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644" y="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E7DD6E-8DC5-4296-BD7F-1836DB64F825}" type="doc">
      <dgm:prSet loTypeId="urn:microsoft.com/office/officeart/2005/8/layout/h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04AF4C3-FCBE-4B2D-8570-546B5BA85B16}">
      <dgm:prSet phldrT="[Text]"/>
      <dgm:spPr/>
      <dgm:t>
        <a:bodyPr/>
        <a:lstStyle/>
        <a:p>
          <a:r>
            <a:rPr lang="en-US" dirty="0">
              <a:latin typeface="Arial Black" panose="020B0A04020102020204" pitchFamily="34" charset="0"/>
            </a:rPr>
            <a:t>Problem</a:t>
          </a:r>
        </a:p>
      </dgm:t>
    </dgm:pt>
    <dgm:pt modelId="{C2FFF855-8F28-43AD-94DF-1E1B45C8C4B9}" type="parTrans" cxnId="{FCB1FEEC-15F5-4BE0-B2B8-998A295A758D}">
      <dgm:prSet/>
      <dgm:spPr/>
      <dgm:t>
        <a:bodyPr/>
        <a:lstStyle/>
        <a:p>
          <a:endParaRPr lang="en-US"/>
        </a:p>
      </dgm:t>
    </dgm:pt>
    <dgm:pt modelId="{56426602-4FC3-481A-B13C-F8E78EB02C60}" type="sibTrans" cxnId="{FCB1FEEC-15F5-4BE0-B2B8-998A295A758D}">
      <dgm:prSet/>
      <dgm:spPr/>
      <dgm:t>
        <a:bodyPr/>
        <a:lstStyle/>
        <a:p>
          <a:endParaRPr lang="en-US"/>
        </a:p>
      </dgm:t>
    </dgm:pt>
    <dgm:pt modelId="{BD390139-585F-43D8-8D2A-EF0EA778F094}">
      <dgm:prSet phldrT="[Text]" custT="1"/>
      <dgm:spPr/>
      <dgm:t>
        <a:bodyPr/>
        <a:lstStyle/>
        <a:p>
          <a:r>
            <a:rPr lang="en-US" sz="2800" dirty="0">
              <a:latin typeface="Arial Narrow" panose="020B0606020202030204" pitchFamily="34" charset="0"/>
              <a:cs typeface="Arial" panose="020B0604020202020204" pitchFamily="34" charset="0"/>
            </a:rPr>
            <a:t>Students find it hard to get internships that truly fit their skills and goals.</a:t>
          </a:r>
        </a:p>
      </dgm:t>
    </dgm:pt>
    <dgm:pt modelId="{580F09E9-E90A-45F7-86AE-63EAD45E8C58}" type="parTrans" cxnId="{D4304F7C-93E9-4325-82A8-47EA0C15C8D9}">
      <dgm:prSet/>
      <dgm:spPr/>
      <dgm:t>
        <a:bodyPr/>
        <a:lstStyle/>
        <a:p>
          <a:endParaRPr lang="en-US"/>
        </a:p>
      </dgm:t>
    </dgm:pt>
    <dgm:pt modelId="{DA6658E9-5399-4EC5-A45C-B089901FAEDF}" type="sibTrans" cxnId="{D4304F7C-93E9-4325-82A8-47EA0C15C8D9}">
      <dgm:prSet/>
      <dgm:spPr/>
      <dgm:t>
        <a:bodyPr/>
        <a:lstStyle/>
        <a:p>
          <a:endParaRPr lang="en-US"/>
        </a:p>
      </dgm:t>
    </dgm:pt>
    <dgm:pt modelId="{D6FE1116-E8D7-4098-992B-2AC3501DF59B}">
      <dgm:prSet phldrT="[Text]"/>
      <dgm:spPr/>
      <dgm:t>
        <a:bodyPr/>
        <a:lstStyle/>
        <a:p>
          <a:r>
            <a:rPr lang="en-US" dirty="0">
              <a:latin typeface="Arial Black" panose="020B0A04020102020204" pitchFamily="34" charset="0"/>
            </a:rPr>
            <a:t>Solution</a:t>
          </a:r>
        </a:p>
      </dgm:t>
    </dgm:pt>
    <dgm:pt modelId="{355E5E51-5719-47A4-A3EC-90249E99F5C2}" type="parTrans" cxnId="{90136326-F92C-49D6-81FB-30B2526330D3}">
      <dgm:prSet/>
      <dgm:spPr/>
      <dgm:t>
        <a:bodyPr/>
        <a:lstStyle/>
        <a:p>
          <a:endParaRPr lang="en-US"/>
        </a:p>
      </dgm:t>
    </dgm:pt>
    <dgm:pt modelId="{5ED9DD87-0B44-4596-992D-2E6603AF0F2B}" type="sibTrans" cxnId="{90136326-F92C-49D6-81FB-30B2526330D3}">
      <dgm:prSet/>
      <dgm:spPr/>
      <dgm:t>
        <a:bodyPr/>
        <a:lstStyle/>
        <a:p>
          <a:endParaRPr lang="en-US"/>
        </a:p>
      </dgm:t>
    </dgm:pt>
    <dgm:pt modelId="{A5EBCE66-D59D-4720-A147-F77EC10C99E3}">
      <dgm:prSet phldrT="[Text]" custT="1"/>
      <dgm:spPr/>
      <dgm:t>
        <a:bodyPr/>
        <a:lstStyle/>
        <a:p>
          <a:r>
            <a:rPr lang="en-US" sz="2400" dirty="0"/>
            <a:t>AI engine matches student profiles with internships and shows top recommendations</a:t>
          </a:r>
          <a:r>
            <a:rPr lang="en-US" sz="1500" dirty="0"/>
            <a:t>.</a:t>
          </a:r>
        </a:p>
      </dgm:t>
    </dgm:pt>
    <dgm:pt modelId="{688F4EBF-7C49-432C-9823-C7E198C37FE0}" type="parTrans" cxnId="{E4C4FA69-A17D-4D94-B9F4-82945556F6A2}">
      <dgm:prSet/>
      <dgm:spPr/>
      <dgm:t>
        <a:bodyPr/>
        <a:lstStyle/>
        <a:p>
          <a:endParaRPr lang="en-US"/>
        </a:p>
      </dgm:t>
    </dgm:pt>
    <dgm:pt modelId="{C520CFA6-F7A4-4311-B674-CDD4CF096B7B}" type="sibTrans" cxnId="{E4C4FA69-A17D-4D94-B9F4-82945556F6A2}">
      <dgm:prSet/>
      <dgm:spPr/>
      <dgm:t>
        <a:bodyPr/>
        <a:lstStyle/>
        <a:p>
          <a:endParaRPr lang="en-US"/>
        </a:p>
      </dgm:t>
    </dgm:pt>
    <dgm:pt modelId="{51034E49-EFDA-4CC9-A5A9-96F40C44D95C}">
      <dgm:prSet phldrT="[Text]"/>
      <dgm:spPr/>
      <dgm:t>
        <a:bodyPr/>
        <a:lstStyle/>
        <a:p>
          <a:r>
            <a:rPr lang="en-US" dirty="0">
              <a:latin typeface="Arial Black" panose="020B0A04020102020204" pitchFamily="34" charset="0"/>
            </a:rPr>
            <a:t>Innovation</a:t>
          </a:r>
        </a:p>
      </dgm:t>
    </dgm:pt>
    <dgm:pt modelId="{33DF73CC-A180-4B6B-B52E-D54E61A940E0}" type="parTrans" cxnId="{623DB2C5-C05B-4CC2-99DD-D16309FECC0B}">
      <dgm:prSet/>
      <dgm:spPr/>
      <dgm:t>
        <a:bodyPr/>
        <a:lstStyle/>
        <a:p>
          <a:endParaRPr lang="en-US"/>
        </a:p>
      </dgm:t>
    </dgm:pt>
    <dgm:pt modelId="{D662EB26-114D-4753-A224-A84BFC8323D1}" type="sibTrans" cxnId="{623DB2C5-C05B-4CC2-99DD-D16309FECC0B}">
      <dgm:prSet/>
      <dgm:spPr/>
      <dgm:t>
        <a:bodyPr/>
        <a:lstStyle/>
        <a:p>
          <a:endParaRPr lang="en-US"/>
        </a:p>
      </dgm:t>
    </dgm:pt>
    <dgm:pt modelId="{9A0348E1-C5B3-4BB6-B93D-77D58FD75411}">
      <dgm:prSet phldrT="[Text]" custT="1"/>
      <dgm:spPr/>
      <dgm:t>
        <a:bodyPr/>
        <a:lstStyle/>
        <a:p>
          <a:r>
            <a:rPr lang="en-US" sz="2400" dirty="0"/>
            <a:t>Explainable, multi-language, low-bandwidth friendly recommendations with optional alerts</a:t>
          </a:r>
        </a:p>
      </dgm:t>
    </dgm:pt>
    <dgm:pt modelId="{EC7D9468-E914-4323-BD84-981A4E2E440F}" type="parTrans" cxnId="{2528F8C7-8507-4F0E-BCAA-20D0007D3BC2}">
      <dgm:prSet/>
      <dgm:spPr/>
      <dgm:t>
        <a:bodyPr/>
        <a:lstStyle/>
        <a:p>
          <a:endParaRPr lang="en-US"/>
        </a:p>
      </dgm:t>
    </dgm:pt>
    <dgm:pt modelId="{775FEEB1-3C50-4428-BC06-5D29DFAEC8D9}" type="sibTrans" cxnId="{2528F8C7-8507-4F0E-BCAA-20D0007D3BC2}">
      <dgm:prSet/>
      <dgm:spPr/>
      <dgm:t>
        <a:bodyPr/>
        <a:lstStyle/>
        <a:p>
          <a:endParaRPr lang="en-US"/>
        </a:p>
      </dgm:t>
    </dgm:pt>
    <dgm:pt modelId="{A8E731CF-0A1B-49FA-8A4A-86CD0B033166}" type="pres">
      <dgm:prSet presAssocID="{8CE7DD6E-8DC5-4296-BD7F-1836DB64F825}" presName="linearFlow" presStyleCnt="0">
        <dgm:presLayoutVars>
          <dgm:dir/>
          <dgm:animLvl val="lvl"/>
          <dgm:resizeHandles/>
        </dgm:presLayoutVars>
      </dgm:prSet>
      <dgm:spPr/>
    </dgm:pt>
    <dgm:pt modelId="{CE5A2597-0EE3-47E4-A3CC-B199B037DEEB}" type="pres">
      <dgm:prSet presAssocID="{C04AF4C3-FCBE-4B2D-8570-546B5BA85B16}" presName="compositeNode" presStyleCnt="0">
        <dgm:presLayoutVars>
          <dgm:bulletEnabled val="1"/>
        </dgm:presLayoutVars>
      </dgm:prSet>
      <dgm:spPr/>
    </dgm:pt>
    <dgm:pt modelId="{9E544911-940A-4D5C-9CC8-56FF15D3B156}" type="pres">
      <dgm:prSet presAssocID="{C04AF4C3-FCBE-4B2D-8570-546B5BA85B16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solidFill>
            <a:schemeClr val="tx1"/>
          </a:solidFill>
        </a:ln>
        <a:effectLst>
          <a:glow>
            <a:schemeClr val="bg1">
              <a:alpha val="40000"/>
            </a:schemeClr>
          </a:glow>
          <a:innerShdw blurRad="114300">
            <a:prstClr val="black"/>
          </a:innerShdw>
        </a:effectLst>
      </dgm:spPr>
      <dgm:extLst>
        <a:ext uri="{E40237B7-FDA0-4F09-8148-C483321AD2D9}">
          <dgm14:cNvPr xmlns:dgm14="http://schemas.microsoft.com/office/drawing/2010/diagram" id="0" name="" descr="Bullseye with solid fill"/>
        </a:ext>
      </dgm:extLst>
    </dgm:pt>
    <dgm:pt modelId="{877AE19A-AF39-4412-AB9D-F4001EC96DC4}" type="pres">
      <dgm:prSet presAssocID="{C04AF4C3-FCBE-4B2D-8570-546B5BA85B16}" presName="childNode" presStyleLbl="node1" presStyleIdx="0" presStyleCnt="3">
        <dgm:presLayoutVars>
          <dgm:bulletEnabled val="1"/>
        </dgm:presLayoutVars>
      </dgm:prSet>
      <dgm:spPr/>
    </dgm:pt>
    <dgm:pt modelId="{6EA1DCFE-DA10-43B6-B282-9489D992F0A7}" type="pres">
      <dgm:prSet presAssocID="{C04AF4C3-FCBE-4B2D-8570-546B5BA85B16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91589EAB-759E-440F-B8F2-B9F2D1768A83}" type="pres">
      <dgm:prSet presAssocID="{56426602-4FC3-481A-B13C-F8E78EB02C60}" presName="sibTrans" presStyleCnt="0"/>
      <dgm:spPr/>
    </dgm:pt>
    <dgm:pt modelId="{DA17BA3B-8BC9-4D08-BAD4-4886F809372D}" type="pres">
      <dgm:prSet presAssocID="{D6FE1116-E8D7-4098-992B-2AC3501DF59B}" presName="compositeNode" presStyleCnt="0">
        <dgm:presLayoutVars>
          <dgm:bulletEnabled val="1"/>
        </dgm:presLayoutVars>
      </dgm:prSet>
      <dgm:spPr/>
    </dgm:pt>
    <dgm:pt modelId="{C1C4A4FD-B51E-4784-83BA-B05DBBFEF2B2}" type="pres">
      <dgm:prSet presAssocID="{D6FE1116-E8D7-4098-992B-2AC3501DF59B}" presName="image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solidFill>
            <a:schemeClr val="tx1"/>
          </a:solidFill>
        </a:ln>
        <a:effectLst>
          <a:innerShdw blurRad="114300">
            <a:prstClr val="black"/>
          </a:innerShdw>
        </a:effectLst>
      </dgm:spPr>
      <dgm:extLst>
        <a:ext uri="{E40237B7-FDA0-4F09-8148-C483321AD2D9}">
          <dgm14:cNvPr xmlns:dgm14="http://schemas.microsoft.com/office/drawing/2010/diagram" id="0" name="" descr="Lightbulb and gear with solid fill"/>
        </a:ext>
      </dgm:extLst>
    </dgm:pt>
    <dgm:pt modelId="{B9178DAF-C69F-46D8-8D44-D364648EDF78}" type="pres">
      <dgm:prSet presAssocID="{D6FE1116-E8D7-4098-992B-2AC3501DF59B}" presName="childNode" presStyleLbl="node1" presStyleIdx="1" presStyleCnt="3">
        <dgm:presLayoutVars>
          <dgm:bulletEnabled val="1"/>
        </dgm:presLayoutVars>
      </dgm:prSet>
      <dgm:spPr/>
    </dgm:pt>
    <dgm:pt modelId="{C7C70A92-8764-489D-B2DD-109E125A6C64}" type="pres">
      <dgm:prSet presAssocID="{D6FE1116-E8D7-4098-992B-2AC3501DF59B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CFA43A52-5EF4-4779-96DD-6322849B78A7}" type="pres">
      <dgm:prSet presAssocID="{5ED9DD87-0B44-4596-992D-2E6603AF0F2B}" presName="sibTrans" presStyleCnt="0"/>
      <dgm:spPr/>
    </dgm:pt>
    <dgm:pt modelId="{487F78F3-04D6-4214-9E0B-0D338DD1FBC6}" type="pres">
      <dgm:prSet presAssocID="{51034E49-EFDA-4CC9-A5A9-96F40C44D95C}" presName="compositeNode" presStyleCnt="0">
        <dgm:presLayoutVars>
          <dgm:bulletEnabled val="1"/>
        </dgm:presLayoutVars>
      </dgm:prSet>
      <dgm:spPr/>
    </dgm:pt>
    <dgm:pt modelId="{FA3B4582-ADC1-4206-818C-848C47148D04}" type="pres">
      <dgm:prSet presAssocID="{51034E49-EFDA-4CC9-A5A9-96F40C44D95C}" presName="image" presStyleLbl="f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solidFill>
            <a:schemeClr val="tx1"/>
          </a:solidFill>
        </a:ln>
        <a:effectLst>
          <a:innerShdw blurRad="114300">
            <a:prstClr val="black"/>
          </a:innerShdw>
        </a:effectLst>
      </dgm:spPr>
      <dgm:extLst>
        <a:ext uri="{E40237B7-FDA0-4F09-8148-C483321AD2D9}">
          <dgm14:cNvPr xmlns:dgm14="http://schemas.microsoft.com/office/drawing/2010/diagram" id="0" name="" descr="Brain with solid fill"/>
        </a:ext>
      </dgm:extLst>
    </dgm:pt>
    <dgm:pt modelId="{AA174960-35E4-48DD-8481-25488C2D9B7F}" type="pres">
      <dgm:prSet presAssocID="{51034E49-EFDA-4CC9-A5A9-96F40C44D95C}" presName="childNode" presStyleLbl="node1" presStyleIdx="2" presStyleCnt="3">
        <dgm:presLayoutVars>
          <dgm:bulletEnabled val="1"/>
        </dgm:presLayoutVars>
      </dgm:prSet>
      <dgm:spPr/>
    </dgm:pt>
    <dgm:pt modelId="{26894D09-4F24-4EDE-812C-EE923E479652}" type="pres">
      <dgm:prSet presAssocID="{51034E49-EFDA-4CC9-A5A9-96F40C44D95C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54DFAF20-88E5-4887-AAFB-AB25A48FAFA3}" type="presOf" srcId="{8CE7DD6E-8DC5-4296-BD7F-1836DB64F825}" destId="{A8E731CF-0A1B-49FA-8A4A-86CD0B033166}" srcOrd="0" destOrd="0" presId="urn:microsoft.com/office/officeart/2005/8/layout/hList2"/>
    <dgm:cxn modelId="{90136326-F92C-49D6-81FB-30B2526330D3}" srcId="{8CE7DD6E-8DC5-4296-BD7F-1836DB64F825}" destId="{D6FE1116-E8D7-4098-992B-2AC3501DF59B}" srcOrd="1" destOrd="0" parTransId="{355E5E51-5719-47A4-A3EC-90249E99F5C2}" sibTransId="{5ED9DD87-0B44-4596-992D-2E6603AF0F2B}"/>
    <dgm:cxn modelId="{DF6AB535-5EDA-4174-A172-EF10BD4A6DF7}" type="presOf" srcId="{51034E49-EFDA-4CC9-A5A9-96F40C44D95C}" destId="{26894D09-4F24-4EDE-812C-EE923E479652}" srcOrd="0" destOrd="0" presId="urn:microsoft.com/office/officeart/2005/8/layout/hList2"/>
    <dgm:cxn modelId="{E4C4FA69-A17D-4D94-B9F4-82945556F6A2}" srcId="{D6FE1116-E8D7-4098-992B-2AC3501DF59B}" destId="{A5EBCE66-D59D-4720-A147-F77EC10C99E3}" srcOrd="0" destOrd="0" parTransId="{688F4EBF-7C49-432C-9823-C7E198C37FE0}" sibTransId="{C520CFA6-F7A4-4311-B674-CDD4CF096B7B}"/>
    <dgm:cxn modelId="{38B2FA50-D849-4447-AF33-909A4DF4CA28}" type="presOf" srcId="{D6FE1116-E8D7-4098-992B-2AC3501DF59B}" destId="{C7C70A92-8764-489D-B2DD-109E125A6C64}" srcOrd="0" destOrd="0" presId="urn:microsoft.com/office/officeart/2005/8/layout/hList2"/>
    <dgm:cxn modelId="{FB196A52-6704-45A2-951D-0E0AE4059C3B}" type="presOf" srcId="{BD390139-585F-43D8-8D2A-EF0EA778F094}" destId="{877AE19A-AF39-4412-AB9D-F4001EC96DC4}" srcOrd="0" destOrd="0" presId="urn:microsoft.com/office/officeart/2005/8/layout/hList2"/>
    <dgm:cxn modelId="{13DA1676-C1FD-4922-87AE-C87972B57B92}" type="presOf" srcId="{A5EBCE66-D59D-4720-A147-F77EC10C99E3}" destId="{B9178DAF-C69F-46D8-8D44-D364648EDF78}" srcOrd="0" destOrd="0" presId="urn:microsoft.com/office/officeart/2005/8/layout/hList2"/>
    <dgm:cxn modelId="{D4304F7C-93E9-4325-82A8-47EA0C15C8D9}" srcId="{C04AF4C3-FCBE-4B2D-8570-546B5BA85B16}" destId="{BD390139-585F-43D8-8D2A-EF0EA778F094}" srcOrd="0" destOrd="0" parTransId="{580F09E9-E90A-45F7-86AE-63EAD45E8C58}" sibTransId="{DA6658E9-5399-4EC5-A45C-B089901FAEDF}"/>
    <dgm:cxn modelId="{623DB2C5-C05B-4CC2-99DD-D16309FECC0B}" srcId="{8CE7DD6E-8DC5-4296-BD7F-1836DB64F825}" destId="{51034E49-EFDA-4CC9-A5A9-96F40C44D95C}" srcOrd="2" destOrd="0" parTransId="{33DF73CC-A180-4B6B-B52E-D54E61A940E0}" sibTransId="{D662EB26-114D-4753-A224-A84BFC8323D1}"/>
    <dgm:cxn modelId="{7E81C3C5-5C0C-4C1F-8368-BBB4E162059C}" type="presOf" srcId="{C04AF4C3-FCBE-4B2D-8570-546B5BA85B16}" destId="{6EA1DCFE-DA10-43B6-B282-9489D992F0A7}" srcOrd="0" destOrd="0" presId="urn:microsoft.com/office/officeart/2005/8/layout/hList2"/>
    <dgm:cxn modelId="{2528F8C7-8507-4F0E-BCAA-20D0007D3BC2}" srcId="{51034E49-EFDA-4CC9-A5A9-96F40C44D95C}" destId="{9A0348E1-C5B3-4BB6-B93D-77D58FD75411}" srcOrd="0" destOrd="0" parTransId="{EC7D9468-E914-4323-BD84-981A4E2E440F}" sibTransId="{775FEEB1-3C50-4428-BC06-5D29DFAEC8D9}"/>
    <dgm:cxn modelId="{95ABD7D5-514E-458E-AAAE-8FBE65066955}" type="presOf" srcId="{9A0348E1-C5B3-4BB6-B93D-77D58FD75411}" destId="{AA174960-35E4-48DD-8481-25488C2D9B7F}" srcOrd="0" destOrd="0" presId="urn:microsoft.com/office/officeart/2005/8/layout/hList2"/>
    <dgm:cxn modelId="{FCB1FEEC-15F5-4BE0-B2B8-998A295A758D}" srcId="{8CE7DD6E-8DC5-4296-BD7F-1836DB64F825}" destId="{C04AF4C3-FCBE-4B2D-8570-546B5BA85B16}" srcOrd="0" destOrd="0" parTransId="{C2FFF855-8F28-43AD-94DF-1E1B45C8C4B9}" sibTransId="{56426602-4FC3-481A-B13C-F8E78EB02C60}"/>
    <dgm:cxn modelId="{CE0E1D21-8302-4F95-ABAB-07C6661DC539}" type="presParOf" srcId="{A8E731CF-0A1B-49FA-8A4A-86CD0B033166}" destId="{CE5A2597-0EE3-47E4-A3CC-B199B037DEEB}" srcOrd="0" destOrd="0" presId="urn:microsoft.com/office/officeart/2005/8/layout/hList2"/>
    <dgm:cxn modelId="{A5C710FC-4AE0-4E3B-B752-DA493B4CE50B}" type="presParOf" srcId="{CE5A2597-0EE3-47E4-A3CC-B199B037DEEB}" destId="{9E544911-940A-4D5C-9CC8-56FF15D3B156}" srcOrd="0" destOrd="0" presId="urn:microsoft.com/office/officeart/2005/8/layout/hList2"/>
    <dgm:cxn modelId="{A6B80939-82F0-4B1F-9685-92CBFF83FF51}" type="presParOf" srcId="{CE5A2597-0EE3-47E4-A3CC-B199B037DEEB}" destId="{877AE19A-AF39-4412-AB9D-F4001EC96DC4}" srcOrd="1" destOrd="0" presId="urn:microsoft.com/office/officeart/2005/8/layout/hList2"/>
    <dgm:cxn modelId="{596479C0-6C1B-4513-9445-7DDF75F5901E}" type="presParOf" srcId="{CE5A2597-0EE3-47E4-A3CC-B199B037DEEB}" destId="{6EA1DCFE-DA10-43B6-B282-9489D992F0A7}" srcOrd="2" destOrd="0" presId="urn:microsoft.com/office/officeart/2005/8/layout/hList2"/>
    <dgm:cxn modelId="{48E8260A-7D73-4594-959B-D5310057F7DB}" type="presParOf" srcId="{A8E731CF-0A1B-49FA-8A4A-86CD0B033166}" destId="{91589EAB-759E-440F-B8F2-B9F2D1768A83}" srcOrd="1" destOrd="0" presId="urn:microsoft.com/office/officeart/2005/8/layout/hList2"/>
    <dgm:cxn modelId="{504862D7-EBCE-495A-AB06-55D455790632}" type="presParOf" srcId="{A8E731CF-0A1B-49FA-8A4A-86CD0B033166}" destId="{DA17BA3B-8BC9-4D08-BAD4-4886F809372D}" srcOrd="2" destOrd="0" presId="urn:microsoft.com/office/officeart/2005/8/layout/hList2"/>
    <dgm:cxn modelId="{79D77E90-181C-42D0-98A5-91E532C587FC}" type="presParOf" srcId="{DA17BA3B-8BC9-4D08-BAD4-4886F809372D}" destId="{C1C4A4FD-B51E-4784-83BA-B05DBBFEF2B2}" srcOrd="0" destOrd="0" presId="urn:microsoft.com/office/officeart/2005/8/layout/hList2"/>
    <dgm:cxn modelId="{231733C2-8CC1-4785-9CC9-EC436B5E9BBC}" type="presParOf" srcId="{DA17BA3B-8BC9-4D08-BAD4-4886F809372D}" destId="{B9178DAF-C69F-46D8-8D44-D364648EDF78}" srcOrd="1" destOrd="0" presId="urn:microsoft.com/office/officeart/2005/8/layout/hList2"/>
    <dgm:cxn modelId="{D6E6A8AE-3F0A-4191-9EE4-9F5B6FDBCD6D}" type="presParOf" srcId="{DA17BA3B-8BC9-4D08-BAD4-4886F809372D}" destId="{C7C70A92-8764-489D-B2DD-109E125A6C64}" srcOrd="2" destOrd="0" presId="urn:microsoft.com/office/officeart/2005/8/layout/hList2"/>
    <dgm:cxn modelId="{41CE7D48-20CD-45D5-B7DC-754F46F65FB0}" type="presParOf" srcId="{A8E731CF-0A1B-49FA-8A4A-86CD0B033166}" destId="{CFA43A52-5EF4-4779-96DD-6322849B78A7}" srcOrd="3" destOrd="0" presId="urn:microsoft.com/office/officeart/2005/8/layout/hList2"/>
    <dgm:cxn modelId="{23BBEE3F-6863-4A7D-801E-207A7A40E05A}" type="presParOf" srcId="{A8E731CF-0A1B-49FA-8A4A-86CD0B033166}" destId="{487F78F3-04D6-4214-9E0B-0D338DD1FBC6}" srcOrd="4" destOrd="0" presId="urn:microsoft.com/office/officeart/2005/8/layout/hList2"/>
    <dgm:cxn modelId="{30E0D8C0-95B5-489E-8DDF-01E1D94FBF73}" type="presParOf" srcId="{487F78F3-04D6-4214-9E0B-0D338DD1FBC6}" destId="{FA3B4582-ADC1-4206-818C-848C47148D04}" srcOrd="0" destOrd="0" presId="urn:microsoft.com/office/officeart/2005/8/layout/hList2"/>
    <dgm:cxn modelId="{EB1B2D9F-0886-4E51-B966-4CB3CC55C86E}" type="presParOf" srcId="{487F78F3-04D6-4214-9E0B-0D338DD1FBC6}" destId="{AA174960-35E4-48DD-8481-25488C2D9B7F}" srcOrd="1" destOrd="0" presId="urn:microsoft.com/office/officeart/2005/8/layout/hList2"/>
    <dgm:cxn modelId="{F34B83F4-2700-4A6E-8E88-5E3E55D05D60}" type="presParOf" srcId="{487F78F3-04D6-4214-9E0B-0D338DD1FBC6}" destId="{26894D09-4F24-4EDE-812C-EE923E479652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22E8C3-5DBA-4593-9931-EDF73B479D4C}" type="doc">
      <dgm:prSet loTypeId="urn:microsoft.com/office/officeart/2005/8/layout/chevron2" loCatId="process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A096173-1157-470C-A255-06AB3FD187DD}">
      <dgm:prSet phldrT="[Text]"/>
      <dgm:spPr/>
      <dgm:t>
        <a:bodyPr/>
        <a:lstStyle/>
        <a:p>
          <a:endParaRPr lang="en-US" dirty="0"/>
        </a:p>
      </dgm:t>
    </dgm:pt>
    <dgm:pt modelId="{1C17C633-7393-4875-8FBB-57FD69252636}" type="parTrans" cxnId="{8A972991-8965-4325-A1BF-341523205A76}">
      <dgm:prSet/>
      <dgm:spPr/>
      <dgm:t>
        <a:bodyPr/>
        <a:lstStyle/>
        <a:p>
          <a:endParaRPr lang="en-US"/>
        </a:p>
      </dgm:t>
    </dgm:pt>
    <dgm:pt modelId="{2C1E648D-EF5D-4DAB-A3CF-B63EA88C9695}" type="sibTrans" cxnId="{8A972991-8965-4325-A1BF-341523205A76}">
      <dgm:prSet/>
      <dgm:spPr/>
      <dgm:t>
        <a:bodyPr/>
        <a:lstStyle/>
        <a:p>
          <a:endParaRPr lang="en-US"/>
        </a:p>
      </dgm:t>
    </dgm:pt>
    <dgm:pt modelId="{2D3239D5-1B97-4443-922B-1A52C610562D}">
      <dgm:prSet phldrT="[Text]" custT="1"/>
      <dgm:spPr/>
      <dgm:t>
        <a:bodyPr/>
        <a:lstStyle/>
        <a:p>
          <a:pPr>
            <a:buFontTx/>
            <a:buNone/>
          </a:pPr>
          <a:r>
            <a:rPr lang="en-US" sz="2500" dirty="0">
              <a:latin typeface="Arial Black" panose="020B0A04020102020204" pitchFamily="34" charset="0"/>
            </a:rPr>
            <a:t>            </a:t>
          </a:r>
          <a:r>
            <a:rPr lang="en-US" sz="2800" dirty="0">
              <a:latin typeface="Arial Black" panose="020B0A04020102020204" pitchFamily="34" charset="0"/>
            </a:rPr>
            <a:t>Data Input</a:t>
          </a:r>
        </a:p>
      </dgm:t>
    </dgm:pt>
    <dgm:pt modelId="{95D1A07A-FD71-41CA-A00D-E27C86146F0F}" type="parTrans" cxnId="{9E261103-E90A-4267-B458-F1CF35CC4E08}">
      <dgm:prSet/>
      <dgm:spPr/>
      <dgm:t>
        <a:bodyPr/>
        <a:lstStyle/>
        <a:p>
          <a:endParaRPr lang="en-US"/>
        </a:p>
      </dgm:t>
    </dgm:pt>
    <dgm:pt modelId="{51FF4485-119B-4391-99BA-F4012E6D9FED}" type="sibTrans" cxnId="{9E261103-E90A-4267-B458-F1CF35CC4E08}">
      <dgm:prSet/>
      <dgm:spPr/>
      <dgm:t>
        <a:bodyPr/>
        <a:lstStyle/>
        <a:p>
          <a:endParaRPr lang="en-US"/>
        </a:p>
      </dgm:t>
    </dgm:pt>
    <dgm:pt modelId="{99841B08-7CC7-4017-B0EF-DB63F5AFCECD}">
      <dgm:prSet phldrT="[Text]"/>
      <dgm:spPr/>
      <dgm:t>
        <a:bodyPr/>
        <a:lstStyle/>
        <a:p>
          <a:pPr>
            <a:buFontTx/>
            <a:buNone/>
          </a:pPr>
          <a:r>
            <a:rPr lang="en-US" sz="2500" dirty="0">
              <a:latin typeface="Arial Narrow" panose="020B0606020202030204" pitchFamily="34" charset="0"/>
            </a:rPr>
            <a:t>       </a:t>
          </a:r>
          <a:r>
            <a:rPr lang="en-US" sz="2500" dirty="0">
              <a:latin typeface="Arial" panose="020B0604020202020204" pitchFamily="34" charset="0"/>
              <a:cs typeface="Arial" panose="020B0604020202020204" pitchFamily="34" charset="0"/>
            </a:rPr>
            <a:t>Student profiles + internship info</a:t>
          </a:r>
        </a:p>
      </dgm:t>
    </dgm:pt>
    <dgm:pt modelId="{AD63FA49-F3E9-4B9D-B79A-FF6F2BF5DA40}" type="parTrans" cxnId="{E5F1141B-EA74-4FEF-B3EB-186808BC45AE}">
      <dgm:prSet/>
      <dgm:spPr/>
      <dgm:t>
        <a:bodyPr/>
        <a:lstStyle/>
        <a:p>
          <a:endParaRPr lang="en-US"/>
        </a:p>
      </dgm:t>
    </dgm:pt>
    <dgm:pt modelId="{277AF0E4-7CCE-405F-864B-25CEF4F09570}" type="sibTrans" cxnId="{E5F1141B-EA74-4FEF-B3EB-186808BC45AE}">
      <dgm:prSet/>
      <dgm:spPr/>
      <dgm:t>
        <a:bodyPr/>
        <a:lstStyle/>
        <a:p>
          <a:endParaRPr lang="en-US"/>
        </a:p>
      </dgm:t>
    </dgm:pt>
    <dgm:pt modelId="{852A0124-C2E8-4944-9DD6-EA9D5F3C1F6B}">
      <dgm:prSet phldrT="[Text]" custT="1"/>
      <dgm:spPr/>
      <dgm:t>
        <a:bodyPr/>
        <a:lstStyle/>
        <a:p>
          <a:pPr>
            <a:buFontTx/>
            <a:buNone/>
          </a:pPr>
          <a:r>
            <a:rPr lang="en-US" sz="2500" dirty="0">
              <a:latin typeface="Arial Black" panose="020B0A04020102020204" pitchFamily="34" charset="0"/>
            </a:rPr>
            <a:t>         </a:t>
          </a:r>
          <a:r>
            <a:rPr lang="en-US" sz="2800" dirty="0">
              <a:latin typeface="Arial Black" panose="020B0A04020102020204" pitchFamily="34" charset="0"/>
            </a:rPr>
            <a:t>Preprocessing</a:t>
          </a:r>
          <a:endParaRPr lang="en-US" sz="2500" dirty="0">
            <a:latin typeface="Arial Black" panose="020B0A04020102020204" pitchFamily="34" charset="0"/>
          </a:endParaRPr>
        </a:p>
      </dgm:t>
    </dgm:pt>
    <dgm:pt modelId="{733EDA46-FF8A-43B9-8F7C-65A24E9E4531}" type="parTrans" cxnId="{C54B8046-8171-49D7-B127-580E8DD2519A}">
      <dgm:prSet/>
      <dgm:spPr/>
      <dgm:t>
        <a:bodyPr/>
        <a:lstStyle/>
        <a:p>
          <a:endParaRPr lang="en-US"/>
        </a:p>
      </dgm:t>
    </dgm:pt>
    <dgm:pt modelId="{A078590E-19A8-4547-B0DC-E58429894B1E}" type="sibTrans" cxnId="{C54B8046-8171-49D7-B127-580E8DD2519A}">
      <dgm:prSet/>
      <dgm:spPr/>
      <dgm:t>
        <a:bodyPr/>
        <a:lstStyle/>
        <a:p>
          <a:endParaRPr lang="en-US"/>
        </a:p>
      </dgm:t>
    </dgm:pt>
    <dgm:pt modelId="{D612B8B1-02AE-48E9-A8D4-1F8C5DCABAAD}">
      <dgm:prSet phldrT="[Text]"/>
      <dgm:spPr/>
      <dgm:t>
        <a:bodyPr/>
        <a:lstStyle/>
        <a:p>
          <a:endParaRPr lang="en-US" dirty="0"/>
        </a:p>
      </dgm:t>
    </dgm:pt>
    <dgm:pt modelId="{1BE30408-3629-40CF-9BC3-DEC230EE6BEB}" type="parTrans" cxnId="{813B94E3-7F9E-4D38-88C0-40B427A09C2E}">
      <dgm:prSet/>
      <dgm:spPr/>
      <dgm:t>
        <a:bodyPr/>
        <a:lstStyle/>
        <a:p>
          <a:endParaRPr lang="en-US"/>
        </a:p>
      </dgm:t>
    </dgm:pt>
    <dgm:pt modelId="{11408766-B46C-4844-8833-933AB35A0A46}" type="sibTrans" cxnId="{813B94E3-7F9E-4D38-88C0-40B427A09C2E}">
      <dgm:prSet/>
      <dgm:spPr/>
      <dgm:t>
        <a:bodyPr/>
        <a:lstStyle/>
        <a:p>
          <a:endParaRPr lang="en-US"/>
        </a:p>
      </dgm:t>
    </dgm:pt>
    <dgm:pt modelId="{80037D32-6B12-4335-B074-098787B406F6}">
      <dgm:prSet phldrT="[Text]" custT="1"/>
      <dgm:spPr/>
      <dgm:t>
        <a:bodyPr/>
        <a:lstStyle/>
        <a:p>
          <a:pPr>
            <a:buFontTx/>
            <a:buNone/>
          </a:pPr>
          <a:r>
            <a:rPr lang="en-US" sz="2500" i="1" dirty="0"/>
            <a:t>                     </a:t>
          </a:r>
          <a:r>
            <a:rPr lang="en-US" sz="2800" i="1" dirty="0">
              <a:latin typeface="Arial Black" panose="020B0A04020102020204" pitchFamily="34" charset="0"/>
            </a:rPr>
            <a:t>AI Engine</a:t>
          </a:r>
        </a:p>
      </dgm:t>
    </dgm:pt>
    <dgm:pt modelId="{6D8E3DF9-7D73-46FA-A76B-6F7DEE9E30A0}" type="parTrans" cxnId="{A22A738E-F377-43AB-ACAC-F4C66471CCA5}">
      <dgm:prSet/>
      <dgm:spPr/>
      <dgm:t>
        <a:bodyPr/>
        <a:lstStyle/>
        <a:p>
          <a:endParaRPr lang="en-US"/>
        </a:p>
      </dgm:t>
    </dgm:pt>
    <dgm:pt modelId="{6FB5FCE8-F95B-468A-9360-11F4C735E8C2}" type="sibTrans" cxnId="{A22A738E-F377-43AB-ACAC-F4C66471CCA5}">
      <dgm:prSet/>
      <dgm:spPr/>
      <dgm:t>
        <a:bodyPr/>
        <a:lstStyle/>
        <a:p>
          <a:endParaRPr lang="en-US"/>
        </a:p>
      </dgm:t>
    </dgm:pt>
    <dgm:pt modelId="{942663AD-21A0-43E0-B5CC-D3E5E773F704}">
      <dgm:prSet phldrT="[Text]" custT="1"/>
      <dgm:spPr/>
      <dgm:t>
        <a:bodyPr/>
        <a:lstStyle/>
        <a:p>
          <a:pPr>
            <a:buFontTx/>
            <a:buNone/>
          </a:pPr>
          <a:r>
            <a:rPr lang="en-US" sz="2500" i="1" dirty="0">
              <a:latin typeface="Arial Narrow" panose="020B0606020202030204" pitchFamily="34" charset="0"/>
            </a:rPr>
            <a:t>  </a:t>
          </a:r>
          <a:r>
            <a:rPr lang="en-US" sz="2300" i="1" dirty="0">
              <a:latin typeface="Arial" panose="020B0604020202020204" pitchFamily="34" charset="0"/>
              <a:cs typeface="Arial" panose="020B0604020202020204" pitchFamily="34" charset="0"/>
            </a:rPr>
            <a:t>Match, rank &amp; explain recommendations</a:t>
          </a:r>
        </a:p>
      </dgm:t>
    </dgm:pt>
    <dgm:pt modelId="{A6438EBE-BCB9-43A7-938D-C30F2018FA81}" type="parTrans" cxnId="{47835A92-833A-498E-B186-0B4CEFAC65CD}">
      <dgm:prSet/>
      <dgm:spPr/>
      <dgm:t>
        <a:bodyPr/>
        <a:lstStyle/>
        <a:p>
          <a:endParaRPr lang="en-US"/>
        </a:p>
      </dgm:t>
    </dgm:pt>
    <dgm:pt modelId="{71CE7EE1-0C7A-41BA-9D5A-D8DFDAEC84BC}" type="sibTrans" cxnId="{47835A92-833A-498E-B186-0B4CEFAC65CD}">
      <dgm:prSet/>
      <dgm:spPr/>
      <dgm:t>
        <a:bodyPr/>
        <a:lstStyle/>
        <a:p>
          <a:endParaRPr lang="en-US"/>
        </a:p>
      </dgm:t>
    </dgm:pt>
    <dgm:pt modelId="{408593FF-A1D8-438C-A3D7-E95AA0DF7ED7}">
      <dgm:prSet phldrT="[Text]"/>
      <dgm:spPr/>
      <dgm:t>
        <a:bodyPr/>
        <a:lstStyle/>
        <a:p>
          <a:endParaRPr lang="en-US" dirty="0"/>
        </a:p>
      </dgm:t>
    </dgm:pt>
    <dgm:pt modelId="{AF77C379-8AA1-435C-9397-3A48A751CAB8}" type="sibTrans" cxnId="{78866B5D-7B06-4127-9DBB-C7B8EF7AAF47}">
      <dgm:prSet/>
      <dgm:spPr/>
      <dgm:t>
        <a:bodyPr/>
        <a:lstStyle/>
        <a:p>
          <a:endParaRPr lang="en-US"/>
        </a:p>
      </dgm:t>
    </dgm:pt>
    <dgm:pt modelId="{472F676B-DCFA-4352-8ECE-835A8E855DB9}" type="parTrans" cxnId="{78866B5D-7B06-4127-9DBB-C7B8EF7AAF47}">
      <dgm:prSet/>
      <dgm:spPr/>
      <dgm:t>
        <a:bodyPr/>
        <a:lstStyle/>
        <a:p>
          <a:endParaRPr lang="en-US"/>
        </a:p>
      </dgm:t>
    </dgm:pt>
    <dgm:pt modelId="{4A3477A1-6989-4F7B-96C7-B8599F90C679}">
      <dgm:prSet/>
      <dgm:spPr/>
      <dgm:t>
        <a:bodyPr/>
        <a:lstStyle/>
        <a:p>
          <a:endParaRPr lang="en-US" dirty="0"/>
        </a:p>
      </dgm:t>
    </dgm:pt>
    <dgm:pt modelId="{DC416780-D044-4355-8674-785301C19517}" type="parTrans" cxnId="{D3225A64-B8AE-4974-987C-A20C4B14AC45}">
      <dgm:prSet/>
      <dgm:spPr/>
      <dgm:t>
        <a:bodyPr/>
        <a:lstStyle/>
        <a:p>
          <a:endParaRPr lang="en-US"/>
        </a:p>
      </dgm:t>
    </dgm:pt>
    <dgm:pt modelId="{3DAA526D-7F38-4B3E-82D2-111E6FE979F4}" type="sibTrans" cxnId="{D3225A64-B8AE-4974-987C-A20C4B14AC45}">
      <dgm:prSet/>
      <dgm:spPr/>
      <dgm:t>
        <a:bodyPr/>
        <a:lstStyle/>
        <a:p>
          <a:endParaRPr lang="en-US"/>
        </a:p>
      </dgm:t>
    </dgm:pt>
    <dgm:pt modelId="{D7E8D56B-2105-4430-81CE-75FBAC48E06D}">
      <dgm:prSet custT="1"/>
      <dgm:spPr/>
      <dgm:t>
        <a:bodyPr/>
        <a:lstStyle/>
        <a:p>
          <a:pPr>
            <a:buFontTx/>
            <a:buNone/>
          </a:pPr>
          <a:r>
            <a:rPr lang="en-US" sz="2800" dirty="0">
              <a:latin typeface="Arial Black" panose="020B0A04020102020204" pitchFamily="34" charset="0"/>
            </a:rPr>
            <a:t>           Dashboard</a:t>
          </a:r>
        </a:p>
      </dgm:t>
    </dgm:pt>
    <dgm:pt modelId="{D40CC2C4-AFF3-4D7E-A247-40ADAD24500D}" type="parTrans" cxnId="{7F2E2601-BEC9-40ED-BA24-F31C8FF77E2F}">
      <dgm:prSet/>
      <dgm:spPr/>
      <dgm:t>
        <a:bodyPr/>
        <a:lstStyle/>
        <a:p>
          <a:endParaRPr lang="en-US"/>
        </a:p>
      </dgm:t>
    </dgm:pt>
    <dgm:pt modelId="{7B45F035-35B7-474C-A5C7-42053390BE35}" type="sibTrans" cxnId="{7F2E2601-BEC9-40ED-BA24-F31C8FF77E2F}">
      <dgm:prSet/>
      <dgm:spPr/>
      <dgm:t>
        <a:bodyPr/>
        <a:lstStyle/>
        <a:p>
          <a:endParaRPr lang="en-US"/>
        </a:p>
      </dgm:t>
    </dgm:pt>
    <dgm:pt modelId="{58135E73-36ED-49DD-9AA8-682E46DFD25E}">
      <dgm:prSet custT="1"/>
      <dgm:spPr/>
      <dgm:t>
        <a:bodyPr/>
        <a:lstStyle/>
        <a:p>
          <a:pPr>
            <a:buFontTx/>
            <a:buNone/>
          </a:pPr>
          <a:r>
            <a:rPr lang="en-US" sz="2500" dirty="0"/>
            <a:t>       </a:t>
          </a:r>
          <a:r>
            <a:rPr lang="en-US" sz="2500" dirty="0">
              <a:latin typeface="Arial" panose="020B0604020202020204" pitchFamily="34" charset="0"/>
              <a:cs typeface="Arial" panose="020B0604020202020204" pitchFamily="34" charset="0"/>
            </a:rPr>
            <a:t>View, filter, shortlist, alerts</a:t>
          </a:r>
        </a:p>
      </dgm:t>
    </dgm:pt>
    <dgm:pt modelId="{53B5C742-B1F0-4675-B38F-28454A593807}" type="parTrans" cxnId="{931FCC60-9E4E-4715-8D44-0EE35452AF55}">
      <dgm:prSet/>
      <dgm:spPr/>
      <dgm:t>
        <a:bodyPr/>
        <a:lstStyle/>
        <a:p>
          <a:endParaRPr lang="en-US"/>
        </a:p>
      </dgm:t>
    </dgm:pt>
    <dgm:pt modelId="{9F16C9AE-F3C3-486C-892E-447D8BE045BD}" type="sibTrans" cxnId="{931FCC60-9E4E-4715-8D44-0EE35452AF55}">
      <dgm:prSet/>
      <dgm:spPr/>
      <dgm:t>
        <a:bodyPr/>
        <a:lstStyle/>
        <a:p>
          <a:endParaRPr lang="en-US"/>
        </a:p>
      </dgm:t>
    </dgm:pt>
    <dgm:pt modelId="{C7228709-A572-4724-9180-56E15D111D56}">
      <dgm:prSet phldrT="[Text]" custT="1"/>
      <dgm:spPr/>
      <dgm:t>
        <a:bodyPr/>
        <a:lstStyle/>
        <a:p>
          <a:pPr>
            <a:buFontTx/>
            <a:buNone/>
          </a:pP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Clean data, extract skills &amp; embeddings</a:t>
          </a:r>
        </a:p>
      </dgm:t>
    </dgm:pt>
    <dgm:pt modelId="{4B307920-7D44-4575-8C16-635D5A70B103}" type="parTrans" cxnId="{10F4FBE9-F25C-4376-B17E-2B5D021F1925}">
      <dgm:prSet/>
      <dgm:spPr/>
      <dgm:t>
        <a:bodyPr/>
        <a:lstStyle/>
        <a:p>
          <a:endParaRPr lang="en-US"/>
        </a:p>
      </dgm:t>
    </dgm:pt>
    <dgm:pt modelId="{EBA88F55-AAD0-4D82-BABC-8F02C758C6A0}" type="sibTrans" cxnId="{10F4FBE9-F25C-4376-B17E-2B5D021F1925}">
      <dgm:prSet/>
      <dgm:spPr/>
      <dgm:t>
        <a:bodyPr/>
        <a:lstStyle/>
        <a:p>
          <a:endParaRPr lang="en-US"/>
        </a:p>
      </dgm:t>
    </dgm:pt>
    <dgm:pt modelId="{B75EA02A-408D-4176-994A-5CF795E7AE86}" type="pres">
      <dgm:prSet presAssocID="{C722E8C3-5DBA-4593-9931-EDF73B479D4C}" presName="linearFlow" presStyleCnt="0">
        <dgm:presLayoutVars>
          <dgm:dir/>
          <dgm:animLvl val="lvl"/>
          <dgm:resizeHandles val="exact"/>
        </dgm:presLayoutVars>
      </dgm:prSet>
      <dgm:spPr/>
    </dgm:pt>
    <dgm:pt modelId="{48B185F5-41EA-48CF-AA70-A76D60C16260}" type="pres">
      <dgm:prSet presAssocID="{9A096173-1157-470C-A255-06AB3FD187DD}" presName="composite" presStyleCnt="0"/>
      <dgm:spPr/>
    </dgm:pt>
    <dgm:pt modelId="{37C773D9-877A-4D55-8CE1-A62D2A97BF07}" type="pres">
      <dgm:prSet presAssocID="{9A096173-1157-470C-A255-06AB3FD187DD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C708A650-B4B8-4EE3-9703-34D6DB1A2521}" type="pres">
      <dgm:prSet presAssocID="{9A096173-1157-470C-A255-06AB3FD187DD}" presName="descendantText" presStyleLbl="alignAcc1" presStyleIdx="0" presStyleCnt="4" custLinFactNeighborX="0" custLinFactNeighborY="-186">
        <dgm:presLayoutVars>
          <dgm:bulletEnabled val="1"/>
        </dgm:presLayoutVars>
      </dgm:prSet>
      <dgm:spPr/>
    </dgm:pt>
    <dgm:pt modelId="{C6E9C1E3-F61E-4E31-A498-8904494BEB0E}" type="pres">
      <dgm:prSet presAssocID="{2C1E648D-EF5D-4DAB-A3CF-B63EA88C9695}" presName="sp" presStyleCnt="0"/>
      <dgm:spPr/>
    </dgm:pt>
    <dgm:pt modelId="{0D622D4C-3BCB-4EEB-941E-700BBB90C40D}" type="pres">
      <dgm:prSet presAssocID="{408593FF-A1D8-438C-A3D7-E95AA0DF7ED7}" presName="composite" presStyleCnt="0"/>
      <dgm:spPr/>
    </dgm:pt>
    <dgm:pt modelId="{3BF50014-1FA0-4C40-B28D-B7BC7C4565F2}" type="pres">
      <dgm:prSet presAssocID="{408593FF-A1D8-438C-A3D7-E95AA0DF7ED7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48C3CCB5-F037-41CE-993E-2E456C1DF49E}" type="pres">
      <dgm:prSet presAssocID="{408593FF-A1D8-438C-A3D7-E95AA0DF7ED7}" presName="descendantText" presStyleLbl="alignAcc1" presStyleIdx="1" presStyleCnt="4">
        <dgm:presLayoutVars>
          <dgm:bulletEnabled val="1"/>
        </dgm:presLayoutVars>
      </dgm:prSet>
      <dgm:spPr/>
    </dgm:pt>
    <dgm:pt modelId="{E5313A53-4E64-4C60-A062-C4AD94A858F7}" type="pres">
      <dgm:prSet presAssocID="{AF77C379-8AA1-435C-9397-3A48A751CAB8}" presName="sp" presStyleCnt="0"/>
      <dgm:spPr/>
    </dgm:pt>
    <dgm:pt modelId="{81DBABCD-A02D-4897-BFA0-DCFB12CD7FD1}" type="pres">
      <dgm:prSet presAssocID="{D612B8B1-02AE-48E9-A8D4-1F8C5DCABAAD}" presName="composite" presStyleCnt="0"/>
      <dgm:spPr/>
    </dgm:pt>
    <dgm:pt modelId="{C7222FD0-C4C5-4497-873B-DCBAACF207BB}" type="pres">
      <dgm:prSet presAssocID="{D612B8B1-02AE-48E9-A8D4-1F8C5DCABAAD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DC46CA5B-88BF-45C2-BB76-0ED4A60EE6A1}" type="pres">
      <dgm:prSet presAssocID="{D612B8B1-02AE-48E9-A8D4-1F8C5DCABAAD}" presName="descendantText" presStyleLbl="alignAcc1" presStyleIdx="2" presStyleCnt="4" custLinFactNeighborX="0" custLinFactNeighborY="192">
        <dgm:presLayoutVars>
          <dgm:bulletEnabled val="1"/>
        </dgm:presLayoutVars>
      </dgm:prSet>
      <dgm:spPr/>
    </dgm:pt>
    <dgm:pt modelId="{FBE9AE5B-6CEB-4C61-A1B6-95153009A962}" type="pres">
      <dgm:prSet presAssocID="{11408766-B46C-4844-8833-933AB35A0A46}" presName="sp" presStyleCnt="0"/>
      <dgm:spPr/>
    </dgm:pt>
    <dgm:pt modelId="{843E5590-7B73-4F06-8D58-C4259660BFFF}" type="pres">
      <dgm:prSet presAssocID="{4A3477A1-6989-4F7B-96C7-B8599F90C679}" presName="composite" presStyleCnt="0"/>
      <dgm:spPr/>
    </dgm:pt>
    <dgm:pt modelId="{610E6C85-5FD9-432D-B76C-A13EC126CDCD}" type="pres">
      <dgm:prSet presAssocID="{4A3477A1-6989-4F7B-96C7-B8599F90C679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31D7BA6-B7B5-4437-AE1A-EEF938EC4A2E}" type="pres">
      <dgm:prSet presAssocID="{4A3477A1-6989-4F7B-96C7-B8599F90C679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7F2E2601-BEC9-40ED-BA24-F31C8FF77E2F}" srcId="{4A3477A1-6989-4F7B-96C7-B8599F90C679}" destId="{D7E8D56B-2105-4430-81CE-75FBAC48E06D}" srcOrd="0" destOrd="0" parTransId="{D40CC2C4-AFF3-4D7E-A247-40ADAD24500D}" sibTransId="{7B45F035-35B7-474C-A5C7-42053390BE35}"/>
    <dgm:cxn modelId="{9E261103-E90A-4267-B458-F1CF35CC4E08}" srcId="{9A096173-1157-470C-A255-06AB3FD187DD}" destId="{2D3239D5-1B97-4443-922B-1A52C610562D}" srcOrd="0" destOrd="0" parTransId="{95D1A07A-FD71-41CA-A00D-E27C86146F0F}" sibTransId="{51FF4485-119B-4391-99BA-F4012E6D9FED}"/>
    <dgm:cxn modelId="{79ABE608-B33A-4981-A506-FD2BC65ACAC1}" type="presOf" srcId="{58135E73-36ED-49DD-9AA8-682E46DFD25E}" destId="{D31D7BA6-B7B5-4437-AE1A-EEF938EC4A2E}" srcOrd="0" destOrd="1" presId="urn:microsoft.com/office/officeart/2005/8/layout/chevron2"/>
    <dgm:cxn modelId="{A749E41A-469D-4899-B579-4DAA357FB149}" type="presOf" srcId="{942663AD-21A0-43E0-B5CC-D3E5E773F704}" destId="{DC46CA5B-88BF-45C2-BB76-0ED4A60EE6A1}" srcOrd="0" destOrd="1" presId="urn:microsoft.com/office/officeart/2005/8/layout/chevron2"/>
    <dgm:cxn modelId="{E5F1141B-EA74-4FEF-B3EB-186808BC45AE}" srcId="{9A096173-1157-470C-A255-06AB3FD187DD}" destId="{99841B08-7CC7-4017-B0EF-DB63F5AFCECD}" srcOrd="1" destOrd="0" parTransId="{AD63FA49-F3E9-4B9D-B79A-FF6F2BF5DA40}" sibTransId="{277AF0E4-7CCE-405F-864B-25CEF4F09570}"/>
    <dgm:cxn modelId="{2A717926-574D-4DA3-8299-2751B1B98989}" type="presOf" srcId="{C7228709-A572-4724-9180-56E15D111D56}" destId="{48C3CCB5-F037-41CE-993E-2E456C1DF49E}" srcOrd="0" destOrd="1" presId="urn:microsoft.com/office/officeart/2005/8/layout/chevron2"/>
    <dgm:cxn modelId="{096E4B28-E569-411B-BFE5-6E3B23853BF0}" type="presOf" srcId="{9A096173-1157-470C-A255-06AB3FD187DD}" destId="{37C773D9-877A-4D55-8CE1-A62D2A97BF07}" srcOrd="0" destOrd="0" presId="urn:microsoft.com/office/officeart/2005/8/layout/chevron2"/>
    <dgm:cxn modelId="{7544B839-C38F-4F68-8BAA-326393539D24}" type="presOf" srcId="{C722E8C3-5DBA-4593-9931-EDF73B479D4C}" destId="{B75EA02A-408D-4176-994A-5CF795E7AE86}" srcOrd="0" destOrd="0" presId="urn:microsoft.com/office/officeart/2005/8/layout/chevron2"/>
    <dgm:cxn modelId="{78866B5D-7B06-4127-9DBB-C7B8EF7AAF47}" srcId="{C722E8C3-5DBA-4593-9931-EDF73B479D4C}" destId="{408593FF-A1D8-438C-A3D7-E95AA0DF7ED7}" srcOrd="1" destOrd="0" parTransId="{472F676B-DCFA-4352-8ECE-835A8E855DB9}" sibTransId="{AF77C379-8AA1-435C-9397-3A48A751CAB8}"/>
    <dgm:cxn modelId="{931FCC60-9E4E-4715-8D44-0EE35452AF55}" srcId="{4A3477A1-6989-4F7B-96C7-B8599F90C679}" destId="{58135E73-36ED-49DD-9AA8-682E46DFD25E}" srcOrd="1" destOrd="0" parTransId="{53B5C742-B1F0-4675-B38F-28454A593807}" sibTransId="{9F16C9AE-F3C3-486C-892E-447D8BE045BD}"/>
    <dgm:cxn modelId="{D3225A64-B8AE-4974-987C-A20C4B14AC45}" srcId="{C722E8C3-5DBA-4593-9931-EDF73B479D4C}" destId="{4A3477A1-6989-4F7B-96C7-B8599F90C679}" srcOrd="3" destOrd="0" parTransId="{DC416780-D044-4355-8674-785301C19517}" sibTransId="{3DAA526D-7F38-4B3E-82D2-111E6FE979F4}"/>
    <dgm:cxn modelId="{C54B8046-8171-49D7-B127-580E8DD2519A}" srcId="{408593FF-A1D8-438C-A3D7-E95AA0DF7ED7}" destId="{852A0124-C2E8-4944-9DD6-EA9D5F3C1F6B}" srcOrd="0" destOrd="0" parTransId="{733EDA46-FF8A-43B9-8F7C-65A24E9E4531}" sibTransId="{A078590E-19A8-4547-B0DC-E58429894B1E}"/>
    <dgm:cxn modelId="{FC11F34C-B127-4EEF-9CEC-3316E7A6E739}" type="presOf" srcId="{408593FF-A1D8-438C-A3D7-E95AA0DF7ED7}" destId="{3BF50014-1FA0-4C40-B28D-B7BC7C4565F2}" srcOrd="0" destOrd="0" presId="urn:microsoft.com/office/officeart/2005/8/layout/chevron2"/>
    <dgm:cxn modelId="{A22A738E-F377-43AB-ACAC-F4C66471CCA5}" srcId="{D612B8B1-02AE-48E9-A8D4-1F8C5DCABAAD}" destId="{80037D32-6B12-4335-B074-098787B406F6}" srcOrd="0" destOrd="0" parTransId="{6D8E3DF9-7D73-46FA-A76B-6F7DEE9E30A0}" sibTransId="{6FB5FCE8-F95B-468A-9360-11F4C735E8C2}"/>
    <dgm:cxn modelId="{8A972991-8965-4325-A1BF-341523205A76}" srcId="{C722E8C3-5DBA-4593-9931-EDF73B479D4C}" destId="{9A096173-1157-470C-A255-06AB3FD187DD}" srcOrd="0" destOrd="0" parTransId="{1C17C633-7393-4875-8FBB-57FD69252636}" sibTransId="{2C1E648D-EF5D-4DAB-A3CF-B63EA88C9695}"/>
    <dgm:cxn modelId="{47835A92-833A-498E-B186-0B4CEFAC65CD}" srcId="{D612B8B1-02AE-48E9-A8D4-1F8C5DCABAAD}" destId="{942663AD-21A0-43E0-B5CC-D3E5E773F704}" srcOrd="1" destOrd="0" parTransId="{A6438EBE-BCB9-43A7-938D-C30F2018FA81}" sibTransId="{71CE7EE1-0C7A-41BA-9D5A-D8DFDAEC84BC}"/>
    <dgm:cxn modelId="{40774F97-C8CE-4BBB-9C42-9B6726E2E0FF}" type="presOf" srcId="{2D3239D5-1B97-4443-922B-1A52C610562D}" destId="{C708A650-B4B8-4EE3-9703-34D6DB1A2521}" srcOrd="0" destOrd="0" presId="urn:microsoft.com/office/officeart/2005/8/layout/chevron2"/>
    <dgm:cxn modelId="{5E0F3BA6-F5F1-4700-A6DF-8D50D5880530}" type="presOf" srcId="{80037D32-6B12-4335-B074-098787B406F6}" destId="{DC46CA5B-88BF-45C2-BB76-0ED4A60EE6A1}" srcOrd="0" destOrd="0" presId="urn:microsoft.com/office/officeart/2005/8/layout/chevron2"/>
    <dgm:cxn modelId="{7A12FDB4-DDE8-49FE-AA82-549240B45D65}" type="presOf" srcId="{D612B8B1-02AE-48E9-A8D4-1F8C5DCABAAD}" destId="{C7222FD0-C4C5-4497-873B-DCBAACF207BB}" srcOrd="0" destOrd="0" presId="urn:microsoft.com/office/officeart/2005/8/layout/chevron2"/>
    <dgm:cxn modelId="{232F16B5-B552-49EC-9222-5ACE889F2804}" type="presOf" srcId="{D7E8D56B-2105-4430-81CE-75FBAC48E06D}" destId="{D31D7BA6-B7B5-4437-AE1A-EEF938EC4A2E}" srcOrd="0" destOrd="0" presId="urn:microsoft.com/office/officeart/2005/8/layout/chevron2"/>
    <dgm:cxn modelId="{86F1D2C4-2137-4F75-8404-8CF79AC50435}" type="presOf" srcId="{99841B08-7CC7-4017-B0EF-DB63F5AFCECD}" destId="{C708A650-B4B8-4EE3-9703-34D6DB1A2521}" srcOrd="0" destOrd="1" presId="urn:microsoft.com/office/officeart/2005/8/layout/chevron2"/>
    <dgm:cxn modelId="{684BB0CE-0F73-44F1-9AC2-9099AA464A8D}" type="presOf" srcId="{4A3477A1-6989-4F7B-96C7-B8599F90C679}" destId="{610E6C85-5FD9-432D-B76C-A13EC126CDCD}" srcOrd="0" destOrd="0" presId="urn:microsoft.com/office/officeart/2005/8/layout/chevron2"/>
    <dgm:cxn modelId="{813B94E3-7F9E-4D38-88C0-40B427A09C2E}" srcId="{C722E8C3-5DBA-4593-9931-EDF73B479D4C}" destId="{D612B8B1-02AE-48E9-A8D4-1F8C5DCABAAD}" srcOrd="2" destOrd="0" parTransId="{1BE30408-3629-40CF-9BC3-DEC230EE6BEB}" sibTransId="{11408766-B46C-4844-8833-933AB35A0A46}"/>
    <dgm:cxn modelId="{10F4FBE9-F25C-4376-B17E-2B5D021F1925}" srcId="{408593FF-A1D8-438C-A3D7-E95AA0DF7ED7}" destId="{C7228709-A572-4724-9180-56E15D111D56}" srcOrd="1" destOrd="0" parTransId="{4B307920-7D44-4575-8C16-635D5A70B103}" sibTransId="{EBA88F55-AAD0-4D82-BABC-8F02C758C6A0}"/>
    <dgm:cxn modelId="{33E25DEB-379C-42CC-9C37-DD09E6E521A8}" type="presOf" srcId="{852A0124-C2E8-4944-9DD6-EA9D5F3C1F6B}" destId="{48C3CCB5-F037-41CE-993E-2E456C1DF49E}" srcOrd="0" destOrd="0" presId="urn:microsoft.com/office/officeart/2005/8/layout/chevron2"/>
    <dgm:cxn modelId="{A7BA97C6-D70B-4C13-8182-C97AED6039BF}" type="presParOf" srcId="{B75EA02A-408D-4176-994A-5CF795E7AE86}" destId="{48B185F5-41EA-48CF-AA70-A76D60C16260}" srcOrd="0" destOrd="0" presId="urn:microsoft.com/office/officeart/2005/8/layout/chevron2"/>
    <dgm:cxn modelId="{E6941BB4-F837-41F4-9276-BA0648142F48}" type="presParOf" srcId="{48B185F5-41EA-48CF-AA70-A76D60C16260}" destId="{37C773D9-877A-4D55-8CE1-A62D2A97BF07}" srcOrd="0" destOrd="0" presId="urn:microsoft.com/office/officeart/2005/8/layout/chevron2"/>
    <dgm:cxn modelId="{D13A8CAA-0179-4148-9E69-5D09F6EC138A}" type="presParOf" srcId="{48B185F5-41EA-48CF-AA70-A76D60C16260}" destId="{C708A650-B4B8-4EE3-9703-34D6DB1A2521}" srcOrd="1" destOrd="0" presId="urn:microsoft.com/office/officeart/2005/8/layout/chevron2"/>
    <dgm:cxn modelId="{1B529E81-D0D3-4570-8098-891E254AABF2}" type="presParOf" srcId="{B75EA02A-408D-4176-994A-5CF795E7AE86}" destId="{C6E9C1E3-F61E-4E31-A498-8904494BEB0E}" srcOrd="1" destOrd="0" presId="urn:microsoft.com/office/officeart/2005/8/layout/chevron2"/>
    <dgm:cxn modelId="{A6A81162-C384-466A-A1D5-17580BFA6F29}" type="presParOf" srcId="{B75EA02A-408D-4176-994A-5CF795E7AE86}" destId="{0D622D4C-3BCB-4EEB-941E-700BBB90C40D}" srcOrd="2" destOrd="0" presId="urn:microsoft.com/office/officeart/2005/8/layout/chevron2"/>
    <dgm:cxn modelId="{5FBBAD84-792A-4EDA-8C07-E15EB007CBA9}" type="presParOf" srcId="{0D622D4C-3BCB-4EEB-941E-700BBB90C40D}" destId="{3BF50014-1FA0-4C40-B28D-B7BC7C4565F2}" srcOrd="0" destOrd="0" presId="urn:microsoft.com/office/officeart/2005/8/layout/chevron2"/>
    <dgm:cxn modelId="{BFBAFDD6-1C9E-4AAF-9D83-B892E4A505B2}" type="presParOf" srcId="{0D622D4C-3BCB-4EEB-941E-700BBB90C40D}" destId="{48C3CCB5-F037-41CE-993E-2E456C1DF49E}" srcOrd="1" destOrd="0" presId="urn:microsoft.com/office/officeart/2005/8/layout/chevron2"/>
    <dgm:cxn modelId="{642A9E11-DC3C-40C0-A63E-1DC5ECBD5BF4}" type="presParOf" srcId="{B75EA02A-408D-4176-994A-5CF795E7AE86}" destId="{E5313A53-4E64-4C60-A062-C4AD94A858F7}" srcOrd="3" destOrd="0" presId="urn:microsoft.com/office/officeart/2005/8/layout/chevron2"/>
    <dgm:cxn modelId="{E66B6A9B-0926-4628-9053-B3A9617AC0B3}" type="presParOf" srcId="{B75EA02A-408D-4176-994A-5CF795E7AE86}" destId="{81DBABCD-A02D-4897-BFA0-DCFB12CD7FD1}" srcOrd="4" destOrd="0" presId="urn:microsoft.com/office/officeart/2005/8/layout/chevron2"/>
    <dgm:cxn modelId="{8F51D64C-BB38-416A-BFDE-08053552B753}" type="presParOf" srcId="{81DBABCD-A02D-4897-BFA0-DCFB12CD7FD1}" destId="{C7222FD0-C4C5-4497-873B-DCBAACF207BB}" srcOrd="0" destOrd="0" presId="urn:microsoft.com/office/officeart/2005/8/layout/chevron2"/>
    <dgm:cxn modelId="{2EBA0280-01F0-4720-AA50-848FBC21DA83}" type="presParOf" srcId="{81DBABCD-A02D-4897-BFA0-DCFB12CD7FD1}" destId="{DC46CA5B-88BF-45C2-BB76-0ED4A60EE6A1}" srcOrd="1" destOrd="0" presId="urn:microsoft.com/office/officeart/2005/8/layout/chevron2"/>
    <dgm:cxn modelId="{E5987EBF-042D-47DF-A223-45030C153590}" type="presParOf" srcId="{B75EA02A-408D-4176-994A-5CF795E7AE86}" destId="{FBE9AE5B-6CEB-4C61-A1B6-95153009A962}" srcOrd="5" destOrd="0" presId="urn:microsoft.com/office/officeart/2005/8/layout/chevron2"/>
    <dgm:cxn modelId="{4AA4C475-5CA5-47D0-AEDE-3C925FAFE710}" type="presParOf" srcId="{B75EA02A-408D-4176-994A-5CF795E7AE86}" destId="{843E5590-7B73-4F06-8D58-C4259660BFFF}" srcOrd="6" destOrd="0" presId="urn:microsoft.com/office/officeart/2005/8/layout/chevron2"/>
    <dgm:cxn modelId="{DCB27C7A-870F-4949-A24E-3A141C02F82E}" type="presParOf" srcId="{843E5590-7B73-4F06-8D58-C4259660BFFF}" destId="{610E6C85-5FD9-432D-B76C-A13EC126CDCD}" srcOrd="0" destOrd="0" presId="urn:microsoft.com/office/officeart/2005/8/layout/chevron2"/>
    <dgm:cxn modelId="{0CC0588A-CDB5-40C9-918F-F8BB377EE1F7}" type="presParOf" srcId="{843E5590-7B73-4F06-8D58-C4259660BFFF}" destId="{D31D7BA6-B7B5-4437-AE1A-EEF938EC4A2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525026-EC6B-43B8-B7C1-231D0214C3C4}" type="doc">
      <dgm:prSet loTypeId="urn:microsoft.com/office/officeart/2005/8/layout/matrix2" loCatId="matrix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E462179-681D-4003-AF64-AF52F6CBA792}">
      <dgm:prSet phldrT="[Text]" custT="1"/>
      <dgm:spPr/>
      <dgm:t>
        <a:bodyPr anchor="t"/>
        <a:lstStyle/>
        <a:p>
          <a:pPr algn="ctr">
            <a:lnSpc>
              <a:spcPct val="90000"/>
            </a:lnSpc>
          </a:pPr>
          <a:r>
            <a:rPr lang="en-US" sz="2800" dirty="0">
              <a:latin typeface="Arial Black" panose="020B0A04020102020204" pitchFamily="34" charset="0"/>
            </a:rPr>
            <a:t>Feasibility (✅)</a:t>
          </a:r>
        </a:p>
        <a:p>
          <a:pPr algn="l">
            <a:lnSpc>
              <a:spcPct val="90000"/>
            </a:lnSpc>
          </a:pPr>
          <a:endParaRPr lang="en-US" sz="2000" dirty="0">
            <a:latin typeface="Aptos Narrow" panose="020B0004020202020204" pitchFamily="34" charset="0"/>
          </a:endParaRPr>
        </a:p>
      </dgm:t>
    </dgm:pt>
    <dgm:pt modelId="{9DE68803-F580-4C1C-949C-2BC9D6B85D10}" type="parTrans" cxnId="{6F1E45E0-B229-4FC6-833D-9797A2B7A232}">
      <dgm:prSet/>
      <dgm:spPr/>
      <dgm:t>
        <a:bodyPr/>
        <a:lstStyle/>
        <a:p>
          <a:endParaRPr lang="en-US"/>
        </a:p>
      </dgm:t>
    </dgm:pt>
    <dgm:pt modelId="{30A5D533-4D34-4624-8B7A-95F85B082007}" type="sibTrans" cxnId="{6F1E45E0-B229-4FC6-833D-9797A2B7A232}">
      <dgm:prSet/>
      <dgm:spPr/>
      <dgm:t>
        <a:bodyPr/>
        <a:lstStyle/>
        <a:p>
          <a:endParaRPr lang="en-US"/>
        </a:p>
      </dgm:t>
    </dgm:pt>
    <dgm:pt modelId="{1C125ED2-7EC0-41F9-9DED-44F010FC1EC3}">
      <dgm:prSet phldrT="[Text]" custT="1"/>
      <dgm:spPr/>
      <dgm:t>
        <a:bodyPr anchor="t"/>
        <a:lstStyle/>
        <a:p>
          <a:r>
            <a:rPr lang="en-US" sz="2400" dirty="0">
              <a:latin typeface="Arial Black" panose="020B0A04020102020204" pitchFamily="34" charset="0"/>
            </a:rPr>
            <a:t>Potential Challenges (⚠️)</a:t>
          </a:r>
        </a:p>
      </dgm:t>
    </dgm:pt>
    <dgm:pt modelId="{12042673-4812-47E8-882E-0EB8614F53BA}" type="parTrans" cxnId="{CB167E5A-CFC2-41D5-A1AC-67EE7C0C226D}">
      <dgm:prSet/>
      <dgm:spPr/>
      <dgm:t>
        <a:bodyPr/>
        <a:lstStyle/>
        <a:p>
          <a:endParaRPr lang="en-US"/>
        </a:p>
      </dgm:t>
    </dgm:pt>
    <dgm:pt modelId="{C7C18C52-6A7C-4E04-A49E-7E2C6957E4B7}" type="sibTrans" cxnId="{CB167E5A-CFC2-41D5-A1AC-67EE7C0C226D}">
      <dgm:prSet/>
      <dgm:spPr/>
      <dgm:t>
        <a:bodyPr/>
        <a:lstStyle/>
        <a:p>
          <a:endParaRPr lang="en-US"/>
        </a:p>
      </dgm:t>
    </dgm:pt>
    <dgm:pt modelId="{C87A500F-A845-43BF-82A3-BDCEE0A6821C}">
      <dgm:prSet phldrT="[Text]" custT="1"/>
      <dgm:spPr/>
      <dgm:t>
        <a:bodyPr anchor="t"/>
        <a:lstStyle/>
        <a:p>
          <a:r>
            <a:rPr lang="en-US" sz="2800" dirty="0">
              <a:latin typeface="Arial Black" panose="020B0A04020102020204" pitchFamily="34" charset="0"/>
            </a:rPr>
            <a:t>Strategies (💡)</a:t>
          </a:r>
        </a:p>
      </dgm:t>
    </dgm:pt>
    <dgm:pt modelId="{3499DD9B-0ED0-42A7-8CA3-266174FB231E}" type="parTrans" cxnId="{1BEB1E8D-9880-49B9-99AF-A5D7814D7BE6}">
      <dgm:prSet/>
      <dgm:spPr/>
      <dgm:t>
        <a:bodyPr/>
        <a:lstStyle/>
        <a:p>
          <a:endParaRPr lang="en-US"/>
        </a:p>
      </dgm:t>
    </dgm:pt>
    <dgm:pt modelId="{ED7B01AE-463B-4996-9B15-69182912B959}" type="sibTrans" cxnId="{1BEB1E8D-9880-49B9-99AF-A5D7814D7BE6}">
      <dgm:prSet/>
      <dgm:spPr/>
      <dgm:t>
        <a:bodyPr/>
        <a:lstStyle/>
        <a:p>
          <a:endParaRPr lang="en-US"/>
        </a:p>
      </dgm:t>
    </dgm:pt>
    <dgm:pt modelId="{D21A8A69-02DB-46DE-A776-85843F61C7E8}">
      <dgm:prSet phldrT="[Text]" custT="1"/>
      <dgm:spPr/>
      <dgm:t>
        <a:bodyPr anchor="t"/>
        <a:lstStyle/>
        <a:p>
          <a:r>
            <a:rPr lang="en-US" sz="2800" dirty="0">
              <a:latin typeface="Arial Black" panose="020B0A04020102020204" pitchFamily="34" charset="0"/>
            </a:rPr>
            <a:t>Future Scope (🚀)</a:t>
          </a:r>
        </a:p>
      </dgm:t>
    </dgm:pt>
    <dgm:pt modelId="{A2391F01-A390-4ED6-9260-D56D42FD4FA7}" type="parTrans" cxnId="{089C6594-41E5-4871-AC40-4E24EBDA2B9D}">
      <dgm:prSet/>
      <dgm:spPr/>
      <dgm:t>
        <a:bodyPr/>
        <a:lstStyle/>
        <a:p>
          <a:endParaRPr lang="en-US"/>
        </a:p>
      </dgm:t>
    </dgm:pt>
    <dgm:pt modelId="{7F3A9CA1-7CA0-4573-BE45-1996C9BE9BD7}" type="sibTrans" cxnId="{089C6594-41E5-4871-AC40-4E24EBDA2B9D}">
      <dgm:prSet/>
      <dgm:spPr/>
      <dgm:t>
        <a:bodyPr/>
        <a:lstStyle/>
        <a:p>
          <a:endParaRPr lang="en-US"/>
        </a:p>
      </dgm:t>
    </dgm:pt>
    <dgm:pt modelId="{3693F717-04EC-498E-81BB-E5080AE39DD3}" type="pres">
      <dgm:prSet presAssocID="{00525026-EC6B-43B8-B7C1-231D0214C3C4}" presName="matrix" presStyleCnt="0">
        <dgm:presLayoutVars>
          <dgm:chMax val="1"/>
          <dgm:dir/>
          <dgm:resizeHandles val="exact"/>
        </dgm:presLayoutVars>
      </dgm:prSet>
      <dgm:spPr/>
    </dgm:pt>
    <dgm:pt modelId="{9CA85D6C-CE8E-4A07-8C4E-971FE4E6FA65}" type="pres">
      <dgm:prSet presAssocID="{00525026-EC6B-43B8-B7C1-231D0214C3C4}" presName="axisShape" presStyleLbl="bgShp" presStyleIdx="0" presStyleCnt="1" custLinFactNeighborX="151" custLinFactNeighborY="2549"/>
      <dgm:spPr/>
    </dgm:pt>
    <dgm:pt modelId="{7D2E7115-50F1-42DE-AA44-8AA0999AEF36}" type="pres">
      <dgm:prSet presAssocID="{00525026-EC6B-43B8-B7C1-231D0214C3C4}" presName="rect1" presStyleLbl="node1" presStyleIdx="0" presStyleCnt="4" custScaleX="231212" custLinFactNeighborX="-67715" custLinFactNeighborY="-2603">
        <dgm:presLayoutVars>
          <dgm:chMax val="0"/>
          <dgm:chPref val="0"/>
          <dgm:bulletEnabled val="1"/>
        </dgm:presLayoutVars>
      </dgm:prSet>
      <dgm:spPr/>
    </dgm:pt>
    <dgm:pt modelId="{92CF295D-A121-4737-A76C-18ECCDA7A86C}" type="pres">
      <dgm:prSet presAssocID="{00525026-EC6B-43B8-B7C1-231D0214C3C4}" presName="rect2" presStyleLbl="node1" presStyleIdx="1" presStyleCnt="4" custScaleX="230507" custLinFactNeighborX="66796" custLinFactNeighborY="-2603">
        <dgm:presLayoutVars>
          <dgm:chMax val="0"/>
          <dgm:chPref val="0"/>
          <dgm:bulletEnabled val="1"/>
        </dgm:presLayoutVars>
      </dgm:prSet>
      <dgm:spPr/>
    </dgm:pt>
    <dgm:pt modelId="{FA2C5993-1C7D-4B6D-AF39-7C19E05867E4}" type="pres">
      <dgm:prSet presAssocID="{00525026-EC6B-43B8-B7C1-231D0214C3C4}" presName="rect3" presStyleLbl="node1" presStyleIdx="2" presStyleCnt="4" custScaleX="224685" custScaleY="96930" custLinFactNeighborX="-67325" custLinFactNeighborY="2603">
        <dgm:presLayoutVars>
          <dgm:chMax val="0"/>
          <dgm:chPref val="0"/>
          <dgm:bulletEnabled val="1"/>
        </dgm:presLayoutVars>
      </dgm:prSet>
      <dgm:spPr/>
    </dgm:pt>
    <dgm:pt modelId="{5FD9B5B1-C8D8-4F01-A841-0E44554E5578}" type="pres">
      <dgm:prSet presAssocID="{00525026-EC6B-43B8-B7C1-231D0214C3C4}" presName="rect4" presStyleLbl="node1" presStyleIdx="3" presStyleCnt="4" custScaleX="226195" custLinFactNeighborX="74126" custLinFactNeighborY="4109">
        <dgm:presLayoutVars>
          <dgm:chMax val="0"/>
          <dgm:chPref val="0"/>
          <dgm:bulletEnabled val="1"/>
        </dgm:presLayoutVars>
      </dgm:prSet>
      <dgm:spPr/>
    </dgm:pt>
  </dgm:ptLst>
  <dgm:cxnLst>
    <dgm:cxn modelId="{BBFCDF53-DCA7-446C-A5F6-C9CC4DB3098D}" type="presOf" srcId="{D21A8A69-02DB-46DE-A776-85843F61C7E8}" destId="{5FD9B5B1-C8D8-4F01-A841-0E44554E5578}" srcOrd="0" destOrd="0" presId="urn:microsoft.com/office/officeart/2005/8/layout/matrix2"/>
    <dgm:cxn modelId="{83236557-A638-45D7-81D0-79F1CDF671F4}" type="presOf" srcId="{00525026-EC6B-43B8-B7C1-231D0214C3C4}" destId="{3693F717-04EC-498E-81BB-E5080AE39DD3}" srcOrd="0" destOrd="0" presId="urn:microsoft.com/office/officeart/2005/8/layout/matrix2"/>
    <dgm:cxn modelId="{CB167E5A-CFC2-41D5-A1AC-67EE7C0C226D}" srcId="{00525026-EC6B-43B8-B7C1-231D0214C3C4}" destId="{1C125ED2-7EC0-41F9-9DED-44F010FC1EC3}" srcOrd="1" destOrd="0" parTransId="{12042673-4812-47E8-882E-0EB8614F53BA}" sibTransId="{C7C18C52-6A7C-4E04-A49E-7E2C6957E4B7}"/>
    <dgm:cxn modelId="{1BEB1E8D-9880-49B9-99AF-A5D7814D7BE6}" srcId="{00525026-EC6B-43B8-B7C1-231D0214C3C4}" destId="{C87A500F-A845-43BF-82A3-BDCEE0A6821C}" srcOrd="2" destOrd="0" parTransId="{3499DD9B-0ED0-42A7-8CA3-266174FB231E}" sibTransId="{ED7B01AE-463B-4996-9B15-69182912B959}"/>
    <dgm:cxn modelId="{089C6594-41E5-4871-AC40-4E24EBDA2B9D}" srcId="{00525026-EC6B-43B8-B7C1-231D0214C3C4}" destId="{D21A8A69-02DB-46DE-A776-85843F61C7E8}" srcOrd="3" destOrd="0" parTransId="{A2391F01-A390-4ED6-9260-D56D42FD4FA7}" sibTransId="{7F3A9CA1-7CA0-4573-BE45-1996C9BE9BD7}"/>
    <dgm:cxn modelId="{A1CB7995-F9C3-4E92-B9C9-27F85849C53B}" type="presOf" srcId="{C87A500F-A845-43BF-82A3-BDCEE0A6821C}" destId="{FA2C5993-1C7D-4B6D-AF39-7C19E05867E4}" srcOrd="0" destOrd="0" presId="urn:microsoft.com/office/officeart/2005/8/layout/matrix2"/>
    <dgm:cxn modelId="{4FDAE6BF-2A95-4622-BDE6-85D1B4DC3253}" type="presOf" srcId="{6E462179-681D-4003-AF64-AF52F6CBA792}" destId="{7D2E7115-50F1-42DE-AA44-8AA0999AEF36}" srcOrd="0" destOrd="0" presId="urn:microsoft.com/office/officeart/2005/8/layout/matrix2"/>
    <dgm:cxn modelId="{6F1E45E0-B229-4FC6-833D-9797A2B7A232}" srcId="{00525026-EC6B-43B8-B7C1-231D0214C3C4}" destId="{6E462179-681D-4003-AF64-AF52F6CBA792}" srcOrd="0" destOrd="0" parTransId="{9DE68803-F580-4C1C-949C-2BC9D6B85D10}" sibTransId="{30A5D533-4D34-4624-8B7A-95F85B082007}"/>
    <dgm:cxn modelId="{201D4AF2-ED36-4871-AA0F-A44C3F4BE8C0}" type="presOf" srcId="{1C125ED2-7EC0-41F9-9DED-44F010FC1EC3}" destId="{92CF295D-A121-4737-A76C-18ECCDA7A86C}" srcOrd="0" destOrd="0" presId="urn:microsoft.com/office/officeart/2005/8/layout/matrix2"/>
    <dgm:cxn modelId="{9725A6F7-3A24-4BAA-8C7E-C799054EA31B}" type="presParOf" srcId="{3693F717-04EC-498E-81BB-E5080AE39DD3}" destId="{9CA85D6C-CE8E-4A07-8C4E-971FE4E6FA65}" srcOrd="0" destOrd="0" presId="urn:microsoft.com/office/officeart/2005/8/layout/matrix2"/>
    <dgm:cxn modelId="{C0586AAD-4B18-4A3E-AE0D-990B0902673D}" type="presParOf" srcId="{3693F717-04EC-498E-81BB-E5080AE39DD3}" destId="{7D2E7115-50F1-42DE-AA44-8AA0999AEF36}" srcOrd="1" destOrd="0" presId="urn:microsoft.com/office/officeart/2005/8/layout/matrix2"/>
    <dgm:cxn modelId="{B9003B05-263B-44F3-BDD6-327C83D48D79}" type="presParOf" srcId="{3693F717-04EC-498E-81BB-E5080AE39DD3}" destId="{92CF295D-A121-4737-A76C-18ECCDA7A86C}" srcOrd="2" destOrd="0" presId="urn:microsoft.com/office/officeart/2005/8/layout/matrix2"/>
    <dgm:cxn modelId="{C15B3C67-02BE-4883-A725-74159AD37D58}" type="presParOf" srcId="{3693F717-04EC-498E-81BB-E5080AE39DD3}" destId="{FA2C5993-1C7D-4B6D-AF39-7C19E05867E4}" srcOrd="3" destOrd="0" presId="urn:microsoft.com/office/officeart/2005/8/layout/matrix2"/>
    <dgm:cxn modelId="{83FB6DBA-8059-41E9-95E1-235962D25D6D}" type="presParOf" srcId="{3693F717-04EC-498E-81BB-E5080AE39DD3}" destId="{5FD9B5B1-C8D8-4F01-A841-0E44554E5578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535ECB-5EC5-4BEF-A6D1-517E6CA42B56}" type="doc">
      <dgm:prSet loTypeId="urn:microsoft.com/office/officeart/2005/8/layout/vList5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0B85AB-7647-4CDE-A877-04C9FD4A97A8}">
      <dgm:prSet phldrT="[Text]"/>
      <dgm:spPr/>
      <dgm:t>
        <a:bodyPr/>
        <a:lstStyle/>
        <a:p>
          <a:r>
            <a:rPr lang="en-US" dirty="0">
              <a:latin typeface="Arial Black" panose="020B0A04020102020204" pitchFamily="34" charset="0"/>
            </a:rPr>
            <a:t>Students🧑‍🎓</a:t>
          </a:r>
        </a:p>
      </dgm:t>
    </dgm:pt>
    <dgm:pt modelId="{0F4B5B24-C787-4D32-A4E9-B0650CC91E6D}" type="parTrans" cxnId="{85F67928-3F17-4B1C-ADF8-211CF0C4BA67}">
      <dgm:prSet/>
      <dgm:spPr/>
      <dgm:t>
        <a:bodyPr/>
        <a:lstStyle/>
        <a:p>
          <a:endParaRPr lang="en-US"/>
        </a:p>
      </dgm:t>
    </dgm:pt>
    <dgm:pt modelId="{4AEB91F0-8BF8-4194-A4B8-F2AB5E5389F2}" type="sibTrans" cxnId="{85F67928-3F17-4B1C-ADF8-211CF0C4BA67}">
      <dgm:prSet/>
      <dgm:spPr/>
      <dgm:t>
        <a:bodyPr/>
        <a:lstStyle/>
        <a:p>
          <a:endParaRPr lang="en-US"/>
        </a:p>
      </dgm:t>
    </dgm:pt>
    <dgm:pt modelId="{3EAF8CBE-7AA5-4019-8DFE-D8BDB91539A4}">
      <dgm:prSet phldrT="[Text]"/>
      <dgm:spPr/>
      <dgm:t>
        <a:bodyPr/>
        <a:lstStyle/>
        <a:p>
          <a:r>
            <a:rPr lang="en-US" dirty="0"/>
            <a:t>3–5 best-matched internships</a:t>
          </a:r>
        </a:p>
      </dgm:t>
    </dgm:pt>
    <dgm:pt modelId="{1A76BC4C-DF62-4036-99A6-538BFBC00A8E}" type="parTrans" cxnId="{806A0892-6BC0-4F5E-B8DD-DC81CCAB0FFB}">
      <dgm:prSet/>
      <dgm:spPr/>
      <dgm:t>
        <a:bodyPr/>
        <a:lstStyle/>
        <a:p>
          <a:endParaRPr lang="en-US"/>
        </a:p>
      </dgm:t>
    </dgm:pt>
    <dgm:pt modelId="{959625AE-F442-48FA-A425-04380705859A}" type="sibTrans" cxnId="{806A0892-6BC0-4F5E-B8DD-DC81CCAB0FFB}">
      <dgm:prSet/>
      <dgm:spPr/>
      <dgm:t>
        <a:bodyPr/>
        <a:lstStyle/>
        <a:p>
          <a:endParaRPr lang="en-US"/>
        </a:p>
      </dgm:t>
    </dgm:pt>
    <dgm:pt modelId="{5C670756-DEF5-47AE-8C80-3D1CD7433C6C}">
      <dgm:prSet phldrT="[Text]"/>
      <dgm:spPr/>
      <dgm:t>
        <a:bodyPr/>
        <a:lstStyle/>
        <a:p>
          <a:r>
            <a:rPr lang="en-US" dirty="0">
              <a:latin typeface="Arial Black" panose="020B0A04020102020204" pitchFamily="34" charset="0"/>
            </a:rPr>
            <a:t>Government / Portal 👥</a:t>
          </a:r>
        </a:p>
      </dgm:t>
    </dgm:pt>
    <dgm:pt modelId="{5E42D13E-3F29-4D56-92D3-E6265A59C844}" type="parTrans" cxnId="{82D1BC03-A371-40D9-840A-3D07AB5D1293}">
      <dgm:prSet/>
      <dgm:spPr/>
      <dgm:t>
        <a:bodyPr/>
        <a:lstStyle/>
        <a:p>
          <a:endParaRPr lang="en-US"/>
        </a:p>
      </dgm:t>
    </dgm:pt>
    <dgm:pt modelId="{BB348DE4-ED52-4156-9D2C-856A3C38AE2A}" type="sibTrans" cxnId="{82D1BC03-A371-40D9-840A-3D07AB5D1293}">
      <dgm:prSet/>
      <dgm:spPr/>
      <dgm:t>
        <a:bodyPr/>
        <a:lstStyle/>
        <a:p>
          <a:endParaRPr lang="en-US"/>
        </a:p>
      </dgm:t>
    </dgm:pt>
    <dgm:pt modelId="{72B959D9-41CB-46ED-B64E-87C48C6BB4A0}">
      <dgm:prSet phldrT="[Text]"/>
      <dgm:spPr/>
      <dgm:t>
        <a:bodyPr/>
        <a:lstStyle/>
        <a:p>
          <a:r>
            <a:rPr lang="en-US" dirty="0"/>
            <a:t>Reduced irrelevant applications</a:t>
          </a:r>
        </a:p>
      </dgm:t>
    </dgm:pt>
    <dgm:pt modelId="{2AA43310-A9F6-4F32-9AFE-B94D39D48CDD}" type="parTrans" cxnId="{3C06FAFF-ECF8-4035-A567-3257EC648442}">
      <dgm:prSet/>
      <dgm:spPr/>
      <dgm:t>
        <a:bodyPr/>
        <a:lstStyle/>
        <a:p>
          <a:endParaRPr lang="en-US"/>
        </a:p>
      </dgm:t>
    </dgm:pt>
    <dgm:pt modelId="{063BC85B-4F6B-4875-8D9C-B036032BEAEE}" type="sibTrans" cxnId="{3C06FAFF-ECF8-4035-A567-3257EC648442}">
      <dgm:prSet/>
      <dgm:spPr/>
      <dgm:t>
        <a:bodyPr/>
        <a:lstStyle/>
        <a:p>
          <a:endParaRPr lang="en-US"/>
        </a:p>
      </dgm:t>
    </dgm:pt>
    <dgm:pt modelId="{9ECE073A-0227-441B-801B-711713BB4FF4}">
      <dgm:prSet phldrT="[Text]"/>
      <dgm:spPr/>
      <dgm:t>
        <a:bodyPr/>
        <a:lstStyle/>
        <a:p>
          <a:r>
            <a:rPr lang="en-US" dirty="0"/>
            <a:t>Efficient allocation of resources</a:t>
          </a:r>
        </a:p>
      </dgm:t>
    </dgm:pt>
    <dgm:pt modelId="{5493DB91-606D-48B1-8113-4585ABB630FB}" type="parTrans" cxnId="{6DA2FD5F-399F-4D90-802A-2983577F1F5E}">
      <dgm:prSet/>
      <dgm:spPr/>
      <dgm:t>
        <a:bodyPr/>
        <a:lstStyle/>
        <a:p>
          <a:endParaRPr lang="en-US"/>
        </a:p>
      </dgm:t>
    </dgm:pt>
    <dgm:pt modelId="{0B2D5F73-313E-4CA0-9656-3B3565C79C71}" type="sibTrans" cxnId="{6DA2FD5F-399F-4D90-802A-2983577F1F5E}">
      <dgm:prSet/>
      <dgm:spPr/>
      <dgm:t>
        <a:bodyPr/>
        <a:lstStyle/>
        <a:p>
          <a:endParaRPr lang="en-US"/>
        </a:p>
      </dgm:t>
    </dgm:pt>
    <dgm:pt modelId="{A717D693-BFB3-4932-AE0C-F87BCCC35314}">
      <dgm:prSet phldrT="[Text]"/>
      <dgm:spPr/>
      <dgm:t>
        <a:bodyPr/>
        <a:lstStyle/>
        <a:p>
          <a:r>
            <a:rPr lang="en-US" dirty="0"/>
            <a:t>Shortlisting of right candidates faster</a:t>
          </a:r>
        </a:p>
      </dgm:t>
    </dgm:pt>
    <dgm:pt modelId="{65750E08-0C56-4C80-A40F-AD82493EC18F}" type="parTrans" cxnId="{893962F5-570A-470A-B32C-BD9A8B89047C}">
      <dgm:prSet/>
      <dgm:spPr/>
      <dgm:t>
        <a:bodyPr/>
        <a:lstStyle/>
        <a:p>
          <a:endParaRPr lang="en-US"/>
        </a:p>
      </dgm:t>
    </dgm:pt>
    <dgm:pt modelId="{EFF8D7AA-1B08-40F7-A555-F54C96CC657E}" type="sibTrans" cxnId="{893962F5-570A-470A-B32C-BD9A8B89047C}">
      <dgm:prSet/>
      <dgm:spPr/>
      <dgm:t>
        <a:bodyPr/>
        <a:lstStyle/>
        <a:p>
          <a:endParaRPr lang="en-US"/>
        </a:p>
      </dgm:t>
    </dgm:pt>
    <dgm:pt modelId="{B783DACF-7FAF-46F8-A322-77E75314024E}">
      <dgm:prSet phldrT="[Text]"/>
      <dgm:spPr/>
      <dgm:t>
        <a:bodyPr/>
        <a:lstStyle/>
        <a:p>
          <a:r>
            <a:rPr lang="en-US" dirty="0"/>
            <a:t>Improved internship quality</a:t>
          </a:r>
        </a:p>
      </dgm:t>
    </dgm:pt>
    <dgm:pt modelId="{F58F429F-AD08-4FD5-9D66-A7672BC362A4}" type="parTrans" cxnId="{6E4B7B94-6621-47BB-8C7D-0772B29ED43F}">
      <dgm:prSet/>
      <dgm:spPr/>
      <dgm:t>
        <a:bodyPr/>
        <a:lstStyle/>
        <a:p>
          <a:endParaRPr lang="en-US"/>
        </a:p>
      </dgm:t>
    </dgm:pt>
    <dgm:pt modelId="{D05B0A23-6BA3-4CC8-A254-EED16CC96592}" type="sibTrans" cxnId="{6E4B7B94-6621-47BB-8C7D-0772B29ED43F}">
      <dgm:prSet/>
      <dgm:spPr/>
      <dgm:t>
        <a:bodyPr/>
        <a:lstStyle/>
        <a:p>
          <a:endParaRPr lang="en-US"/>
        </a:p>
      </dgm:t>
    </dgm:pt>
    <dgm:pt modelId="{7B72F856-8C12-42C2-9296-C08D31340B53}">
      <dgm:prSet phldrT="[Text]"/>
      <dgm:spPr/>
      <dgm:t>
        <a:bodyPr/>
        <a:lstStyle/>
        <a:p>
          <a:r>
            <a:rPr lang="en-US" dirty="0">
              <a:latin typeface="Arial Black" panose="020B0A04020102020204" pitchFamily="34" charset="0"/>
            </a:rPr>
            <a:t>Employers 👨‍💻</a:t>
          </a:r>
        </a:p>
      </dgm:t>
    </dgm:pt>
    <dgm:pt modelId="{2FBD7DCB-9683-4EE1-8E98-4FDEB4B8A7C7}" type="sibTrans" cxnId="{678C037D-BC5E-4F4E-83CA-E0581E549D83}">
      <dgm:prSet/>
      <dgm:spPr/>
      <dgm:t>
        <a:bodyPr/>
        <a:lstStyle/>
        <a:p>
          <a:endParaRPr lang="en-US"/>
        </a:p>
      </dgm:t>
    </dgm:pt>
    <dgm:pt modelId="{046F7E54-E12A-4F82-9581-C37FCA83E9BF}" type="parTrans" cxnId="{678C037D-BC5E-4F4E-83CA-E0581E549D83}">
      <dgm:prSet/>
      <dgm:spPr/>
      <dgm:t>
        <a:bodyPr/>
        <a:lstStyle/>
        <a:p>
          <a:endParaRPr lang="en-US"/>
        </a:p>
      </dgm:t>
    </dgm:pt>
    <dgm:pt modelId="{9AF716A3-CACB-43A3-AA73-17DFB78105D8}">
      <dgm:prSet/>
      <dgm:spPr/>
      <dgm:t>
        <a:bodyPr/>
        <a:lstStyle/>
        <a:p>
          <a:r>
            <a:rPr lang="en-US" dirty="0">
              <a:latin typeface="Arial Black" panose="020B0A04020102020204" pitchFamily="34" charset="0"/>
            </a:rPr>
            <a:t>Overall Impact 📈🌍</a:t>
          </a:r>
        </a:p>
      </dgm:t>
    </dgm:pt>
    <dgm:pt modelId="{4E6208D2-2FB9-4945-A7A9-9799AA46AA0F}" type="parTrans" cxnId="{82146901-5678-4CB6-8F18-0A5547F0F66C}">
      <dgm:prSet/>
      <dgm:spPr/>
      <dgm:t>
        <a:bodyPr/>
        <a:lstStyle/>
        <a:p>
          <a:endParaRPr lang="en-US"/>
        </a:p>
      </dgm:t>
    </dgm:pt>
    <dgm:pt modelId="{2C9F6EE8-FBC2-4756-A5B2-0D6818A73C85}" type="sibTrans" cxnId="{82146901-5678-4CB6-8F18-0A5547F0F66C}">
      <dgm:prSet/>
      <dgm:spPr/>
      <dgm:t>
        <a:bodyPr/>
        <a:lstStyle/>
        <a:p>
          <a:endParaRPr lang="en-US"/>
        </a:p>
      </dgm:t>
    </dgm:pt>
    <dgm:pt modelId="{8871E77A-7274-4C01-8952-E9EA46BE8080}">
      <dgm:prSet phldrT="[Text]"/>
      <dgm:spPr/>
      <dgm:t>
        <a:bodyPr/>
        <a:lstStyle/>
        <a:p>
          <a:r>
            <a:rPr lang="en-US" dirty="0"/>
            <a:t>Higher success rate &amp; confidence</a:t>
          </a:r>
        </a:p>
      </dgm:t>
    </dgm:pt>
    <dgm:pt modelId="{CFC8AD7B-D146-4B9E-B6EA-3CB78DB73483}" type="parTrans" cxnId="{602D0E0E-B4BC-4CDD-897F-CFF0C30037A0}">
      <dgm:prSet/>
      <dgm:spPr/>
      <dgm:t>
        <a:bodyPr/>
        <a:lstStyle/>
        <a:p>
          <a:endParaRPr lang="en-US"/>
        </a:p>
      </dgm:t>
    </dgm:pt>
    <dgm:pt modelId="{66FC4DA8-D592-4B0A-B991-8E31515877A0}" type="sibTrans" cxnId="{602D0E0E-B4BC-4CDD-897F-CFF0C30037A0}">
      <dgm:prSet/>
      <dgm:spPr/>
      <dgm:t>
        <a:bodyPr/>
        <a:lstStyle/>
        <a:p>
          <a:endParaRPr lang="en-US"/>
        </a:p>
      </dgm:t>
    </dgm:pt>
    <dgm:pt modelId="{C64A3323-AB76-470C-A69D-87BFE0491C8E}" type="pres">
      <dgm:prSet presAssocID="{2F535ECB-5EC5-4BEF-A6D1-517E6CA42B56}" presName="Name0" presStyleCnt="0">
        <dgm:presLayoutVars>
          <dgm:dir/>
          <dgm:animLvl val="lvl"/>
          <dgm:resizeHandles val="exact"/>
        </dgm:presLayoutVars>
      </dgm:prSet>
      <dgm:spPr/>
    </dgm:pt>
    <dgm:pt modelId="{46334937-83A6-4BE1-913A-2FF9F7C63D2A}" type="pres">
      <dgm:prSet presAssocID="{400B85AB-7647-4CDE-A877-04C9FD4A97A8}" presName="linNode" presStyleCnt="0"/>
      <dgm:spPr/>
    </dgm:pt>
    <dgm:pt modelId="{AEB5E682-5C41-49FA-88E0-72C5E5EF751A}" type="pres">
      <dgm:prSet presAssocID="{400B85AB-7647-4CDE-A877-04C9FD4A97A8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33C701C-7C8A-49DF-B599-19D0851EC9A8}" type="pres">
      <dgm:prSet presAssocID="{400B85AB-7647-4CDE-A877-04C9FD4A97A8}" presName="descendantText" presStyleLbl="alignAccFollowNode1" presStyleIdx="0" presStyleCnt="3">
        <dgm:presLayoutVars>
          <dgm:bulletEnabled val="1"/>
        </dgm:presLayoutVars>
      </dgm:prSet>
      <dgm:spPr/>
    </dgm:pt>
    <dgm:pt modelId="{2B51C5CA-7287-4CD9-A6ED-1C26C6C74138}" type="pres">
      <dgm:prSet presAssocID="{4AEB91F0-8BF8-4194-A4B8-F2AB5E5389F2}" presName="sp" presStyleCnt="0"/>
      <dgm:spPr/>
    </dgm:pt>
    <dgm:pt modelId="{8E616534-2D28-40D3-A63F-121647272814}" type="pres">
      <dgm:prSet presAssocID="{5C670756-DEF5-47AE-8C80-3D1CD7433C6C}" presName="linNode" presStyleCnt="0"/>
      <dgm:spPr/>
    </dgm:pt>
    <dgm:pt modelId="{4A1C8864-754F-4CA1-A736-6E00532B47C8}" type="pres">
      <dgm:prSet presAssocID="{5C670756-DEF5-47AE-8C80-3D1CD7433C6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0D2F522A-E574-42F9-80CD-EAB3F27768D4}" type="pres">
      <dgm:prSet presAssocID="{5C670756-DEF5-47AE-8C80-3D1CD7433C6C}" presName="descendantText" presStyleLbl="alignAccFollowNode1" presStyleIdx="1" presStyleCnt="3">
        <dgm:presLayoutVars>
          <dgm:bulletEnabled val="1"/>
        </dgm:presLayoutVars>
      </dgm:prSet>
      <dgm:spPr/>
    </dgm:pt>
    <dgm:pt modelId="{D2BDB4F5-0445-47C0-A769-13CE2D9B51DD}" type="pres">
      <dgm:prSet presAssocID="{BB348DE4-ED52-4156-9D2C-856A3C38AE2A}" presName="sp" presStyleCnt="0"/>
      <dgm:spPr/>
    </dgm:pt>
    <dgm:pt modelId="{DCFB66C3-57DF-47A5-8A42-5E1D854D0714}" type="pres">
      <dgm:prSet presAssocID="{7B72F856-8C12-42C2-9296-C08D31340B53}" presName="linNode" presStyleCnt="0"/>
      <dgm:spPr/>
    </dgm:pt>
    <dgm:pt modelId="{78265533-6E5F-481E-A008-C85A895FEDD2}" type="pres">
      <dgm:prSet presAssocID="{7B72F856-8C12-42C2-9296-C08D31340B53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791EA84A-7FB1-477C-B895-0F2BFCD0797F}" type="pres">
      <dgm:prSet presAssocID="{7B72F856-8C12-42C2-9296-C08D31340B53}" presName="descendantText" presStyleLbl="alignAccFollowNode1" presStyleIdx="2" presStyleCnt="3">
        <dgm:presLayoutVars>
          <dgm:bulletEnabled val="1"/>
        </dgm:presLayoutVars>
      </dgm:prSet>
      <dgm:spPr/>
    </dgm:pt>
    <dgm:pt modelId="{F6FDCDED-4149-42DA-81B7-C4E690750B2F}" type="pres">
      <dgm:prSet presAssocID="{2FBD7DCB-9683-4EE1-8E98-4FDEB4B8A7C7}" presName="sp" presStyleCnt="0"/>
      <dgm:spPr/>
    </dgm:pt>
    <dgm:pt modelId="{EBEC68F4-839D-4522-8F68-A3916FF269C2}" type="pres">
      <dgm:prSet presAssocID="{9AF716A3-CACB-43A3-AA73-17DFB78105D8}" presName="linNode" presStyleCnt="0"/>
      <dgm:spPr/>
    </dgm:pt>
    <dgm:pt modelId="{3D127395-C61B-49FB-BC0B-88603AD04BE5}" type="pres">
      <dgm:prSet presAssocID="{9AF716A3-CACB-43A3-AA73-17DFB78105D8}" presName="parentText" presStyleLbl="node1" presStyleIdx="3" presStyleCnt="4" custLinFactNeighborY="-336">
        <dgm:presLayoutVars>
          <dgm:chMax val="1"/>
          <dgm:bulletEnabled val="1"/>
        </dgm:presLayoutVars>
      </dgm:prSet>
      <dgm:spPr/>
    </dgm:pt>
  </dgm:ptLst>
  <dgm:cxnLst>
    <dgm:cxn modelId="{82146901-5678-4CB6-8F18-0A5547F0F66C}" srcId="{2F535ECB-5EC5-4BEF-A6D1-517E6CA42B56}" destId="{9AF716A3-CACB-43A3-AA73-17DFB78105D8}" srcOrd="3" destOrd="0" parTransId="{4E6208D2-2FB9-4945-A7A9-9799AA46AA0F}" sibTransId="{2C9F6EE8-FBC2-4756-A5B2-0D6818A73C85}"/>
    <dgm:cxn modelId="{82D1BC03-A371-40D9-840A-3D07AB5D1293}" srcId="{2F535ECB-5EC5-4BEF-A6D1-517E6CA42B56}" destId="{5C670756-DEF5-47AE-8C80-3D1CD7433C6C}" srcOrd="1" destOrd="0" parTransId="{5E42D13E-3F29-4D56-92D3-E6265A59C844}" sibTransId="{BB348DE4-ED52-4156-9D2C-856A3C38AE2A}"/>
    <dgm:cxn modelId="{1FE5670C-D9B2-4A22-AFB6-6578DC7E5995}" type="presOf" srcId="{9ECE073A-0227-441B-801B-711713BB4FF4}" destId="{0D2F522A-E574-42F9-80CD-EAB3F27768D4}" srcOrd="0" destOrd="1" presId="urn:microsoft.com/office/officeart/2005/8/layout/vList5"/>
    <dgm:cxn modelId="{602D0E0E-B4BC-4CDD-897F-CFF0C30037A0}" srcId="{400B85AB-7647-4CDE-A877-04C9FD4A97A8}" destId="{8871E77A-7274-4C01-8952-E9EA46BE8080}" srcOrd="1" destOrd="0" parTransId="{CFC8AD7B-D146-4B9E-B6EA-3CB78DB73483}" sibTransId="{66FC4DA8-D592-4B0A-B991-8E31515877A0}"/>
    <dgm:cxn modelId="{85F67928-3F17-4B1C-ADF8-211CF0C4BA67}" srcId="{2F535ECB-5EC5-4BEF-A6D1-517E6CA42B56}" destId="{400B85AB-7647-4CDE-A877-04C9FD4A97A8}" srcOrd="0" destOrd="0" parTransId="{0F4B5B24-C787-4D32-A4E9-B0650CC91E6D}" sibTransId="{4AEB91F0-8BF8-4194-A4B8-F2AB5E5389F2}"/>
    <dgm:cxn modelId="{71CEF32B-C17E-40F1-95E2-EE71AADCAF96}" type="presOf" srcId="{B783DACF-7FAF-46F8-A322-77E75314024E}" destId="{791EA84A-7FB1-477C-B895-0F2BFCD0797F}" srcOrd="0" destOrd="1" presId="urn:microsoft.com/office/officeart/2005/8/layout/vList5"/>
    <dgm:cxn modelId="{6DA2FD5F-399F-4D90-802A-2983577F1F5E}" srcId="{5C670756-DEF5-47AE-8C80-3D1CD7433C6C}" destId="{9ECE073A-0227-441B-801B-711713BB4FF4}" srcOrd="1" destOrd="0" parTransId="{5493DB91-606D-48B1-8113-4585ABB630FB}" sibTransId="{0B2D5F73-313E-4CA0-9656-3B3565C79C71}"/>
    <dgm:cxn modelId="{5558D64F-89FF-4985-8F17-54D9EF188DAC}" type="presOf" srcId="{3EAF8CBE-7AA5-4019-8DFE-D8BDB91539A4}" destId="{D33C701C-7C8A-49DF-B599-19D0851EC9A8}" srcOrd="0" destOrd="0" presId="urn:microsoft.com/office/officeart/2005/8/layout/vList5"/>
    <dgm:cxn modelId="{070BD159-1DB5-4442-9A43-8D8FF6B17C1E}" type="presOf" srcId="{2F535ECB-5EC5-4BEF-A6D1-517E6CA42B56}" destId="{C64A3323-AB76-470C-A69D-87BFE0491C8E}" srcOrd="0" destOrd="0" presId="urn:microsoft.com/office/officeart/2005/8/layout/vList5"/>
    <dgm:cxn modelId="{678C037D-BC5E-4F4E-83CA-E0581E549D83}" srcId="{2F535ECB-5EC5-4BEF-A6D1-517E6CA42B56}" destId="{7B72F856-8C12-42C2-9296-C08D31340B53}" srcOrd="2" destOrd="0" parTransId="{046F7E54-E12A-4F82-9581-C37FCA83E9BF}" sibTransId="{2FBD7DCB-9683-4EE1-8E98-4FDEB4B8A7C7}"/>
    <dgm:cxn modelId="{A31DBF83-A4DD-4558-A5C4-B5D6A9D910E9}" type="presOf" srcId="{72B959D9-41CB-46ED-B64E-87C48C6BB4A0}" destId="{0D2F522A-E574-42F9-80CD-EAB3F27768D4}" srcOrd="0" destOrd="0" presId="urn:microsoft.com/office/officeart/2005/8/layout/vList5"/>
    <dgm:cxn modelId="{806A0892-6BC0-4F5E-B8DD-DC81CCAB0FFB}" srcId="{400B85AB-7647-4CDE-A877-04C9FD4A97A8}" destId="{3EAF8CBE-7AA5-4019-8DFE-D8BDB91539A4}" srcOrd="0" destOrd="0" parTransId="{1A76BC4C-DF62-4036-99A6-538BFBC00A8E}" sibTransId="{959625AE-F442-48FA-A425-04380705859A}"/>
    <dgm:cxn modelId="{6E4B7B94-6621-47BB-8C7D-0772B29ED43F}" srcId="{7B72F856-8C12-42C2-9296-C08D31340B53}" destId="{B783DACF-7FAF-46F8-A322-77E75314024E}" srcOrd="1" destOrd="0" parTransId="{F58F429F-AD08-4FD5-9D66-A7672BC362A4}" sibTransId="{D05B0A23-6BA3-4CC8-A254-EED16CC96592}"/>
    <dgm:cxn modelId="{5BFA2F9A-06EF-4DD8-842A-40ECE2579ECA}" type="presOf" srcId="{400B85AB-7647-4CDE-A877-04C9FD4A97A8}" destId="{AEB5E682-5C41-49FA-88E0-72C5E5EF751A}" srcOrd="0" destOrd="0" presId="urn:microsoft.com/office/officeart/2005/8/layout/vList5"/>
    <dgm:cxn modelId="{FBC790AD-737F-4770-8CAF-1E1BBBC1C6AB}" type="presOf" srcId="{A717D693-BFB3-4932-AE0C-F87BCCC35314}" destId="{791EA84A-7FB1-477C-B895-0F2BFCD0797F}" srcOrd="0" destOrd="0" presId="urn:microsoft.com/office/officeart/2005/8/layout/vList5"/>
    <dgm:cxn modelId="{62A634C2-9F4D-4404-B088-C9D651B5BC39}" type="presOf" srcId="{9AF716A3-CACB-43A3-AA73-17DFB78105D8}" destId="{3D127395-C61B-49FB-BC0B-88603AD04BE5}" srcOrd="0" destOrd="0" presId="urn:microsoft.com/office/officeart/2005/8/layout/vList5"/>
    <dgm:cxn modelId="{4634CBD5-F53A-44E2-B7E1-B959E9C46A80}" type="presOf" srcId="{7B72F856-8C12-42C2-9296-C08D31340B53}" destId="{78265533-6E5F-481E-A008-C85A895FEDD2}" srcOrd="0" destOrd="0" presId="urn:microsoft.com/office/officeart/2005/8/layout/vList5"/>
    <dgm:cxn modelId="{82C43CD8-098B-4CE8-93A6-609F4373C94C}" type="presOf" srcId="{5C670756-DEF5-47AE-8C80-3D1CD7433C6C}" destId="{4A1C8864-754F-4CA1-A736-6E00532B47C8}" srcOrd="0" destOrd="0" presId="urn:microsoft.com/office/officeart/2005/8/layout/vList5"/>
    <dgm:cxn modelId="{EAD482F3-5523-446C-9685-2952D5AEF5A8}" type="presOf" srcId="{8871E77A-7274-4C01-8952-E9EA46BE8080}" destId="{D33C701C-7C8A-49DF-B599-19D0851EC9A8}" srcOrd="0" destOrd="1" presId="urn:microsoft.com/office/officeart/2005/8/layout/vList5"/>
    <dgm:cxn modelId="{893962F5-570A-470A-B32C-BD9A8B89047C}" srcId="{7B72F856-8C12-42C2-9296-C08D31340B53}" destId="{A717D693-BFB3-4932-AE0C-F87BCCC35314}" srcOrd="0" destOrd="0" parTransId="{65750E08-0C56-4C80-A40F-AD82493EC18F}" sibTransId="{EFF8D7AA-1B08-40F7-A555-F54C96CC657E}"/>
    <dgm:cxn modelId="{3C06FAFF-ECF8-4035-A567-3257EC648442}" srcId="{5C670756-DEF5-47AE-8C80-3D1CD7433C6C}" destId="{72B959D9-41CB-46ED-B64E-87C48C6BB4A0}" srcOrd="0" destOrd="0" parTransId="{2AA43310-A9F6-4F32-9AFE-B94D39D48CDD}" sibTransId="{063BC85B-4F6B-4875-8D9C-B036032BEAEE}"/>
    <dgm:cxn modelId="{AA08C5C7-B3FC-4A23-9A5D-AAF5CBACBFD7}" type="presParOf" srcId="{C64A3323-AB76-470C-A69D-87BFE0491C8E}" destId="{46334937-83A6-4BE1-913A-2FF9F7C63D2A}" srcOrd="0" destOrd="0" presId="urn:microsoft.com/office/officeart/2005/8/layout/vList5"/>
    <dgm:cxn modelId="{8A6C239A-59DE-4AA9-B5A9-7C0477D77599}" type="presParOf" srcId="{46334937-83A6-4BE1-913A-2FF9F7C63D2A}" destId="{AEB5E682-5C41-49FA-88E0-72C5E5EF751A}" srcOrd="0" destOrd="0" presId="urn:microsoft.com/office/officeart/2005/8/layout/vList5"/>
    <dgm:cxn modelId="{36E095F4-0C23-4B4E-8FB4-914BA9E2C15E}" type="presParOf" srcId="{46334937-83A6-4BE1-913A-2FF9F7C63D2A}" destId="{D33C701C-7C8A-49DF-B599-19D0851EC9A8}" srcOrd="1" destOrd="0" presId="urn:microsoft.com/office/officeart/2005/8/layout/vList5"/>
    <dgm:cxn modelId="{27C600AF-785D-4D56-8C89-8C8EEE3A115C}" type="presParOf" srcId="{C64A3323-AB76-470C-A69D-87BFE0491C8E}" destId="{2B51C5CA-7287-4CD9-A6ED-1C26C6C74138}" srcOrd="1" destOrd="0" presId="urn:microsoft.com/office/officeart/2005/8/layout/vList5"/>
    <dgm:cxn modelId="{6A668FCB-9434-433E-B458-7159F155EC09}" type="presParOf" srcId="{C64A3323-AB76-470C-A69D-87BFE0491C8E}" destId="{8E616534-2D28-40D3-A63F-121647272814}" srcOrd="2" destOrd="0" presId="urn:microsoft.com/office/officeart/2005/8/layout/vList5"/>
    <dgm:cxn modelId="{A61755EC-D685-4493-BAE2-2391B1EC29CE}" type="presParOf" srcId="{8E616534-2D28-40D3-A63F-121647272814}" destId="{4A1C8864-754F-4CA1-A736-6E00532B47C8}" srcOrd="0" destOrd="0" presId="urn:microsoft.com/office/officeart/2005/8/layout/vList5"/>
    <dgm:cxn modelId="{E4EBCBFC-7881-428E-AB55-5D09C8E92155}" type="presParOf" srcId="{8E616534-2D28-40D3-A63F-121647272814}" destId="{0D2F522A-E574-42F9-80CD-EAB3F27768D4}" srcOrd="1" destOrd="0" presId="urn:microsoft.com/office/officeart/2005/8/layout/vList5"/>
    <dgm:cxn modelId="{96445B6D-B375-414A-AF4B-D4222FFF003E}" type="presParOf" srcId="{C64A3323-AB76-470C-A69D-87BFE0491C8E}" destId="{D2BDB4F5-0445-47C0-A769-13CE2D9B51DD}" srcOrd="3" destOrd="0" presId="urn:microsoft.com/office/officeart/2005/8/layout/vList5"/>
    <dgm:cxn modelId="{C02EA4BE-E4B6-4434-8474-CEE70035B962}" type="presParOf" srcId="{C64A3323-AB76-470C-A69D-87BFE0491C8E}" destId="{DCFB66C3-57DF-47A5-8A42-5E1D854D0714}" srcOrd="4" destOrd="0" presId="urn:microsoft.com/office/officeart/2005/8/layout/vList5"/>
    <dgm:cxn modelId="{6F36ABDF-B624-4143-BD7D-37CA458B6CCB}" type="presParOf" srcId="{DCFB66C3-57DF-47A5-8A42-5E1D854D0714}" destId="{78265533-6E5F-481E-A008-C85A895FEDD2}" srcOrd="0" destOrd="0" presId="urn:microsoft.com/office/officeart/2005/8/layout/vList5"/>
    <dgm:cxn modelId="{D767F4E6-7A45-4327-8D66-FEF18D48115A}" type="presParOf" srcId="{DCFB66C3-57DF-47A5-8A42-5E1D854D0714}" destId="{791EA84A-7FB1-477C-B895-0F2BFCD0797F}" srcOrd="1" destOrd="0" presId="urn:microsoft.com/office/officeart/2005/8/layout/vList5"/>
    <dgm:cxn modelId="{47715A37-04CE-4F0E-8AA1-1004164EAC1F}" type="presParOf" srcId="{C64A3323-AB76-470C-A69D-87BFE0491C8E}" destId="{F6FDCDED-4149-42DA-81B7-C4E690750B2F}" srcOrd="5" destOrd="0" presId="urn:microsoft.com/office/officeart/2005/8/layout/vList5"/>
    <dgm:cxn modelId="{AD20A318-21DF-4037-807A-A393D2A0CB41}" type="presParOf" srcId="{C64A3323-AB76-470C-A69D-87BFE0491C8E}" destId="{EBEC68F4-839D-4522-8F68-A3916FF269C2}" srcOrd="6" destOrd="0" presId="urn:microsoft.com/office/officeart/2005/8/layout/vList5"/>
    <dgm:cxn modelId="{A2848D1E-F5E7-4CB6-BF83-DFDA5C559C70}" type="presParOf" srcId="{EBEC68F4-839D-4522-8F68-A3916FF269C2}" destId="{3D127395-C61B-49FB-BC0B-88603AD04BE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10AEA6-8C47-4672-B445-11A6FD7CC657}" type="doc">
      <dgm:prSet loTypeId="urn:microsoft.com/office/officeart/2005/8/layout/vList3" loCatId="list" qsTypeId="urn:microsoft.com/office/officeart/2005/8/quickstyle/simple4" qsCatId="simple" csTypeId="urn:microsoft.com/office/officeart/2005/8/colors/colorful1" csCatId="colorful" phldr="1"/>
      <dgm:spPr/>
    </dgm:pt>
    <dgm:pt modelId="{47A4E2F3-9575-447E-8389-EF9F3CEF78BF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https://internship.aicte-india.org/</a:t>
          </a:r>
        </a:p>
      </dgm:t>
    </dgm:pt>
    <dgm:pt modelId="{8A3C334D-1AC3-4855-914F-88DD7D239DA7}" type="parTrans" cxnId="{9505AAAE-B904-4D70-8D9D-EFD11E73D292}">
      <dgm:prSet/>
      <dgm:spPr/>
      <dgm:t>
        <a:bodyPr/>
        <a:lstStyle/>
        <a:p>
          <a:endParaRPr lang="en-US"/>
        </a:p>
      </dgm:t>
    </dgm:pt>
    <dgm:pt modelId="{FE115ACB-3FC9-4B0F-BDDF-2AFD3E22489E}" type="sibTrans" cxnId="{9505AAAE-B904-4D70-8D9D-EFD11E73D292}">
      <dgm:prSet/>
      <dgm:spPr/>
      <dgm:t>
        <a:bodyPr/>
        <a:lstStyle/>
        <a:p>
          <a:endParaRPr lang="en-US"/>
        </a:p>
      </dgm:t>
    </dgm:pt>
    <dgm:pt modelId="{836DB64A-4FE1-45A1-A5C7-F42E17FF6584}">
      <dgm:prSet phldrT="[Text]" custT="1"/>
      <dgm:spPr/>
      <dgm:t>
        <a:bodyPr/>
        <a:lstStyle/>
        <a:p>
          <a:r>
            <a:rPr lang="en-US" sz="2800" dirty="0">
              <a:solidFill>
                <a:schemeClr val="tx1"/>
              </a:solidFill>
            </a:rPr>
            <a:t>https://www.linkedin.com/help/linkedin/answer/a507663</a:t>
          </a:r>
        </a:p>
      </dgm:t>
    </dgm:pt>
    <dgm:pt modelId="{6E377819-23B0-419F-AB3E-975816023D92}" type="parTrans" cxnId="{BBDAAC87-64F9-4152-A7C5-B0953913CD7B}">
      <dgm:prSet/>
      <dgm:spPr/>
      <dgm:t>
        <a:bodyPr/>
        <a:lstStyle/>
        <a:p>
          <a:endParaRPr lang="en-US"/>
        </a:p>
      </dgm:t>
    </dgm:pt>
    <dgm:pt modelId="{A0E40F0E-AC2F-4795-A37C-A6644EF27452}" type="sibTrans" cxnId="{BBDAAC87-64F9-4152-A7C5-B0953913CD7B}">
      <dgm:prSet/>
      <dgm:spPr/>
      <dgm:t>
        <a:bodyPr/>
        <a:lstStyle/>
        <a:p>
          <a:endParaRPr lang="en-US"/>
        </a:p>
      </dgm:t>
    </dgm:pt>
    <dgm:pt modelId="{E49AB7E3-AFDE-4EAB-8C18-7C27D8023DBD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https://internshala.com/</a:t>
          </a:r>
        </a:p>
      </dgm:t>
    </dgm:pt>
    <dgm:pt modelId="{CDBFF792-3DBA-4EAC-8C49-18188DAFC5CD}" type="parTrans" cxnId="{EAD0CBF0-F92B-470B-B711-ADD2CB4D8FAD}">
      <dgm:prSet/>
      <dgm:spPr/>
      <dgm:t>
        <a:bodyPr/>
        <a:lstStyle/>
        <a:p>
          <a:endParaRPr lang="en-US"/>
        </a:p>
      </dgm:t>
    </dgm:pt>
    <dgm:pt modelId="{0D4705CA-B85B-4D21-9EF8-AC77BE3861C4}" type="sibTrans" cxnId="{EAD0CBF0-F92B-470B-B711-ADD2CB4D8FAD}">
      <dgm:prSet/>
      <dgm:spPr/>
      <dgm:t>
        <a:bodyPr/>
        <a:lstStyle/>
        <a:p>
          <a:endParaRPr lang="en-US"/>
        </a:p>
      </dgm:t>
    </dgm:pt>
    <dgm:pt modelId="{C4439502-E409-49DC-A4E6-01904DED1307}" type="pres">
      <dgm:prSet presAssocID="{C910AEA6-8C47-4672-B445-11A6FD7CC657}" presName="linearFlow" presStyleCnt="0">
        <dgm:presLayoutVars>
          <dgm:dir/>
          <dgm:resizeHandles val="exact"/>
        </dgm:presLayoutVars>
      </dgm:prSet>
      <dgm:spPr/>
    </dgm:pt>
    <dgm:pt modelId="{8EE7BCED-266D-4D12-AD5E-B40644F4A6CB}" type="pres">
      <dgm:prSet presAssocID="{47A4E2F3-9575-447E-8389-EF9F3CEF78BF}" presName="composite" presStyleCnt="0"/>
      <dgm:spPr/>
    </dgm:pt>
    <dgm:pt modelId="{09873953-3C8E-4B41-B5DE-F0713EF58E54}" type="pres">
      <dgm:prSet presAssocID="{47A4E2F3-9575-447E-8389-EF9F3CEF78BF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000" r="-2000"/>
          </a:stretch>
        </a:blipFill>
        <a:effectLst>
          <a:innerShdw blurRad="114300">
            <a:prstClr val="black"/>
          </a:innerShdw>
        </a:effectLst>
      </dgm:spPr>
    </dgm:pt>
    <dgm:pt modelId="{2FC22A84-04B7-4302-A179-A88727BB09A7}" type="pres">
      <dgm:prSet presAssocID="{47A4E2F3-9575-447E-8389-EF9F3CEF78BF}" presName="txShp" presStyleLbl="node1" presStyleIdx="0" presStyleCnt="3">
        <dgm:presLayoutVars>
          <dgm:bulletEnabled val="1"/>
        </dgm:presLayoutVars>
      </dgm:prSet>
      <dgm:spPr/>
    </dgm:pt>
    <dgm:pt modelId="{DE9385BF-D893-457D-836C-6F71BC37C38D}" type="pres">
      <dgm:prSet presAssocID="{FE115ACB-3FC9-4B0F-BDDF-2AFD3E22489E}" presName="spacing" presStyleCnt="0"/>
      <dgm:spPr/>
    </dgm:pt>
    <dgm:pt modelId="{6C9CF855-43D1-43EF-B65E-665480B3F6C2}" type="pres">
      <dgm:prSet presAssocID="{836DB64A-4FE1-45A1-A5C7-F42E17FF6584}" presName="composite" presStyleCnt="0"/>
      <dgm:spPr/>
    </dgm:pt>
    <dgm:pt modelId="{5B30FB45-C1EB-43A5-AC12-A270669E4533}" type="pres">
      <dgm:prSet presAssocID="{836DB64A-4FE1-45A1-A5C7-F42E17FF6584}" presName="imgShp" presStyleLbl="fgImgPlace1" presStyleIdx="1" presStyleCnt="3"/>
      <dgm:spPr>
        <a:blipFill>
          <a:blip xmlns:r="http://schemas.openxmlformats.org/officeDocument/2006/relationships" r:embed="rId3"/>
          <a:srcRect/>
          <a:stretch>
            <a:fillRect l="-25000" r="-25000"/>
          </a:stretch>
        </a:blipFill>
      </dgm:spPr>
    </dgm:pt>
    <dgm:pt modelId="{946E8FD7-06BE-4103-9668-D4A098606635}" type="pres">
      <dgm:prSet presAssocID="{836DB64A-4FE1-45A1-A5C7-F42E17FF6584}" presName="txShp" presStyleLbl="node1" presStyleIdx="1" presStyleCnt="3">
        <dgm:presLayoutVars>
          <dgm:bulletEnabled val="1"/>
        </dgm:presLayoutVars>
      </dgm:prSet>
      <dgm:spPr/>
    </dgm:pt>
    <dgm:pt modelId="{3CBF596F-809E-4F93-985E-E27D710B66D9}" type="pres">
      <dgm:prSet presAssocID="{A0E40F0E-AC2F-4795-A37C-A6644EF27452}" presName="spacing" presStyleCnt="0"/>
      <dgm:spPr/>
    </dgm:pt>
    <dgm:pt modelId="{AED5CACA-65E0-4587-82F6-2F5A6D9F4BCB}" type="pres">
      <dgm:prSet presAssocID="{E49AB7E3-AFDE-4EAB-8C18-7C27D8023DBD}" presName="composite" presStyleCnt="0"/>
      <dgm:spPr/>
    </dgm:pt>
    <dgm:pt modelId="{7E280B1A-A519-40F6-B2A0-6A93D155A447}" type="pres">
      <dgm:prSet presAssocID="{E49AB7E3-AFDE-4EAB-8C18-7C27D8023DBD}" presName="imgShp" presStyleLbl="fgImgPlace1" presStyleIdx="2" presStyleCnt="3"/>
      <dgm:spPr>
        <a:blipFill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effectLst>
          <a:innerShdw blurRad="114300">
            <a:prstClr val="black"/>
          </a:innerShdw>
        </a:effectLst>
      </dgm:spPr>
      <dgm:extLst>
        <a:ext uri="{E40237B7-FDA0-4F09-8148-C483321AD2D9}">
          <dgm14:cNvPr xmlns:dgm14="http://schemas.microsoft.com/office/drawing/2010/diagram" id="0" name="" descr="Earth globe: Americas with solid fill"/>
        </a:ext>
      </dgm:extLst>
    </dgm:pt>
    <dgm:pt modelId="{D257EE5E-8D8D-455C-811F-A4AD73AACBA4}" type="pres">
      <dgm:prSet presAssocID="{E49AB7E3-AFDE-4EAB-8C18-7C27D8023DBD}" presName="txShp" presStyleLbl="node1" presStyleIdx="2" presStyleCnt="3">
        <dgm:presLayoutVars>
          <dgm:bulletEnabled val="1"/>
        </dgm:presLayoutVars>
      </dgm:prSet>
      <dgm:spPr/>
    </dgm:pt>
  </dgm:ptLst>
  <dgm:cxnLst>
    <dgm:cxn modelId="{1F7CE235-157D-4B60-AC22-C2865BF2AA36}" type="presOf" srcId="{47A4E2F3-9575-447E-8389-EF9F3CEF78BF}" destId="{2FC22A84-04B7-4302-A179-A88727BB09A7}" srcOrd="0" destOrd="0" presId="urn:microsoft.com/office/officeart/2005/8/layout/vList3"/>
    <dgm:cxn modelId="{16B2D543-7136-4343-96FD-D3E5CD3783D7}" type="presOf" srcId="{836DB64A-4FE1-45A1-A5C7-F42E17FF6584}" destId="{946E8FD7-06BE-4103-9668-D4A098606635}" srcOrd="0" destOrd="0" presId="urn:microsoft.com/office/officeart/2005/8/layout/vList3"/>
    <dgm:cxn modelId="{BBDAAC87-64F9-4152-A7C5-B0953913CD7B}" srcId="{C910AEA6-8C47-4672-B445-11A6FD7CC657}" destId="{836DB64A-4FE1-45A1-A5C7-F42E17FF6584}" srcOrd="1" destOrd="0" parTransId="{6E377819-23B0-419F-AB3E-975816023D92}" sibTransId="{A0E40F0E-AC2F-4795-A37C-A6644EF27452}"/>
    <dgm:cxn modelId="{9505AAAE-B904-4D70-8D9D-EFD11E73D292}" srcId="{C910AEA6-8C47-4672-B445-11A6FD7CC657}" destId="{47A4E2F3-9575-447E-8389-EF9F3CEF78BF}" srcOrd="0" destOrd="0" parTransId="{8A3C334D-1AC3-4855-914F-88DD7D239DA7}" sibTransId="{FE115ACB-3FC9-4B0F-BDDF-2AFD3E22489E}"/>
    <dgm:cxn modelId="{EAD0CBF0-F92B-470B-B711-ADD2CB4D8FAD}" srcId="{C910AEA6-8C47-4672-B445-11A6FD7CC657}" destId="{E49AB7E3-AFDE-4EAB-8C18-7C27D8023DBD}" srcOrd="2" destOrd="0" parTransId="{CDBFF792-3DBA-4EAC-8C49-18188DAFC5CD}" sibTransId="{0D4705CA-B85B-4D21-9EF8-AC77BE3861C4}"/>
    <dgm:cxn modelId="{4CDD37F6-AA08-4221-B4FF-7DFCE5B21564}" type="presOf" srcId="{E49AB7E3-AFDE-4EAB-8C18-7C27D8023DBD}" destId="{D257EE5E-8D8D-455C-811F-A4AD73AACBA4}" srcOrd="0" destOrd="0" presId="urn:microsoft.com/office/officeart/2005/8/layout/vList3"/>
    <dgm:cxn modelId="{FDE7D1F8-9931-4B15-BC81-8973A49389BE}" type="presOf" srcId="{C910AEA6-8C47-4672-B445-11A6FD7CC657}" destId="{C4439502-E409-49DC-A4E6-01904DED1307}" srcOrd="0" destOrd="0" presId="urn:microsoft.com/office/officeart/2005/8/layout/vList3"/>
    <dgm:cxn modelId="{35D75C81-0C8C-4E6F-862C-2C54EDE1FF4E}" type="presParOf" srcId="{C4439502-E409-49DC-A4E6-01904DED1307}" destId="{8EE7BCED-266D-4D12-AD5E-B40644F4A6CB}" srcOrd="0" destOrd="0" presId="urn:microsoft.com/office/officeart/2005/8/layout/vList3"/>
    <dgm:cxn modelId="{71C1E386-FA49-4F7A-9FC1-56DE754F0893}" type="presParOf" srcId="{8EE7BCED-266D-4D12-AD5E-B40644F4A6CB}" destId="{09873953-3C8E-4B41-B5DE-F0713EF58E54}" srcOrd="0" destOrd="0" presId="urn:microsoft.com/office/officeart/2005/8/layout/vList3"/>
    <dgm:cxn modelId="{468939A0-B479-4A99-A145-386CF2BCE990}" type="presParOf" srcId="{8EE7BCED-266D-4D12-AD5E-B40644F4A6CB}" destId="{2FC22A84-04B7-4302-A179-A88727BB09A7}" srcOrd="1" destOrd="0" presId="urn:microsoft.com/office/officeart/2005/8/layout/vList3"/>
    <dgm:cxn modelId="{64E9B378-3442-488B-BB17-C6882F312161}" type="presParOf" srcId="{C4439502-E409-49DC-A4E6-01904DED1307}" destId="{DE9385BF-D893-457D-836C-6F71BC37C38D}" srcOrd="1" destOrd="0" presId="urn:microsoft.com/office/officeart/2005/8/layout/vList3"/>
    <dgm:cxn modelId="{22F48504-65D8-463A-8C4A-19A34B3CF9C5}" type="presParOf" srcId="{C4439502-E409-49DC-A4E6-01904DED1307}" destId="{6C9CF855-43D1-43EF-B65E-665480B3F6C2}" srcOrd="2" destOrd="0" presId="urn:microsoft.com/office/officeart/2005/8/layout/vList3"/>
    <dgm:cxn modelId="{5CEA4A1F-A926-432F-A5F1-6BE44FCF1E9D}" type="presParOf" srcId="{6C9CF855-43D1-43EF-B65E-665480B3F6C2}" destId="{5B30FB45-C1EB-43A5-AC12-A270669E4533}" srcOrd="0" destOrd="0" presId="urn:microsoft.com/office/officeart/2005/8/layout/vList3"/>
    <dgm:cxn modelId="{4669E1B2-F0CD-416D-B523-458A0CABF378}" type="presParOf" srcId="{6C9CF855-43D1-43EF-B65E-665480B3F6C2}" destId="{946E8FD7-06BE-4103-9668-D4A098606635}" srcOrd="1" destOrd="0" presId="urn:microsoft.com/office/officeart/2005/8/layout/vList3"/>
    <dgm:cxn modelId="{44EAD2A8-773E-4628-A985-895C7CB37DD7}" type="presParOf" srcId="{C4439502-E409-49DC-A4E6-01904DED1307}" destId="{3CBF596F-809E-4F93-985E-E27D710B66D9}" srcOrd="3" destOrd="0" presId="urn:microsoft.com/office/officeart/2005/8/layout/vList3"/>
    <dgm:cxn modelId="{C82A0C71-0A47-4197-B680-75BD0ECA9D0D}" type="presParOf" srcId="{C4439502-E409-49DC-A4E6-01904DED1307}" destId="{AED5CACA-65E0-4587-82F6-2F5A6D9F4BCB}" srcOrd="4" destOrd="0" presId="urn:microsoft.com/office/officeart/2005/8/layout/vList3"/>
    <dgm:cxn modelId="{0F232F5D-6A84-4C4F-B8CD-90318A30A2EE}" type="presParOf" srcId="{AED5CACA-65E0-4587-82F6-2F5A6D9F4BCB}" destId="{7E280B1A-A519-40F6-B2A0-6A93D155A447}" srcOrd="0" destOrd="0" presId="urn:microsoft.com/office/officeart/2005/8/layout/vList3"/>
    <dgm:cxn modelId="{02D3C2CB-A283-450C-973B-2F2B5868737E}" type="presParOf" srcId="{AED5CACA-65E0-4587-82F6-2F5A6D9F4BCB}" destId="{D257EE5E-8D8D-455C-811F-A4AD73AACBA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A1DCFE-DA10-43B6-B282-9489D992F0A7}">
      <dsp:nvSpPr>
        <dsp:cNvPr id="0" name=""/>
        <dsp:cNvSpPr/>
      </dsp:nvSpPr>
      <dsp:spPr>
        <a:xfrm rot="16200000">
          <a:off x="-1804798" y="2788888"/>
          <a:ext cx="4226560" cy="497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38521" bIns="0" numCol="1" spcCol="1270" anchor="t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Arial Black" panose="020B0A04020102020204" pitchFamily="34" charset="0"/>
            </a:rPr>
            <a:t>Problem</a:t>
          </a:r>
        </a:p>
      </dsp:txBody>
      <dsp:txXfrm>
        <a:off x="-1804798" y="2788888"/>
        <a:ext cx="4226560" cy="497220"/>
      </dsp:txXfrm>
    </dsp:sp>
    <dsp:sp modelId="{877AE19A-AF39-4412-AB9D-F4001EC96DC4}">
      <dsp:nvSpPr>
        <dsp:cNvPr id="0" name=""/>
        <dsp:cNvSpPr/>
      </dsp:nvSpPr>
      <dsp:spPr>
        <a:xfrm>
          <a:off x="557091" y="924218"/>
          <a:ext cx="2476684" cy="42265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438521" rIns="19913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Arial Narrow" panose="020B0606020202030204" pitchFamily="34" charset="0"/>
              <a:cs typeface="Arial" panose="020B0604020202020204" pitchFamily="34" charset="0"/>
            </a:rPr>
            <a:t>Students find it hard to get internships that truly fit their skills and goals.</a:t>
          </a:r>
        </a:p>
      </dsp:txBody>
      <dsp:txXfrm>
        <a:off x="557091" y="924218"/>
        <a:ext cx="2476684" cy="4226560"/>
      </dsp:txXfrm>
    </dsp:sp>
    <dsp:sp modelId="{9E544911-940A-4D5C-9CC8-56FF15D3B156}">
      <dsp:nvSpPr>
        <dsp:cNvPr id="0" name=""/>
        <dsp:cNvSpPr/>
      </dsp:nvSpPr>
      <dsp:spPr>
        <a:xfrm>
          <a:off x="59870" y="267887"/>
          <a:ext cx="994440" cy="9944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tx1"/>
          </a:solidFill>
          <a:prstDash val="solid"/>
        </a:ln>
        <a:effectLst>
          <a:glow>
            <a:schemeClr val="bg1">
              <a:alpha val="40000"/>
            </a:schemeClr>
          </a:glow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C70A92-8764-489D-B2DD-109E125A6C64}">
      <dsp:nvSpPr>
        <dsp:cNvPr id="0" name=""/>
        <dsp:cNvSpPr/>
      </dsp:nvSpPr>
      <dsp:spPr>
        <a:xfrm rot="16200000">
          <a:off x="1812619" y="2788888"/>
          <a:ext cx="4226560" cy="497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38521" bIns="0" numCol="1" spcCol="1270" anchor="t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Arial Black" panose="020B0A04020102020204" pitchFamily="34" charset="0"/>
            </a:rPr>
            <a:t>Solution</a:t>
          </a:r>
        </a:p>
      </dsp:txBody>
      <dsp:txXfrm>
        <a:off x="1812619" y="2788888"/>
        <a:ext cx="4226560" cy="497220"/>
      </dsp:txXfrm>
    </dsp:sp>
    <dsp:sp modelId="{B9178DAF-C69F-46D8-8D44-D364648EDF78}">
      <dsp:nvSpPr>
        <dsp:cNvPr id="0" name=""/>
        <dsp:cNvSpPr/>
      </dsp:nvSpPr>
      <dsp:spPr>
        <a:xfrm>
          <a:off x="4174509" y="924218"/>
          <a:ext cx="2476684" cy="4226560"/>
        </a:xfrm>
        <a:prstGeom prst="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438521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AI engine matches student profiles with internships and shows top recommendations</a:t>
          </a:r>
          <a:r>
            <a:rPr lang="en-US" sz="1500" kern="1200" dirty="0"/>
            <a:t>.</a:t>
          </a:r>
        </a:p>
      </dsp:txBody>
      <dsp:txXfrm>
        <a:off x="4174509" y="924218"/>
        <a:ext cx="2476684" cy="4226560"/>
      </dsp:txXfrm>
    </dsp:sp>
    <dsp:sp modelId="{C1C4A4FD-B51E-4784-83BA-B05DBBFEF2B2}">
      <dsp:nvSpPr>
        <dsp:cNvPr id="0" name=""/>
        <dsp:cNvSpPr/>
      </dsp:nvSpPr>
      <dsp:spPr>
        <a:xfrm>
          <a:off x="3677289" y="267887"/>
          <a:ext cx="994440" cy="9944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tx1"/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894D09-4F24-4EDE-812C-EE923E479652}">
      <dsp:nvSpPr>
        <dsp:cNvPr id="0" name=""/>
        <dsp:cNvSpPr/>
      </dsp:nvSpPr>
      <dsp:spPr>
        <a:xfrm rot="16200000">
          <a:off x="5430037" y="2788888"/>
          <a:ext cx="4226560" cy="497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38521" bIns="0" numCol="1" spcCol="1270" anchor="t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Arial Black" panose="020B0A04020102020204" pitchFamily="34" charset="0"/>
            </a:rPr>
            <a:t>Innovation</a:t>
          </a:r>
        </a:p>
      </dsp:txBody>
      <dsp:txXfrm>
        <a:off x="5430037" y="2788888"/>
        <a:ext cx="4226560" cy="497220"/>
      </dsp:txXfrm>
    </dsp:sp>
    <dsp:sp modelId="{AA174960-35E4-48DD-8481-25488C2D9B7F}">
      <dsp:nvSpPr>
        <dsp:cNvPr id="0" name=""/>
        <dsp:cNvSpPr/>
      </dsp:nvSpPr>
      <dsp:spPr>
        <a:xfrm>
          <a:off x="7791928" y="924218"/>
          <a:ext cx="2476684" cy="4226560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438521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Explainable, multi-language, low-bandwidth friendly recommendations with optional alerts</a:t>
          </a:r>
        </a:p>
      </dsp:txBody>
      <dsp:txXfrm>
        <a:off x="7791928" y="924218"/>
        <a:ext cx="2476684" cy="4226560"/>
      </dsp:txXfrm>
    </dsp:sp>
    <dsp:sp modelId="{FA3B4582-ADC1-4206-818C-848C47148D04}">
      <dsp:nvSpPr>
        <dsp:cNvPr id="0" name=""/>
        <dsp:cNvSpPr/>
      </dsp:nvSpPr>
      <dsp:spPr>
        <a:xfrm>
          <a:off x="7294707" y="267887"/>
          <a:ext cx="994440" cy="9944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tx1"/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773D9-877A-4D55-8CE1-A62D2A97BF07}">
      <dsp:nvSpPr>
        <dsp:cNvPr id="0" name=""/>
        <dsp:cNvSpPr/>
      </dsp:nvSpPr>
      <dsp:spPr>
        <a:xfrm rot="5400000">
          <a:off x="-207401" y="213180"/>
          <a:ext cx="1382673" cy="96787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 rot="-5400000">
        <a:off x="1" y="489715"/>
        <a:ext cx="967871" cy="414802"/>
      </dsp:txXfrm>
    </dsp:sp>
    <dsp:sp modelId="{C708A650-B4B8-4EE3-9703-34D6DB1A2521}">
      <dsp:nvSpPr>
        <dsp:cNvPr id="0" name=""/>
        <dsp:cNvSpPr/>
      </dsp:nvSpPr>
      <dsp:spPr>
        <a:xfrm rot="5400000">
          <a:off x="3334887" y="-2362908"/>
          <a:ext cx="898738" cy="56327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500" kern="1200" dirty="0">
              <a:latin typeface="Arial Black" panose="020B0A04020102020204" pitchFamily="34" charset="0"/>
            </a:rPr>
            <a:t>            </a:t>
          </a:r>
          <a:r>
            <a:rPr lang="en-US" sz="2800" kern="1200" dirty="0">
              <a:latin typeface="Arial Black" panose="020B0A04020102020204" pitchFamily="34" charset="0"/>
            </a:rPr>
            <a:t>Data Input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500" kern="1200" dirty="0">
              <a:latin typeface="Arial Narrow" panose="020B0606020202030204" pitchFamily="34" charset="0"/>
            </a:rPr>
            <a:t>       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Student profiles + internship info</a:t>
          </a:r>
        </a:p>
      </dsp:txBody>
      <dsp:txXfrm rot="-5400000">
        <a:off x="967872" y="47980"/>
        <a:ext cx="5588897" cy="810992"/>
      </dsp:txXfrm>
    </dsp:sp>
    <dsp:sp modelId="{3BF50014-1FA0-4C40-B28D-B7BC7C4565F2}">
      <dsp:nvSpPr>
        <dsp:cNvPr id="0" name=""/>
        <dsp:cNvSpPr/>
      </dsp:nvSpPr>
      <dsp:spPr>
        <a:xfrm rot="5400000">
          <a:off x="-207401" y="1450829"/>
          <a:ext cx="1382673" cy="967871"/>
        </a:xfrm>
        <a:prstGeom prst="chevron">
          <a:avLst/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 rot="-5400000">
        <a:off x="1" y="1727364"/>
        <a:ext cx="967871" cy="414802"/>
      </dsp:txXfrm>
    </dsp:sp>
    <dsp:sp modelId="{48C3CCB5-F037-41CE-993E-2E456C1DF49E}">
      <dsp:nvSpPr>
        <dsp:cNvPr id="0" name=""/>
        <dsp:cNvSpPr/>
      </dsp:nvSpPr>
      <dsp:spPr>
        <a:xfrm rot="5400000">
          <a:off x="3334887" y="-1123587"/>
          <a:ext cx="898738" cy="56327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500" kern="1200" dirty="0">
              <a:latin typeface="Arial Black" panose="020B0A04020102020204" pitchFamily="34" charset="0"/>
            </a:rPr>
            <a:t>         </a:t>
          </a:r>
          <a:r>
            <a:rPr lang="en-US" sz="2800" kern="1200" dirty="0">
              <a:latin typeface="Arial Black" panose="020B0A04020102020204" pitchFamily="34" charset="0"/>
            </a:rPr>
            <a:t>Preprocessing</a:t>
          </a:r>
          <a:endParaRPr lang="en-US" sz="2500" kern="1200" dirty="0">
            <a:latin typeface="Arial Black" panose="020B0A04020102020204" pitchFamily="34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Clean data, extract skills &amp; embeddings</a:t>
          </a:r>
        </a:p>
      </dsp:txBody>
      <dsp:txXfrm rot="-5400000">
        <a:off x="967872" y="1287301"/>
        <a:ext cx="5588897" cy="810992"/>
      </dsp:txXfrm>
    </dsp:sp>
    <dsp:sp modelId="{C7222FD0-C4C5-4497-873B-DCBAACF207BB}">
      <dsp:nvSpPr>
        <dsp:cNvPr id="0" name=""/>
        <dsp:cNvSpPr/>
      </dsp:nvSpPr>
      <dsp:spPr>
        <a:xfrm rot="5400000">
          <a:off x="-207401" y="2688477"/>
          <a:ext cx="1382673" cy="967871"/>
        </a:xfrm>
        <a:prstGeom prst="chevron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 rot="-5400000">
        <a:off x="1" y="2965012"/>
        <a:ext cx="967871" cy="414802"/>
      </dsp:txXfrm>
    </dsp:sp>
    <dsp:sp modelId="{DC46CA5B-88BF-45C2-BB76-0ED4A60EE6A1}">
      <dsp:nvSpPr>
        <dsp:cNvPr id="0" name=""/>
        <dsp:cNvSpPr/>
      </dsp:nvSpPr>
      <dsp:spPr>
        <a:xfrm rot="5400000">
          <a:off x="3334887" y="115786"/>
          <a:ext cx="898738" cy="56327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500" i="1" kern="1200" dirty="0"/>
            <a:t>                     </a:t>
          </a:r>
          <a:r>
            <a:rPr lang="en-US" sz="2800" i="1" kern="1200" dirty="0">
              <a:latin typeface="Arial Black" panose="020B0A04020102020204" pitchFamily="34" charset="0"/>
            </a:rPr>
            <a:t>AI Engine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500" i="1" kern="1200" dirty="0">
              <a:latin typeface="Arial Narrow" panose="020B0606020202030204" pitchFamily="34" charset="0"/>
            </a:rPr>
            <a:t>  </a:t>
          </a:r>
          <a:r>
            <a:rPr lang="en-US" sz="2300" i="1" kern="1200" dirty="0">
              <a:latin typeface="Arial" panose="020B0604020202020204" pitchFamily="34" charset="0"/>
              <a:cs typeface="Arial" panose="020B0604020202020204" pitchFamily="34" charset="0"/>
            </a:rPr>
            <a:t>Match, rank &amp; explain recommendations</a:t>
          </a:r>
        </a:p>
      </dsp:txBody>
      <dsp:txXfrm rot="-5400000">
        <a:off x="967872" y="2526675"/>
        <a:ext cx="5588897" cy="810992"/>
      </dsp:txXfrm>
    </dsp:sp>
    <dsp:sp modelId="{610E6C85-5FD9-432D-B76C-A13EC126CDCD}">
      <dsp:nvSpPr>
        <dsp:cNvPr id="0" name=""/>
        <dsp:cNvSpPr/>
      </dsp:nvSpPr>
      <dsp:spPr>
        <a:xfrm rot="5400000">
          <a:off x="-207401" y="3926126"/>
          <a:ext cx="1382673" cy="967871"/>
        </a:xfrm>
        <a:prstGeom prst="chevron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 rot="-5400000">
        <a:off x="1" y="4202661"/>
        <a:ext cx="967871" cy="414802"/>
      </dsp:txXfrm>
    </dsp:sp>
    <dsp:sp modelId="{D31D7BA6-B7B5-4437-AE1A-EEF938EC4A2E}">
      <dsp:nvSpPr>
        <dsp:cNvPr id="0" name=""/>
        <dsp:cNvSpPr/>
      </dsp:nvSpPr>
      <dsp:spPr>
        <a:xfrm rot="5400000">
          <a:off x="3334887" y="1351709"/>
          <a:ext cx="898738" cy="56327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800" kern="1200" dirty="0">
              <a:latin typeface="Arial Black" panose="020B0A04020102020204" pitchFamily="34" charset="0"/>
            </a:rPr>
            <a:t>           Dashboard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500" kern="1200" dirty="0"/>
            <a:t>       </a:t>
          </a: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View, filter, shortlist, alerts</a:t>
          </a:r>
        </a:p>
      </dsp:txBody>
      <dsp:txXfrm rot="-5400000">
        <a:off x="967872" y="3762598"/>
        <a:ext cx="5588897" cy="8109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A85D6C-CE8E-4A07-8C4E-971FE4E6FA65}">
      <dsp:nvSpPr>
        <dsp:cNvPr id="0" name=""/>
        <dsp:cNvSpPr/>
      </dsp:nvSpPr>
      <dsp:spPr>
        <a:xfrm>
          <a:off x="2865268" y="0"/>
          <a:ext cx="5418667" cy="5418667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E7115-50F1-42DE-AA44-8AA0999AEF36}">
      <dsp:nvSpPr>
        <dsp:cNvPr id="0" name=""/>
        <dsp:cNvSpPr/>
      </dsp:nvSpPr>
      <dsp:spPr>
        <a:xfrm>
          <a:off x="319611" y="295794"/>
          <a:ext cx="5011443" cy="216746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 Black" panose="020B0A04020102020204" pitchFamily="34" charset="0"/>
            </a:rPr>
            <a:t>Feasibility (✅)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Aptos Narrow" panose="020B0004020202020204" pitchFamily="34" charset="0"/>
          </a:endParaRPr>
        </a:p>
      </dsp:txBody>
      <dsp:txXfrm>
        <a:off x="425418" y="401601"/>
        <a:ext cx="4799829" cy="1955852"/>
      </dsp:txXfrm>
    </dsp:sp>
    <dsp:sp modelId="{92CF295D-A121-4737-A76C-18ECCDA7A86C}">
      <dsp:nvSpPr>
        <dsp:cNvPr id="0" name=""/>
        <dsp:cNvSpPr/>
      </dsp:nvSpPr>
      <dsp:spPr>
        <a:xfrm>
          <a:off x="5789506" y="295794"/>
          <a:ext cx="4996162" cy="2167466"/>
        </a:xfrm>
        <a:prstGeom prst="round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rial Black" panose="020B0A04020102020204" pitchFamily="34" charset="0"/>
            </a:rPr>
            <a:t>Potential Challenges (⚠️)</a:t>
          </a:r>
        </a:p>
      </dsp:txBody>
      <dsp:txXfrm>
        <a:off x="5895313" y="401601"/>
        <a:ext cx="4784548" cy="1955852"/>
      </dsp:txXfrm>
    </dsp:sp>
    <dsp:sp modelId="{FA2C5993-1C7D-4B6D-AF39-7C19E05867E4}">
      <dsp:nvSpPr>
        <dsp:cNvPr id="0" name=""/>
        <dsp:cNvSpPr/>
      </dsp:nvSpPr>
      <dsp:spPr>
        <a:xfrm>
          <a:off x="398800" y="2988676"/>
          <a:ext cx="4869972" cy="2100925"/>
        </a:xfrm>
        <a:prstGeom prst="round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 Black" panose="020B0A04020102020204" pitchFamily="34" charset="0"/>
            </a:rPr>
            <a:t>Strategies (💡)</a:t>
          </a:r>
        </a:p>
      </dsp:txBody>
      <dsp:txXfrm>
        <a:off x="501359" y="3091235"/>
        <a:ext cx="4664854" cy="1895807"/>
      </dsp:txXfrm>
    </dsp:sp>
    <dsp:sp modelId="{5FD9B5B1-C8D8-4F01-A841-0E44554E5578}">
      <dsp:nvSpPr>
        <dsp:cNvPr id="0" name=""/>
        <dsp:cNvSpPr/>
      </dsp:nvSpPr>
      <dsp:spPr>
        <a:xfrm>
          <a:off x="5995112" y="2988048"/>
          <a:ext cx="4902701" cy="2167466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 Black" panose="020B0A04020102020204" pitchFamily="34" charset="0"/>
            </a:rPr>
            <a:t>Future Scope (🚀)</a:t>
          </a:r>
        </a:p>
      </dsp:txBody>
      <dsp:txXfrm>
        <a:off x="6100919" y="3093855"/>
        <a:ext cx="4691087" cy="19558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3C701C-7C8A-49DF-B599-19D0851EC9A8}">
      <dsp:nvSpPr>
        <dsp:cNvPr id="0" name=""/>
        <dsp:cNvSpPr/>
      </dsp:nvSpPr>
      <dsp:spPr>
        <a:xfrm rot="5400000">
          <a:off x="5024032" y="-1969585"/>
          <a:ext cx="1006015" cy="520192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3–5 best-matched internships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Higher success rate &amp; confidence</a:t>
          </a:r>
        </a:p>
      </dsp:txBody>
      <dsp:txXfrm rot="-5400000">
        <a:off x="2926080" y="177477"/>
        <a:ext cx="5152810" cy="907795"/>
      </dsp:txXfrm>
    </dsp:sp>
    <dsp:sp modelId="{AEB5E682-5C41-49FA-88E0-72C5E5EF751A}">
      <dsp:nvSpPr>
        <dsp:cNvPr id="0" name=""/>
        <dsp:cNvSpPr/>
      </dsp:nvSpPr>
      <dsp:spPr>
        <a:xfrm>
          <a:off x="0" y="2614"/>
          <a:ext cx="2926080" cy="12575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 Black" panose="020B0A04020102020204" pitchFamily="34" charset="0"/>
            </a:rPr>
            <a:t>Students🧑‍🎓</a:t>
          </a:r>
        </a:p>
      </dsp:txBody>
      <dsp:txXfrm>
        <a:off x="61387" y="64001"/>
        <a:ext cx="2803306" cy="1134745"/>
      </dsp:txXfrm>
    </dsp:sp>
    <dsp:sp modelId="{0D2F522A-E574-42F9-80CD-EAB3F27768D4}">
      <dsp:nvSpPr>
        <dsp:cNvPr id="0" name=""/>
        <dsp:cNvSpPr/>
      </dsp:nvSpPr>
      <dsp:spPr>
        <a:xfrm rot="5400000">
          <a:off x="5024032" y="-649190"/>
          <a:ext cx="1006015" cy="520192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Reduced irrelevant applications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Efficient allocation of resources</a:t>
          </a:r>
        </a:p>
      </dsp:txBody>
      <dsp:txXfrm rot="-5400000">
        <a:off x="2926080" y="1497872"/>
        <a:ext cx="5152810" cy="907795"/>
      </dsp:txXfrm>
    </dsp:sp>
    <dsp:sp modelId="{4A1C8864-754F-4CA1-A736-6E00532B47C8}">
      <dsp:nvSpPr>
        <dsp:cNvPr id="0" name=""/>
        <dsp:cNvSpPr/>
      </dsp:nvSpPr>
      <dsp:spPr>
        <a:xfrm>
          <a:off x="0" y="1323009"/>
          <a:ext cx="2926080" cy="12575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 Black" panose="020B0A04020102020204" pitchFamily="34" charset="0"/>
            </a:rPr>
            <a:t>Government / Portal 👥</a:t>
          </a:r>
        </a:p>
      </dsp:txBody>
      <dsp:txXfrm>
        <a:off x="61387" y="1384396"/>
        <a:ext cx="2803306" cy="1134745"/>
      </dsp:txXfrm>
    </dsp:sp>
    <dsp:sp modelId="{791EA84A-7FB1-477C-B895-0F2BFCD0797F}">
      <dsp:nvSpPr>
        <dsp:cNvPr id="0" name=""/>
        <dsp:cNvSpPr/>
      </dsp:nvSpPr>
      <dsp:spPr>
        <a:xfrm rot="5400000">
          <a:off x="5024032" y="671203"/>
          <a:ext cx="1006015" cy="520192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Shortlisting of right candidates faster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Improved internship quality</a:t>
          </a:r>
        </a:p>
      </dsp:txBody>
      <dsp:txXfrm rot="-5400000">
        <a:off x="2926080" y="2818265"/>
        <a:ext cx="5152810" cy="907795"/>
      </dsp:txXfrm>
    </dsp:sp>
    <dsp:sp modelId="{78265533-6E5F-481E-A008-C85A895FEDD2}">
      <dsp:nvSpPr>
        <dsp:cNvPr id="0" name=""/>
        <dsp:cNvSpPr/>
      </dsp:nvSpPr>
      <dsp:spPr>
        <a:xfrm>
          <a:off x="0" y="2643404"/>
          <a:ext cx="2926080" cy="125751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 Black" panose="020B0A04020102020204" pitchFamily="34" charset="0"/>
            </a:rPr>
            <a:t>Employers 👨‍💻</a:t>
          </a:r>
        </a:p>
      </dsp:txBody>
      <dsp:txXfrm>
        <a:off x="61387" y="2704791"/>
        <a:ext cx="2803306" cy="1134745"/>
      </dsp:txXfrm>
    </dsp:sp>
    <dsp:sp modelId="{3D127395-C61B-49FB-BC0B-88603AD04BE5}">
      <dsp:nvSpPr>
        <dsp:cNvPr id="0" name=""/>
        <dsp:cNvSpPr/>
      </dsp:nvSpPr>
      <dsp:spPr>
        <a:xfrm>
          <a:off x="0" y="3959574"/>
          <a:ext cx="2926080" cy="12575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Arial Black" panose="020B0A04020102020204" pitchFamily="34" charset="0"/>
            </a:rPr>
            <a:t>Overall Impact 📈🌍</a:t>
          </a:r>
        </a:p>
      </dsp:txBody>
      <dsp:txXfrm>
        <a:off x="61387" y="4020961"/>
        <a:ext cx="2803306" cy="11347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C22A84-04B7-4302-A179-A88727BB09A7}">
      <dsp:nvSpPr>
        <dsp:cNvPr id="0" name=""/>
        <dsp:cNvSpPr/>
      </dsp:nvSpPr>
      <dsp:spPr>
        <a:xfrm rot="10800000">
          <a:off x="1798954" y="1674"/>
          <a:ext cx="5804386" cy="1347787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433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https://internship.aicte-india.org/</a:t>
          </a:r>
        </a:p>
      </dsp:txBody>
      <dsp:txXfrm rot="10800000">
        <a:off x="2135901" y="1674"/>
        <a:ext cx="5467439" cy="1347787"/>
      </dsp:txXfrm>
    </dsp:sp>
    <dsp:sp modelId="{09873953-3C8E-4B41-B5DE-F0713EF58E54}">
      <dsp:nvSpPr>
        <dsp:cNvPr id="0" name=""/>
        <dsp:cNvSpPr/>
      </dsp:nvSpPr>
      <dsp:spPr>
        <a:xfrm>
          <a:off x="1125060" y="1674"/>
          <a:ext cx="1347787" cy="134778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000" r="-2000"/>
          </a:stretch>
        </a:blipFill>
        <a:ln>
          <a:noFill/>
        </a:ln>
        <a:effectLst>
          <a:innerShdw blurRad="114300">
            <a:prstClr val="black"/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46E8FD7-06BE-4103-9668-D4A098606635}">
      <dsp:nvSpPr>
        <dsp:cNvPr id="0" name=""/>
        <dsp:cNvSpPr/>
      </dsp:nvSpPr>
      <dsp:spPr>
        <a:xfrm rot="10800000">
          <a:off x="1798954" y="1751787"/>
          <a:ext cx="5804386" cy="1347787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433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https://www.linkedin.com/help/linkedin/answer/a507663</a:t>
          </a:r>
        </a:p>
      </dsp:txBody>
      <dsp:txXfrm rot="10800000">
        <a:off x="2135901" y="1751787"/>
        <a:ext cx="5467439" cy="1347787"/>
      </dsp:txXfrm>
    </dsp:sp>
    <dsp:sp modelId="{5B30FB45-C1EB-43A5-AC12-A270669E4533}">
      <dsp:nvSpPr>
        <dsp:cNvPr id="0" name=""/>
        <dsp:cNvSpPr/>
      </dsp:nvSpPr>
      <dsp:spPr>
        <a:xfrm>
          <a:off x="1125060" y="1751787"/>
          <a:ext cx="1347787" cy="1347787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25000" r="-2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257EE5E-8D8D-455C-811F-A4AD73AACBA4}">
      <dsp:nvSpPr>
        <dsp:cNvPr id="0" name=""/>
        <dsp:cNvSpPr/>
      </dsp:nvSpPr>
      <dsp:spPr>
        <a:xfrm rot="10800000">
          <a:off x="1798954" y="3501899"/>
          <a:ext cx="5804386" cy="1347787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4337" tIns="106680" rIns="199136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https://internshala.com/</a:t>
          </a:r>
        </a:p>
      </dsp:txBody>
      <dsp:txXfrm rot="10800000">
        <a:off x="2135901" y="3501899"/>
        <a:ext cx="5467439" cy="1347787"/>
      </dsp:txXfrm>
    </dsp:sp>
    <dsp:sp modelId="{7E280B1A-A519-40F6-B2A0-6A93D155A447}">
      <dsp:nvSpPr>
        <dsp:cNvPr id="0" name=""/>
        <dsp:cNvSpPr/>
      </dsp:nvSpPr>
      <dsp:spPr>
        <a:xfrm>
          <a:off x="1125060" y="3501899"/>
          <a:ext cx="1347787" cy="1347787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>
          <a:noFill/>
        </a:ln>
        <a:effectLst>
          <a:innerShdw blurRad="114300">
            <a:prstClr val="black"/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11.png"/><Relationship Id="rId5" Type="http://schemas.openxmlformats.org/officeDocument/2006/relationships/diagramLayout" Target="../diagrams/layout2.xml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diagramData" Target="../diagrams/data2.xml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7057" y="578420"/>
            <a:ext cx="6497120" cy="616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25034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Al-Based Internship Recommendation Engine for PM Internship Scheme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Smart Education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Name: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InternMate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51711" y="22227"/>
            <a:ext cx="10972800" cy="1380956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2000" dirty="0">
                <a:latin typeface="Arial Black" panose="020B0A04020102020204" pitchFamily="34" charset="0"/>
              </a:rPr>
              <a:t>AI-Powered Personalized Internship Recommendation Platform</a:t>
            </a:r>
            <a:endParaRPr lang="en-US" sz="2000" b="1" dirty="0">
              <a:latin typeface="Arial Black" panose="020B0A04020102020204" pitchFamily="34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82998" y="57097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InternMate</a:t>
            </a:r>
            <a:endParaRPr lang="en-IN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F625E39-B827-6A05-CBBA-CD9D950C6C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0563670"/>
              </p:ext>
            </p:extLst>
          </p:nvPr>
        </p:nvGraphicFramePr>
        <p:xfrm>
          <a:off x="1036202" y="1007758"/>
          <a:ext cx="1032848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InternMate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A2C97E0E-848E-B45B-C724-98D8CACF1B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3956737"/>
              </p:ext>
            </p:extLst>
          </p:nvPr>
        </p:nvGraphicFramePr>
        <p:xfrm>
          <a:off x="333558" y="1283378"/>
          <a:ext cx="6600642" cy="5107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6" name="Graphic 15" descr="Checklist with solid fill">
            <a:extLst>
              <a:ext uri="{FF2B5EF4-FFF2-40B4-BE49-F238E27FC236}">
                <a16:creationId xmlns:a16="http://schemas.microsoft.com/office/drawing/2014/main" id="{D6AA1CA6-5AFE-8F38-EB1B-2B0EC1953B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3944" y="1709056"/>
            <a:ext cx="697855" cy="697855"/>
          </a:xfrm>
          <a:prstGeom prst="rect">
            <a:avLst/>
          </a:prstGeom>
        </p:spPr>
      </p:pic>
      <p:pic>
        <p:nvPicPr>
          <p:cNvPr id="18" name="Graphic 17" descr="Gears with solid fill">
            <a:extLst>
              <a:ext uri="{FF2B5EF4-FFF2-40B4-BE49-F238E27FC236}">
                <a16:creationId xmlns:a16="http://schemas.microsoft.com/office/drawing/2014/main" id="{1A28306C-C38F-BDBD-B6A5-BF4231AD54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8501" y="2810668"/>
            <a:ext cx="914400" cy="914400"/>
          </a:xfrm>
          <a:prstGeom prst="rect">
            <a:avLst/>
          </a:prstGeom>
        </p:spPr>
      </p:pic>
      <p:pic>
        <p:nvPicPr>
          <p:cNvPr id="20" name="Graphic 19" descr="Robot with solid fill">
            <a:extLst>
              <a:ext uri="{FF2B5EF4-FFF2-40B4-BE49-F238E27FC236}">
                <a16:creationId xmlns:a16="http://schemas.microsoft.com/office/drawing/2014/main" id="{6B8A4A56-5441-9E86-3258-0B2404F480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49807" y="4237097"/>
            <a:ext cx="806128" cy="806128"/>
          </a:xfrm>
          <a:prstGeom prst="rect">
            <a:avLst/>
          </a:prstGeom>
        </p:spPr>
      </p:pic>
      <p:pic>
        <p:nvPicPr>
          <p:cNvPr id="22" name="Graphic 21" descr="Pie chart with solid fill">
            <a:extLst>
              <a:ext uri="{FF2B5EF4-FFF2-40B4-BE49-F238E27FC236}">
                <a16:creationId xmlns:a16="http://schemas.microsoft.com/office/drawing/2014/main" id="{72086941-4C4B-0ADF-8F8F-0AE1E38BFA0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06421" y="5435586"/>
            <a:ext cx="695378" cy="69537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7980C30-3FF0-A081-388B-17045A2466C0}"/>
              </a:ext>
            </a:extLst>
          </p:cNvPr>
          <p:cNvSpPr/>
          <p:nvPr/>
        </p:nvSpPr>
        <p:spPr>
          <a:xfrm>
            <a:off x="7402286" y="1283378"/>
            <a:ext cx="4561114" cy="4703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🐍 Python (pandas, scikit-learn)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🧠 NLP: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spaCy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HuggingFace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🌐 Flask/Django REST APIs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💾 PostgreSQL/MySQL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📊 React /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Dashboard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🔔 Twilio/SendGrid API (alerts)</a:t>
            </a:r>
          </a:p>
          <a:p>
            <a:endParaRPr lang="en-US" sz="2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46B27AC-8C35-32FB-AD17-321068D907AA}"/>
              </a:ext>
            </a:extLst>
          </p:cNvPr>
          <p:cNvSpPr/>
          <p:nvPr/>
        </p:nvSpPr>
        <p:spPr>
          <a:xfrm>
            <a:off x="7527764" y="1547584"/>
            <a:ext cx="4303756" cy="6858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Technologies Used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InternMate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A472C66-CBFE-4152-C606-64541A4886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9122441"/>
              </p:ext>
            </p:extLst>
          </p:nvPr>
        </p:nvGraphicFramePr>
        <p:xfrm>
          <a:off x="609600" y="799573"/>
          <a:ext cx="111252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A2AFFD9-4487-1A28-7296-F74EB2A13B95}"/>
              </a:ext>
            </a:extLst>
          </p:cNvPr>
          <p:cNvSpPr txBox="1"/>
          <p:nvPr/>
        </p:nvSpPr>
        <p:spPr>
          <a:xfrm>
            <a:off x="1257300" y="1874839"/>
            <a:ext cx="4495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Uses existing student &amp; internship data; open-source NLP + ML libraries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FFFF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Lightweight code runs on normal laptop/cloud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270A29-76CD-925A-9C40-F2B4828D3225}"/>
              </a:ext>
            </a:extLst>
          </p:cNvPr>
          <p:cNvSpPr txBox="1"/>
          <p:nvPr/>
        </p:nvSpPr>
        <p:spPr>
          <a:xfrm>
            <a:off x="6618514" y="1874839"/>
            <a:ext cx="4408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/>
                </a:solidFill>
              </a:rPr>
              <a:t>Access to real internship data from portal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/>
                </a:solidFill>
              </a:rPr>
              <a:t>Data privacy &amp; security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/>
                </a:solidFill>
              </a:rPr>
              <a:t>Multi-language support at scale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522B85-A2EC-038C-0568-5E4D3638739E}"/>
              </a:ext>
            </a:extLst>
          </p:cNvPr>
          <p:cNvSpPr txBox="1"/>
          <p:nvPr/>
        </p:nvSpPr>
        <p:spPr>
          <a:xfrm>
            <a:off x="1077686" y="4528457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/>
                </a:solidFill>
              </a:rPr>
              <a:t>Start with dummy/synthetic data for demo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/>
                </a:solidFill>
              </a:rPr>
              <a:t>Role-based access, encryption for privacy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/>
                </a:solidFill>
              </a:rPr>
              <a:t>Gradual rollout of regional languages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E693FC-6AF6-D641-0EF4-0DF87FEB7AEA}"/>
              </a:ext>
            </a:extLst>
          </p:cNvPr>
          <p:cNvSpPr txBox="1"/>
          <p:nvPr/>
        </p:nvSpPr>
        <p:spPr>
          <a:xfrm>
            <a:off x="6618514" y="4602199"/>
            <a:ext cx="4735286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/>
                </a:solidFill>
              </a:rPr>
              <a:t>Direct integration with PM Internship portal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FF00"/>
                </a:solidFill>
              </a:rPr>
              <a:t>Notifications &amp; analytics for institutions</a:t>
            </a: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InternMate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FFA10C7-03DF-DD48-B438-6B04647E11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4672320"/>
              </p:ext>
            </p:extLst>
          </p:nvPr>
        </p:nvGraphicFramePr>
        <p:xfrm>
          <a:off x="2032000" y="914400"/>
          <a:ext cx="8128000" cy="5223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CF8E9A8-2EA7-3DBA-CBBA-6E73B9F8FCE3}"/>
              </a:ext>
            </a:extLst>
          </p:cNvPr>
          <p:cNvSpPr/>
          <p:nvPr/>
        </p:nvSpPr>
        <p:spPr>
          <a:xfrm>
            <a:off x="4931229" y="4966382"/>
            <a:ext cx="5304971" cy="11228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Increased employability across India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More inclusive opportunities for rural/tribal youth</a:t>
            </a: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68086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InternMate</a:t>
            </a:r>
            <a:endParaRPr lang="en-IN" dirty="0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8BCF46E-7D40-B5A4-C340-CEBAECABC9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0840681"/>
              </p:ext>
            </p:extLst>
          </p:nvPr>
        </p:nvGraphicFramePr>
        <p:xfrm>
          <a:off x="1347298" y="1059581"/>
          <a:ext cx="8728401" cy="4851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8457</TotalTime>
  <Words>363</Words>
  <Application>Microsoft Office PowerPoint</Application>
  <PresentationFormat>Widescreen</PresentationFormat>
  <Paragraphs>85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ＭＳ Ｐゴシック</vt:lpstr>
      <vt:lpstr>Aptos Narrow</vt:lpstr>
      <vt:lpstr>Arial</vt:lpstr>
      <vt:lpstr>Arial Black</vt:lpstr>
      <vt:lpstr>Arial Narrow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2025</vt:lpstr>
      <vt:lpstr> AI-Powered Personalized Internship Recommendation Platform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sanket dubey</cp:lastModifiedBy>
  <cp:revision>154</cp:revision>
  <dcterms:created xsi:type="dcterms:W3CDTF">2013-12-12T18:46:50Z</dcterms:created>
  <dcterms:modified xsi:type="dcterms:W3CDTF">2025-09-18T09:42:48Z</dcterms:modified>
  <cp:category/>
</cp:coreProperties>
</file>