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7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859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1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862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4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0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8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8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2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1A2F-9029-45A2-9772-CC0585158856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D7AF93-4BB9-4384-831F-9B19148B0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01491"/>
            <a:ext cx="7766936" cy="1646302"/>
          </a:xfrm>
        </p:spPr>
        <p:txBody>
          <a:bodyPr/>
          <a:lstStyle/>
          <a:p>
            <a:pPr algn="ctr"/>
            <a:r>
              <a:rPr lang="en-US" sz="4400" b="1" dirty="0" smtClean="0"/>
              <a:t>Lightweight Impact Analysis using Island Grammars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518247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Leon </a:t>
            </a:r>
            <a:r>
              <a:rPr lang="en-US" sz="2000" b="1" dirty="0" err="1" smtClean="0">
                <a:solidFill>
                  <a:schemeClr val="tx1"/>
                </a:solidFill>
              </a:rPr>
              <a:t>Moonen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CWI, P.O. Box 94079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1090 GB Amsterdam, The Netherlands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http://www.cwi.nl/~leon/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ACM November </a:t>
            </a:r>
            <a:r>
              <a:rPr lang="en-US" sz="2000" b="1" dirty="0">
                <a:solidFill>
                  <a:schemeClr val="tx1"/>
                </a:solidFill>
              </a:rPr>
              <a:t>16–22, </a:t>
            </a:r>
            <a:r>
              <a:rPr lang="en-US" sz="2000" b="1" dirty="0" smtClean="0">
                <a:solidFill>
                  <a:schemeClr val="tx1"/>
                </a:solidFill>
              </a:rPr>
              <a:t>2014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/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Presentation by – Sanket Prabhu (srp140430)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4461"/>
            <a:ext cx="8596668" cy="39969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Pages displaying statistics and pie charts summarization the analyzing results</a:t>
            </a:r>
          </a:p>
          <a:p>
            <a:endParaRPr lang="en-US" sz="2400" dirty="0"/>
          </a:p>
          <a:p>
            <a:r>
              <a:rPr lang="en-US" sz="2400" dirty="0" smtClean="0"/>
              <a:t>Occurrences of account numbers</a:t>
            </a:r>
          </a:p>
          <a:p>
            <a:endParaRPr lang="en-US" sz="2400" dirty="0"/>
          </a:p>
          <a:p>
            <a:r>
              <a:rPr lang="en-US" sz="2400" dirty="0" smtClean="0"/>
              <a:t>Identifying false positives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 Tool Support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436" t="36011" r="38718" b="43932"/>
          <a:stretch/>
        </p:blipFill>
        <p:spPr bwMode="auto">
          <a:xfrm>
            <a:off x="822340" y="1629061"/>
            <a:ext cx="8306655" cy="33483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98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Island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Detailed productions that describe the language constructs that we are particularly interested in(island).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Liberal productions that catch the remainder of the input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Parsing with lexical approaches by analyzing interesting parts and ignoring non-interesting parts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9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Island Grammar 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/>
          <a:srcRect l="22693" t="35783" r="56154" b="40285"/>
          <a:stretch/>
        </p:blipFill>
        <p:spPr bwMode="auto">
          <a:xfrm>
            <a:off x="384852" y="1177415"/>
            <a:ext cx="3997367" cy="26268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43718" t="38519" r="36154" b="44843"/>
          <a:stretch/>
        </p:blipFill>
        <p:spPr bwMode="auto">
          <a:xfrm>
            <a:off x="4756433" y="1417271"/>
            <a:ext cx="3947619" cy="25497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4"/>
          <a:srcRect l="23076" t="68148" r="56667" b="10883"/>
          <a:stretch/>
        </p:blipFill>
        <p:spPr bwMode="auto">
          <a:xfrm>
            <a:off x="2582074" y="3966999"/>
            <a:ext cx="4348720" cy="2658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28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Impact Analysis using Island Grammars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3590" t="22792" r="56538" b="50314"/>
          <a:stretch/>
        </p:blipFill>
        <p:spPr bwMode="auto">
          <a:xfrm>
            <a:off x="165557" y="1588223"/>
            <a:ext cx="3655945" cy="2632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44359" t="27123" r="35641" b="53276"/>
          <a:stretch/>
        </p:blipFill>
        <p:spPr bwMode="auto">
          <a:xfrm>
            <a:off x="4433977" y="1588222"/>
            <a:ext cx="3821502" cy="23713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28076" t="65412" r="40385" b="13847"/>
          <a:stretch/>
        </p:blipFill>
        <p:spPr bwMode="auto">
          <a:xfrm>
            <a:off x="1993529" y="4091581"/>
            <a:ext cx="6081480" cy="2706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569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Impact Analyzers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1985"/>
            <a:ext cx="8596668" cy="460937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Source Model Extraction</a:t>
            </a:r>
          </a:p>
          <a:p>
            <a:r>
              <a:rPr lang="en-US" sz="2400" dirty="0" smtClean="0"/>
              <a:t>Island Markup</a:t>
            </a:r>
          </a:p>
          <a:p>
            <a:r>
              <a:rPr lang="en-US" sz="2400" dirty="0" smtClean="0"/>
              <a:t>Presentation</a:t>
            </a:r>
          </a:p>
          <a:p>
            <a:endParaRPr lang="en-US" sz="2000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23590" t="28262" r="35769" b="44160"/>
          <a:stretch/>
        </p:blipFill>
        <p:spPr bwMode="auto">
          <a:xfrm>
            <a:off x="508958" y="2824676"/>
            <a:ext cx="8643668" cy="4110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35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Product codes</a:t>
            </a:r>
          </a:p>
          <a:p>
            <a:r>
              <a:rPr lang="en-US" sz="2400" dirty="0" smtClean="0"/>
              <a:t>Trading natural gas</a:t>
            </a:r>
          </a:p>
          <a:p>
            <a:r>
              <a:rPr lang="en-US" sz="2400" dirty="0" smtClean="0"/>
              <a:t>Selling natural gas</a:t>
            </a:r>
          </a:p>
          <a:p>
            <a:r>
              <a:rPr lang="en-US" sz="2400" dirty="0" smtClean="0"/>
              <a:t>Date format conversion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11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106"/>
            <a:ext cx="8596668" cy="4635257"/>
          </a:xfrm>
        </p:spPr>
        <p:txBody>
          <a:bodyPr/>
          <a:lstStyle/>
          <a:p>
            <a:r>
              <a:rPr lang="en-US" sz="2400" dirty="0" smtClean="0"/>
              <a:t>Island grammar has several advantages over lexical approaches</a:t>
            </a:r>
            <a:endParaRPr lang="en-US" sz="2400" dirty="0"/>
          </a:p>
          <a:p>
            <a:r>
              <a:rPr lang="en-US" sz="2400" dirty="0" smtClean="0"/>
              <a:t>Easier to use structure in the specification of the patterns</a:t>
            </a:r>
            <a:endParaRPr lang="en-US" sz="2400" dirty="0"/>
          </a:p>
          <a:p>
            <a:r>
              <a:rPr lang="en-US" sz="2400" dirty="0" smtClean="0"/>
              <a:t>Solutions based on island grammar are easier to understand</a:t>
            </a:r>
          </a:p>
          <a:p>
            <a:r>
              <a:rPr lang="en-US" sz="2400" dirty="0" smtClean="0"/>
              <a:t>System Specification:</a:t>
            </a:r>
          </a:p>
          <a:p>
            <a:r>
              <a:rPr lang="en-US" sz="2400" dirty="0" smtClean="0"/>
              <a:t>AMD Athlon processor (1.2 GHz) and 512 Mb main memory running </a:t>
            </a:r>
            <a:r>
              <a:rPr lang="en-US" sz="2400" dirty="0" err="1" smtClean="0"/>
              <a:t>linux</a:t>
            </a:r>
            <a:r>
              <a:rPr lang="en-US" sz="2400" dirty="0" smtClean="0"/>
              <a:t> 2.4.9-12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4487" t="46268" r="35513" b="42564"/>
          <a:stretch/>
        </p:blipFill>
        <p:spPr bwMode="auto">
          <a:xfrm>
            <a:off x="2163217" y="4889955"/>
            <a:ext cx="4910443" cy="16833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64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1767"/>
            <a:ext cx="8596668" cy="4419596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What is Island Grammar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0611"/>
            <a:ext cx="8596668" cy="46007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Summarize</a:t>
            </a:r>
          </a:p>
          <a:p>
            <a:endParaRPr lang="en-US" sz="2400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 rotWithShape="1">
          <a:blip r:embed="rId2"/>
          <a:srcRect l="23590" t="22792" r="56538" b="50314"/>
          <a:stretch/>
        </p:blipFill>
        <p:spPr bwMode="auto">
          <a:xfrm>
            <a:off x="1494025" y="1930400"/>
            <a:ext cx="5381228" cy="3935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089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393"/>
            <a:ext cx="8596668" cy="4410970"/>
          </a:xfrm>
        </p:spPr>
        <p:txBody>
          <a:bodyPr>
            <a:noAutofit/>
          </a:bodyPr>
          <a:lstStyle/>
          <a:p>
            <a:r>
              <a:rPr lang="en-US" sz="2800" dirty="0" smtClean="0"/>
              <a:t>Planning and estimation of software maintenance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Traditional Impact analysis was too expensive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Need for Lightweight Impact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90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herv.net/cm/emoticons/thanks/signboard-thank-you-smiley-emoticon.gif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5" y="1089175"/>
            <a:ext cx="3705225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1547"/>
            <a:ext cx="8596668" cy="45748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70% of software budgets are spent on software maintenance</a:t>
            </a:r>
          </a:p>
          <a:p>
            <a:r>
              <a:rPr lang="en-US" sz="2400" dirty="0" smtClean="0"/>
              <a:t>Understanding the software system that has to be maintained and determining the impact of proposed change requests</a:t>
            </a:r>
          </a:p>
          <a:p>
            <a:r>
              <a:rPr lang="en-US" sz="2400" dirty="0" smtClean="0"/>
              <a:t>Time and cost increases with traditional impact analysis</a:t>
            </a:r>
          </a:p>
          <a:p>
            <a:r>
              <a:rPr lang="en-US" sz="2400" dirty="0" smtClean="0"/>
              <a:t>Goal is to reduce use </a:t>
            </a:r>
            <a:r>
              <a:rPr lang="en-US" sz="2400" smtClean="0"/>
              <a:t>of resources </a:t>
            </a:r>
            <a:r>
              <a:rPr lang="en-US" sz="2400" dirty="0" smtClean="0"/>
              <a:t>and development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7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9019"/>
            <a:ext cx="8596668" cy="44023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Estimating in which parts of the software portfolio of a large Dutch Bank changes have to be made when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9 digit account number        10 digit account number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Supply of unused numbers were running out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Prefixing existing numbers with 0 and using prefixes 1…9 for fresh numbers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25" y="2504776"/>
            <a:ext cx="455043" cy="4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to solve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1381"/>
            <a:ext cx="8596668" cy="4479981"/>
          </a:xfrm>
        </p:spPr>
        <p:txBody>
          <a:bodyPr>
            <a:noAutofit/>
          </a:bodyPr>
          <a:lstStyle/>
          <a:p>
            <a:r>
              <a:rPr lang="en-US" sz="2400" dirty="0" smtClean="0"/>
              <a:t>Impact Analysis based on Island grammar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Focus is more on short development time and enabling quick feedback for the complete portfolio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Handle code that contains mixture of GOOD and BAD account numbers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56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Analysis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Patterns</a:t>
            </a:r>
          </a:p>
          <a:p>
            <a:r>
              <a:rPr lang="en-US" sz="2400" dirty="0" smtClean="0"/>
              <a:t>Classification</a:t>
            </a:r>
          </a:p>
          <a:p>
            <a:r>
              <a:rPr lang="en-US" sz="2400" dirty="0" smtClean="0"/>
              <a:t>Anti-patterns</a:t>
            </a:r>
          </a:p>
          <a:p>
            <a:r>
              <a:rPr lang="en-US" sz="2400" dirty="0" smtClean="0"/>
              <a:t>Presentation</a:t>
            </a:r>
          </a:p>
          <a:p>
            <a:r>
              <a:rPr lang="en-US" sz="2400" dirty="0" smtClean="0"/>
              <a:t>Tool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01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Search is partially based on pattern matching on the name of the variables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For ex.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ACCOUNTNR</a:t>
            </a:r>
          </a:p>
          <a:p>
            <a:r>
              <a:rPr lang="en-US" sz="2400" dirty="0" smtClean="0"/>
              <a:t>ACCNR</a:t>
            </a:r>
          </a:p>
          <a:p>
            <a:r>
              <a:rPr lang="en-US" sz="2400" dirty="0" smtClean="0"/>
              <a:t>ACC-NO</a:t>
            </a:r>
          </a:p>
          <a:p>
            <a:r>
              <a:rPr lang="en-US" sz="2400" dirty="0" smtClean="0"/>
              <a:t>GNR (used for </a:t>
            </a:r>
            <a:r>
              <a:rPr lang="en-US" sz="2400" dirty="0" err="1" smtClean="0"/>
              <a:t>giro</a:t>
            </a:r>
            <a:r>
              <a:rPr lang="en-US" sz="2400" dirty="0" smtClean="0"/>
              <a:t> number)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3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9789"/>
            <a:ext cx="8596668" cy="42815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Type of variable also plays an important role in analysis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 description of the memory layout that variable uses(Pictures)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44999" t="59488" r="38462" b="34131"/>
          <a:stretch/>
        </p:blipFill>
        <p:spPr bwMode="auto">
          <a:xfrm>
            <a:off x="1498336" y="3728047"/>
            <a:ext cx="5480434" cy="18190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329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Anti-patterns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777"/>
            <a:ext cx="8596668" cy="43505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Names that match with patterns but not used for account numbers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False positives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Variable names matches patterns and anti-patterns then the variable is rejected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Iterative approach. Precision increases at each iteration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76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657</TotalTime>
  <Words>392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Lightweight Impact Analysis using Island Grammars</vt:lpstr>
      <vt:lpstr>Impact Analysis</vt:lpstr>
      <vt:lpstr>Introduction </vt:lpstr>
      <vt:lpstr>Problem Description</vt:lpstr>
      <vt:lpstr>Aim to solve the Problem</vt:lpstr>
      <vt:lpstr>Impact Analysis Approach</vt:lpstr>
      <vt:lpstr>1. Patterns</vt:lpstr>
      <vt:lpstr>2. Classification</vt:lpstr>
      <vt:lpstr>3. Anti-patterns </vt:lpstr>
      <vt:lpstr>4. Presentation </vt:lpstr>
      <vt:lpstr>5. Tool Support</vt:lpstr>
      <vt:lpstr>Island Grammars</vt:lpstr>
      <vt:lpstr>Island Grammar Example  </vt:lpstr>
      <vt:lpstr>Performing Impact Analysis using Island Grammars  </vt:lpstr>
      <vt:lpstr>Generation of Impact Analyzers  </vt:lpstr>
      <vt:lpstr>Applications  </vt:lpstr>
      <vt:lpstr>Conclusion: Evaluation</vt:lpstr>
      <vt:lpstr>Questions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and Presentation Practices for Code Example Summarization</dc:title>
  <dc:creator>Chirag Chudasama</dc:creator>
  <cp:lastModifiedBy>Sanket Prabhu</cp:lastModifiedBy>
  <cp:revision>40</cp:revision>
  <dcterms:created xsi:type="dcterms:W3CDTF">2016-02-25T16:18:42Z</dcterms:created>
  <dcterms:modified xsi:type="dcterms:W3CDTF">2016-03-03T21:30:49Z</dcterms:modified>
</cp:coreProperties>
</file>