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F0D61C-E5D4-4671-95AD-394C68093BD8}" type="datetimeFigureOut">
              <a:rPr lang="en-IN" smtClean="0"/>
              <a:t>28-12-2023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7F9CB-B36B-40C1-BB2E-4DD056FCC7DA}" type="slidenum">
              <a:rPr lang="en-IN" smtClean="0"/>
              <a:t>‹#›</a:t>
            </a:fld>
            <a:endParaRPr lang="en-IN"/>
          </a:p>
        </p:txBody>
      </p:sp>
    </p:spTree>
    <p:extLst>
      <p:ext uri="{BB962C8B-B14F-4D97-AF65-F5344CB8AC3E}">
        <p14:creationId xmlns:p14="http://schemas.microsoft.com/office/powerpoint/2010/main" val="23749519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BADFF-C4EF-4A24-8D9B-46FFBC363A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C902710-3BE1-4F4D-945D-C3D799AD0A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2722344-CCB7-420D-8509-7768B01896D1}"/>
              </a:ext>
            </a:extLst>
          </p:cNvPr>
          <p:cNvSpPr>
            <a:spLocks noGrp="1"/>
          </p:cNvSpPr>
          <p:nvPr>
            <p:ph type="dt" sz="half" idx="10"/>
          </p:nvPr>
        </p:nvSpPr>
        <p:spPr/>
        <p:txBody>
          <a:bodyPr/>
          <a:lstStyle/>
          <a:p>
            <a:fld id="{9CB8EA2D-9B0A-4472-9334-2C1B91DF263D}" type="datetime1">
              <a:rPr lang="en-IN" smtClean="0"/>
              <a:t>28-12-2023</a:t>
            </a:fld>
            <a:endParaRPr lang="en-IN"/>
          </a:p>
        </p:txBody>
      </p:sp>
      <p:sp>
        <p:nvSpPr>
          <p:cNvPr id="5" name="Footer Placeholder 4">
            <a:extLst>
              <a:ext uri="{FF2B5EF4-FFF2-40B4-BE49-F238E27FC236}">
                <a16:creationId xmlns:a16="http://schemas.microsoft.com/office/drawing/2014/main" id="{ECD138E9-D363-41DD-B3C2-DBAA59BD3641}"/>
              </a:ext>
            </a:extLst>
          </p:cNvPr>
          <p:cNvSpPr>
            <a:spLocks noGrp="1"/>
          </p:cNvSpPr>
          <p:nvPr>
            <p:ph type="ftr" sz="quarter" idx="11"/>
          </p:nvPr>
        </p:nvSpPr>
        <p:spPr/>
        <p:txBody>
          <a:bodyPr/>
          <a:lstStyle/>
          <a:p>
            <a:r>
              <a:rPr lang="en-IN"/>
              <a:t>Det. of ECE                                                                                          2021-21</a:t>
            </a:r>
          </a:p>
        </p:txBody>
      </p:sp>
      <p:sp>
        <p:nvSpPr>
          <p:cNvPr id="6" name="Slide Number Placeholder 5">
            <a:extLst>
              <a:ext uri="{FF2B5EF4-FFF2-40B4-BE49-F238E27FC236}">
                <a16:creationId xmlns:a16="http://schemas.microsoft.com/office/drawing/2014/main" id="{1865DE11-F24E-4744-8153-A47DB556E10C}"/>
              </a:ext>
            </a:extLst>
          </p:cNvPr>
          <p:cNvSpPr>
            <a:spLocks noGrp="1"/>
          </p:cNvSpPr>
          <p:nvPr>
            <p:ph type="sldNum" sz="quarter" idx="12"/>
          </p:nvPr>
        </p:nvSpPr>
        <p:spPr/>
        <p:txBody>
          <a:bodyPr/>
          <a:lstStyle/>
          <a:p>
            <a:fld id="{5E3901C0-E6C4-4CD0-A2CB-0632E133B8B8}" type="slidenum">
              <a:rPr lang="en-IN" smtClean="0"/>
              <a:t>‹#›</a:t>
            </a:fld>
            <a:endParaRPr lang="en-IN"/>
          </a:p>
        </p:txBody>
      </p:sp>
    </p:spTree>
    <p:extLst>
      <p:ext uri="{BB962C8B-B14F-4D97-AF65-F5344CB8AC3E}">
        <p14:creationId xmlns:p14="http://schemas.microsoft.com/office/powerpoint/2010/main" val="1392415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7CEB1-C618-45E7-9F88-B38E0C485D3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F96B3E5-E97F-4712-B4D2-E4D6983C8D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0DFC85-53FF-4AB4-A503-F092EE208D12}"/>
              </a:ext>
            </a:extLst>
          </p:cNvPr>
          <p:cNvSpPr>
            <a:spLocks noGrp="1"/>
          </p:cNvSpPr>
          <p:nvPr>
            <p:ph type="dt" sz="half" idx="10"/>
          </p:nvPr>
        </p:nvSpPr>
        <p:spPr/>
        <p:txBody>
          <a:bodyPr/>
          <a:lstStyle/>
          <a:p>
            <a:fld id="{780044C8-2EF0-4486-A30C-9A929B25ED40}" type="datetime1">
              <a:rPr lang="en-IN" smtClean="0"/>
              <a:t>28-12-2023</a:t>
            </a:fld>
            <a:endParaRPr lang="en-IN"/>
          </a:p>
        </p:txBody>
      </p:sp>
      <p:sp>
        <p:nvSpPr>
          <p:cNvPr id="5" name="Footer Placeholder 4">
            <a:extLst>
              <a:ext uri="{FF2B5EF4-FFF2-40B4-BE49-F238E27FC236}">
                <a16:creationId xmlns:a16="http://schemas.microsoft.com/office/drawing/2014/main" id="{4E847442-FDC6-4281-AA64-646B0E16E06F}"/>
              </a:ext>
            </a:extLst>
          </p:cNvPr>
          <p:cNvSpPr>
            <a:spLocks noGrp="1"/>
          </p:cNvSpPr>
          <p:nvPr>
            <p:ph type="ftr" sz="quarter" idx="11"/>
          </p:nvPr>
        </p:nvSpPr>
        <p:spPr/>
        <p:txBody>
          <a:bodyPr/>
          <a:lstStyle/>
          <a:p>
            <a:r>
              <a:rPr lang="en-IN"/>
              <a:t>Det. of ECE                                                                                          2021-21</a:t>
            </a:r>
          </a:p>
        </p:txBody>
      </p:sp>
      <p:sp>
        <p:nvSpPr>
          <p:cNvPr id="6" name="Slide Number Placeholder 5">
            <a:extLst>
              <a:ext uri="{FF2B5EF4-FFF2-40B4-BE49-F238E27FC236}">
                <a16:creationId xmlns:a16="http://schemas.microsoft.com/office/drawing/2014/main" id="{1F16EF7C-38D2-42F9-B2D0-98C0ADA62AA8}"/>
              </a:ext>
            </a:extLst>
          </p:cNvPr>
          <p:cNvSpPr>
            <a:spLocks noGrp="1"/>
          </p:cNvSpPr>
          <p:nvPr>
            <p:ph type="sldNum" sz="quarter" idx="12"/>
          </p:nvPr>
        </p:nvSpPr>
        <p:spPr/>
        <p:txBody>
          <a:bodyPr/>
          <a:lstStyle/>
          <a:p>
            <a:fld id="{5E3901C0-E6C4-4CD0-A2CB-0632E133B8B8}" type="slidenum">
              <a:rPr lang="en-IN" smtClean="0"/>
              <a:t>‹#›</a:t>
            </a:fld>
            <a:endParaRPr lang="en-IN"/>
          </a:p>
        </p:txBody>
      </p:sp>
    </p:spTree>
    <p:extLst>
      <p:ext uri="{BB962C8B-B14F-4D97-AF65-F5344CB8AC3E}">
        <p14:creationId xmlns:p14="http://schemas.microsoft.com/office/powerpoint/2010/main" val="1905537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CD7F51-FBE9-4E19-9E32-3D6D0DA4412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AF17535-4450-4583-948B-10FA493CFB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B31692-289D-4E8B-A20A-7467A96131D0}"/>
              </a:ext>
            </a:extLst>
          </p:cNvPr>
          <p:cNvSpPr>
            <a:spLocks noGrp="1"/>
          </p:cNvSpPr>
          <p:nvPr>
            <p:ph type="dt" sz="half" idx="10"/>
          </p:nvPr>
        </p:nvSpPr>
        <p:spPr/>
        <p:txBody>
          <a:bodyPr/>
          <a:lstStyle/>
          <a:p>
            <a:fld id="{EFA0FAC2-01F4-4508-AE65-BF8F4E4D91DC}" type="datetime1">
              <a:rPr lang="en-IN" smtClean="0"/>
              <a:t>28-12-2023</a:t>
            </a:fld>
            <a:endParaRPr lang="en-IN"/>
          </a:p>
        </p:txBody>
      </p:sp>
      <p:sp>
        <p:nvSpPr>
          <p:cNvPr id="5" name="Footer Placeholder 4">
            <a:extLst>
              <a:ext uri="{FF2B5EF4-FFF2-40B4-BE49-F238E27FC236}">
                <a16:creationId xmlns:a16="http://schemas.microsoft.com/office/drawing/2014/main" id="{FB4BE6EF-1FCF-483C-A498-2B25D6789ED0}"/>
              </a:ext>
            </a:extLst>
          </p:cNvPr>
          <p:cNvSpPr>
            <a:spLocks noGrp="1"/>
          </p:cNvSpPr>
          <p:nvPr>
            <p:ph type="ftr" sz="quarter" idx="11"/>
          </p:nvPr>
        </p:nvSpPr>
        <p:spPr/>
        <p:txBody>
          <a:bodyPr/>
          <a:lstStyle/>
          <a:p>
            <a:r>
              <a:rPr lang="en-IN"/>
              <a:t>Det. of ECE                                                                                          2021-21</a:t>
            </a:r>
          </a:p>
        </p:txBody>
      </p:sp>
      <p:sp>
        <p:nvSpPr>
          <p:cNvPr id="6" name="Slide Number Placeholder 5">
            <a:extLst>
              <a:ext uri="{FF2B5EF4-FFF2-40B4-BE49-F238E27FC236}">
                <a16:creationId xmlns:a16="http://schemas.microsoft.com/office/drawing/2014/main" id="{2426A780-4EB4-44F8-8690-6F68A1ECEE69}"/>
              </a:ext>
            </a:extLst>
          </p:cNvPr>
          <p:cNvSpPr>
            <a:spLocks noGrp="1"/>
          </p:cNvSpPr>
          <p:nvPr>
            <p:ph type="sldNum" sz="quarter" idx="12"/>
          </p:nvPr>
        </p:nvSpPr>
        <p:spPr/>
        <p:txBody>
          <a:bodyPr/>
          <a:lstStyle/>
          <a:p>
            <a:fld id="{5E3901C0-E6C4-4CD0-A2CB-0632E133B8B8}" type="slidenum">
              <a:rPr lang="en-IN" smtClean="0"/>
              <a:t>‹#›</a:t>
            </a:fld>
            <a:endParaRPr lang="en-IN"/>
          </a:p>
        </p:txBody>
      </p:sp>
    </p:spTree>
    <p:extLst>
      <p:ext uri="{BB962C8B-B14F-4D97-AF65-F5344CB8AC3E}">
        <p14:creationId xmlns:p14="http://schemas.microsoft.com/office/powerpoint/2010/main" val="3841144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C3C4E-AFE9-48E2-8516-2F536EDAD7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74957B3-6E5E-470C-8E1D-C4511BB80F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5DCC67-729E-4F5E-9376-FCBB2CA5078B}"/>
              </a:ext>
            </a:extLst>
          </p:cNvPr>
          <p:cNvSpPr>
            <a:spLocks noGrp="1"/>
          </p:cNvSpPr>
          <p:nvPr>
            <p:ph type="dt" sz="half" idx="10"/>
          </p:nvPr>
        </p:nvSpPr>
        <p:spPr/>
        <p:txBody>
          <a:bodyPr/>
          <a:lstStyle/>
          <a:p>
            <a:fld id="{45B2DE1E-D4B4-4539-9BC4-B8466941B7EE}" type="datetime1">
              <a:rPr lang="en-IN" smtClean="0"/>
              <a:t>28-12-2023</a:t>
            </a:fld>
            <a:endParaRPr lang="en-IN"/>
          </a:p>
        </p:txBody>
      </p:sp>
      <p:sp>
        <p:nvSpPr>
          <p:cNvPr id="5" name="Footer Placeholder 4">
            <a:extLst>
              <a:ext uri="{FF2B5EF4-FFF2-40B4-BE49-F238E27FC236}">
                <a16:creationId xmlns:a16="http://schemas.microsoft.com/office/drawing/2014/main" id="{AC3154DF-5CF1-46D3-A6EC-33A3C85A48D3}"/>
              </a:ext>
            </a:extLst>
          </p:cNvPr>
          <p:cNvSpPr>
            <a:spLocks noGrp="1"/>
          </p:cNvSpPr>
          <p:nvPr>
            <p:ph type="ftr" sz="quarter" idx="11"/>
          </p:nvPr>
        </p:nvSpPr>
        <p:spPr/>
        <p:txBody>
          <a:bodyPr/>
          <a:lstStyle/>
          <a:p>
            <a:r>
              <a:rPr lang="en-IN"/>
              <a:t>Det. of ECE                                                                                          2021-21</a:t>
            </a:r>
          </a:p>
        </p:txBody>
      </p:sp>
      <p:sp>
        <p:nvSpPr>
          <p:cNvPr id="6" name="Slide Number Placeholder 5">
            <a:extLst>
              <a:ext uri="{FF2B5EF4-FFF2-40B4-BE49-F238E27FC236}">
                <a16:creationId xmlns:a16="http://schemas.microsoft.com/office/drawing/2014/main" id="{65CAD779-C83D-4907-ACFA-52D00BE71792}"/>
              </a:ext>
            </a:extLst>
          </p:cNvPr>
          <p:cNvSpPr>
            <a:spLocks noGrp="1"/>
          </p:cNvSpPr>
          <p:nvPr>
            <p:ph type="sldNum" sz="quarter" idx="12"/>
          </p:nvPr>
        </p:nvSpPr>
        <p:spPr/>
        <p:txBody>
          <a:bodyPr/>
          <a:lstStyle/>
          <a:p>
            <a:fld id="{5E3901C0-E6C4-4CD0-A2CB-0632E133B8B8}" type="slidenum">
              <a:rPr lang="en-IN" smtClean="0"/>
              <a:t>‹#›</a:t>
            </a:fld>
            <a:endParaRPr lang="en-IN"/>
          </a:p>
        </p:txBody>
      </p:sp>
    </p:spTree>
    <p:extLst>
      <p:ext uri="{BB962C8B-B14F-4D97-AF65-F5344CB8AC3E}">
        <p14:creationId xmlns:p14="http://schemas.microsoft.com/office/powerpoint/2010/main" val="2691235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82A3D-5D88-46A1-A74F-673349B1D8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76CF762-6C71-4D81-BA6E-51B7BCC789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8E277B-6603-4722-B9B2-D84E1AE84CFC}"/>
              </a:ext>
            </a:extLst>
          </p:cNvPr>
          <p:cNvSpPr>
            <a:spLocks noGrp="1"/>
          </p:cNvSpPr>
          <p:nvPr>
            <p:ph type="dt" sz="half" idx="10"/>
          </p:nvPr>
        </p:nvSpPr>
        <p:spPr/>
        <p:txBody>
          <a:bodyPr/>
          <a:lstStyle/>
          <a:p>
            <a:fld id="{C7E3DCF9-2491-41DA-86AB-8E8ED8312CE6}" type="datetime1">
              <a:rPr lang="en-IN" smtClean="0"/>
              <a:t>28-12-2023</a:t>
            </a:fld>
            <a:endParaRPr lang="en-IN"/>
          </a:p>
        </p:txBody>
      </p:sp>
      <p:sp>
        <p:nvSpPr>
          <p:cNvPr id="5" name="Footer Placeholder 4">
            <a:extLst>
              <a:ext uri="{FF2B5EF4-FFF2-40B4-BE49-F238E27FC236}">
                <a16:creationId xmlns:a16="http://schemas.microsoft.com/office/drawing/2014/main" id="{F6F4B0F9-98F8-406C-9F8E-EDAFC950C0EF}"/>
              </a:ext>
            </a:extLst>
          </p:cNvPr>
          <p:cNvSpPr>
            <a:spLocks noGrp="1"/>
          </p:cNvSpPr>
          <p:nvPr>
            <p:ph type="ftr" sz="quarter" idx="11"/>
          </p:nvPr>
        </p:nvSpPr>
        <p:spPr/>
        <p:txBody>
          <a:bodyPr/>
          <a:lstStyle/>
          <a:p>
            <a:r>
              <a:rPr lang="en-IN"/>
              <a:t>Det. of ECE                                                                                          2021-21</a:t>
            </a:r>
          </a:p>
        </p:txBody>
      </p:sp>
      <p:sp>
        <p:nvSpPr>
          <p:cNvPr id="6" name="Slide Number Placeholder 5">
            <a:extLst>
              <a:ext uri="{FF2B5EF4-FFF2-40B4-BE49-F238E27FC236}">
                <a16:creationId xmlns:a16="http://schemas.microsoft.com/office/drawing/2014/main" id="{28596B4E-85DE-4CFC-ACD3-F299CCBE3EB2}"/>
              </a:ext>
            </a:extLst>
          </p:cNvPr>
          <p:cNvSpPr>
            <a:spLocks noGrp="1"/>
          </p:cNvSpPr>
          <p:nvPr>
            <p:ph type="sldNum" sz="quarter" idx="12"/>
          </p:nvPr>
        </p:nvSpPr>
        <p:spPr/>
        <p:txBody>
          <a:bodyPr/>
          <a:lstStyle/>
          <a:p>
            <a:fld id="{5E3901C0-E6C4-4CD0-A2CB-0632E133B8B8}" type="slidenum">
              <a:rPr lang="en-IN" smtClean="0"/>
              <a:t>‹#›</a:t>
            </a:fld>
            <a:endParaRPr lang="en-IN"/>
          </a:p>
        </p:txBody>
      </p:sp>
    </p:spTree>
    <p:extLst>
      <p:ext uri="{BB962C8B-B14F-4D97-AF65-F5344CB8AC3E}">
        <p14:creationId xmlns:p14="http://schemas.microsoft.com/office/powerpoint/2010/main" val="436380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94033-3C2D-4766-B41B-3BF55DFE414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B76A45-9229-4C32-943A-C07C855CFE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2BA8CA3-F293-4C67-8063-C4A864F12B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0ED03F4-F34A-4588-9841-CB5B365EA555}"/>
              </a:ext>
            </a:extLst>
          </p:cNvPr>
          <p:cNvSpPr>
            <a:spLocks noGrp="1"/>
          </p:cNvSpPr>
          <p:nvPr>
            <p:ph type="dt" sz="half" idx="10"/>
          </p:nvPr>
        </p:nvSpPr>
        <p:spPr/>
        <p:txBody>
          <a:bodyPr/>
          <a:lstStyle/>
          <a:p>
            <a:fld id="{E0D18B41-68DD-4276-BAE0-F83FE96A6E34}" type="datetime1">
              <a:rPr lang="en-IN" smtClean="0"/>
              <a:t>28-12-2023</a:t>
            </a:fld>
            <a:endParaRPr lang="en-IN"/>
          </a:p>
        </p:txBody>
      </p:sp>
      <p:sp>
        <p:nvSpPr>
          <p:cNvPr id="6" name="Footer Placeholder 5">
            <a:extLst>
              <a:ext uri="{FF2B5EF4-FFF2-40B4-BE49-F238E27FC236}">
                <a16:creationId xmlns:a16="http://schemas.microsoft.com/office/drawing/2014/main" id="{C1485E0A-7DE1-4DB5-9C8E-BA1605EACD6F}"/>
              </a:ext>
            </a:extLst>
          </p:cNvPr>
          <p:cNvSpPr>
            <a:spLocks noGrp="1"/>
          </p:cNvSpPr>
          <p:nvPr>
            <p:ph type="ftr" sz="quarter" idx="11"/>
          </p:nvPr>
        </p:nvSpPr>
        <p:spPr/>
        <p:txBody>
          <a:bodyPr/>
          <a:lstStyle/>
          <a:p>
            <a:r>
              <a:rPr lang="en-IN"/>
              <a:t>Det. of ECE                                                                                          2021-21</a:t>
            </a:r>
          </a:p>
        </p:txBody>
      </p:sp>
      <p:sp>
        <p:nvSpPr>
          <p:cNvPr id="7" name="Slide Number Placeholder 6">
            <a:extLst>
              <a:ext uri="{FF2B5EF4-FFF2-40B4-BE49-F238E27FC236}">
                <a16:creationId xmlns:a16="http://schemas.microsoft.com/office/drawing/2014/main" id="{B467EA47-DF57-4A4F-95DE-4280A53A01DA}"/>
              </a:ext>
            </a:extLst>
          </p:cNvPr>
          <p:cNvSpPr>
            <a:spLocks noGrp="1"/>
          </p:cNvSpPr>
          <p:nvPr>
            <p:ph type="sldNum" sz="quarter" idx="12"/>
          </p:nvPr>
        </p:nvSpPr>
        <p:spPr/>
        <p:txBody>
          <a:bodyPr/>
          <a:lstStyle/>
          <a:p>
            <a:fld id="{5E3901C0-E6C4-4CD0-A2CB-0632E133B8B8}" type="slidenum">
              <a:rPr lang="en-IN" smtClean="0"/>
              <a:t>‹#›</a:t>
            </a:fld>
            <a:endParaRPr lang="en-IN"/>
          </a:p>
        </p:txBody>
      </p:sp>
    </p:spTree>
    <p:extLst>
      <p:ext uri="{BB962C8B-B14F-4D97-AF65-F5344CB8AC3E}">
        <p14:creationId xmlns:p14="http://schemas.microsoft.com/office/powerpoint/2010/main" val="3212540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CD7A0-7B37-42B3-8047-F24B3AAAF89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95ECF85-0A0F-4324-8CF9-43525505EC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00CA76-E455-4978-B297-AF808223BA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36749D0-F35B-4870-AEA3-53375BD835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8E3EB5-1410-4DB8-A989-3A085C5FA2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C29CCD1-D049-463C-A5A2-7952FDE6524C}"/>
              </a:ext>
            </a:extLst>
          </p:cNvPr>
          <p:cNvSpPr>
            <a:spLocks noGrp="1"/>
          </p:cNvSpPr>
          <p:nvPr>
            <p:ph type="dt" sz="half" idx="10"/>
          </p:nvPr>
        </p:nvSpPr>
        <p:spPr/>
        <p:txBody>
          <a:bodyPr/>
          <a:lstStyle/>
          <a:p>
            <a:fld id="{7B49E73A-EBFC-42AF-9343-506A4648C217}" type="datetime1">
              <a:rPr lang="en-IN" smtClean="0"/>
              <a:t>28-12-2023</a:t>
            </a:fld>
            <a:endParaRPr lang="en-IN"/>
          </a:p>
        </p:txBody>
      </p:sp>
      <p:sp>
        <p:nvSpPr>
          <p:cNvPr id="8" name="Footer Placeholder 7">
            <a:extLst>
              <a:ext uri="{FF2B5EF4-FFF2-40B4-BE49-F238E27FC236}">
                <a16:creationId xmlns:a16="http://schemas.microsoft.com/office/drawing/2014/main" id="{D1E7A3F6-71F0-482A-ACCF-C36A57910718}"/>
              </a:ext>
            </a:extLst>
          </p:cNvPr>
          <p:cNvSpPr>
            <a:spLocks noGrp="1"/>
          </p:cNvSpPr>
          <p:nvPr>
            <p:ph type="ftr" sz="quarter" idx="11"/>
          </p:nvPr>
        </p:nvSpPr>
        <p:spPr/>
        <p:txBody>
          <a:bodyPr/>
          <a:lstStyle/>
          <a:p>
            <a:r>
              <a:rPr lang="en-IN"/>
              <a:t>Det. of ECE                                                                                          2021-21</a:t>
            </a:r>
          </a:p>
        </p:txBody>
      </p:sp>
      <p:sp>
        <p:nvSpPr>
          <p:cNvPr id="9" name="Slide Number Placeholder 8">
            <a:extLst>
              <a:ext uri="{FF2B5EF4-FFF2-40B4-BE49-F238E27FC236}">
                <a16:creationId xmlns:a16="http://schemas.microsoft.com/office/drawing/2014/main" id="{0FD14EF8-7571-4373-9D82-AEC2FD496601}"/>
              </a:ext>
            </a:extLst>
          </p:cNvPr>
          <p:cNvSpPr>
            <a:spLocks noGrp="1"/>
          </p:cNvSpPr>
          <p:nvPr>
            <p:ph type="sldNum" sz="quarter" idx="12"/>
          </p:nvPr>
        </p:nvSpPr>
        <p:spPr/>
        <p:txBody>
          <a:bodyPr/>
          <a:lstStyle/>
          <a:p>
            <a:fld id="{5E3901C0-E6C4-4CD0-A2CB-0632E133B8B8}" type="slidenum">
              <a:rPr lang="en-IN" smtClean="0"/>
              <a:t>‹#›</a:t>
            </a:fld>
            <a:endParaRPr lang="en-IN"/>
          </a:p>
        </p:txBody>
      </p:sp>
    </p:spTree>
    <p:extLst>
      <p:ext uri="{BB962C8B-B14F-4D97-AF65-F5344CB8AC3E}">
        <p14:creationId xmlns:p14="http://schemas.microsoft.com/office/powerpoint/2010/main" val="2616815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76BF8-DDF8-4B15-9235-EBF5E033364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F5D553E-1EC2-4338-9F5F-1B3B3FCCB0A5}"/>
              </a:ext>
            </a:extLst>
          </p:cNvPr>
          <p:cNvSpPr>
            <a:spLocks noGrp="1"/>
          </p:cNvSpPr>
          <p:nvPr>
            <p:ph type="dt" sz="half" idx="10"/>
          </p:nvPr>
        </p:nvSpPr>
        <p:spPr/>
        <p:txBody>
          <a:bodyPr/>
          <a:lstStyle/>
          <a:p>
            <a:fld id="{24E0698A-6F46-4207-9DD0-7F98B1E62283}" type="datetime1">
              <a:rPr lang="en-IN" smtClean="0"/>
              <a:t>28-12-2023</a:t>
            </a:fld>
            <a:endParaRPr lang="en-IN"/>
          </a:p>
        </p:txBody>
      </p:sp>
      <p:sp>
        <p:nvSpPr>
          <p:cNvPr id="4" name="Footer Placeholder 3">
            <a:extLst>
              <a:ext uri="{FF2B5EF4-FFF2-40B4-BE49-F238E27FC236}">
                <a16:creationId xmlns:a16="http://schemas.microsoft.com/office/drawing/2014/main" id="{25210747-29CC-4CE2-B24C-C45DF800EEA6}"/>
              </a:ext>
            </a:extLst>
          </p:cNvPr>
          <p:cNvSpPr>
            <a:spLocks noGrp="1"/>
          </p:cNvSpPr>
          <p:nvPr>
            <p:ph type="ftr" sz="quarter" idx="11"/>
          </p:nvPr>
        </p:nvSpPr>
        <p:spPr/>
        <p:txBody>
          <a:bodyPr/>
          <a:lstStyle/>
          <a:p>
            <a:r>
              <a:rPr lang="en-IN"/>
              <a:t>Det. of ECE                                                                                          2021-21</a:t>
            </a:r>
          </a:p>
        </p:txBody>
      </p:sp>
      <p:sp>
        <p:nvSpPr>
          <p:cNvPr id="5" name="Slide Number Placeholder 4">
            <a:extLst>
              <a:ext uri="{FF2B5EF4-FFF2-40B4-BE49-F238E27FC236}">
                <a16:creationId xmlns:a16="http://schemas.microsoft.com/office/drawing/2014/main" id="{36BB9EDE-6532-4FAC-96DE-CB8AF34D6105}"/>
              </a:ext>
            </a:extLst>
          </p:cNvPr>
          <p:cNvSpPr>
            <a:spLocks noGrp="1"/>
          </p:cNvSpPr>
          <p:nvPr>
            <p:ph type="sldNum" sz="quarter" idx="12"/>
          </p:nvPr>
        </p:nvSpPr>
        <p:spPr/>
        <p:txBody>
          <a:bodyPr/>
          <a:lstStyle/>
          <a:p>
            <a:fld id="{5E3901C0-E6C4-4CD0-A2CB-0632E133B8B8}" type="slidenum">
              <a:rPr lang="en-IN" smtClean="0"/>
              <a:t>‹#›</a:t>
            </a:fld>
            <a:endParaRPr lang="en-IN"/>
          </a:p>
        </p:txBody>
      </p:sp>
    </p:spTree>
    <p:extLst>
      <p:ext uri="{BB962C8B-B14F-4D97-AF65-F5344CB8AC3E}">
        <p14:creationId xmlns:p14="http://schemas.microsoft.com/office/powerpoint/2010/main" val="3351873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57273E-8A9C-4C51-9500-912A80C8B5FA}"/>
              </a:ext>
            </a:extLst>
          </p:cNvPr>
          <p:cNvSpPr>
            <a:spLocks noGrp="1"/>
          </p:cNvSpPr>
          <p:nvPr>
            <p:ph type="dt" sz="half" idx="10"/>
          </p:nvPr>
        </p:nvSpPr>
        <p:spPr/>
        <p:txBody>
          <a:bodyPr/>
          <a:lstStyle/>
          <a:p>
            <a:fld id="{2A3BF248-C731-4E84-A54E-03F4B9C519C1}" type="datetime1">
              <a:rPr lang="en-IN" smtClean="0"/>
              <a:t>28-12-2023</a:t>
            </a:fld>
            <a:endParaRPr lang="en-IN"/>
          </a:p>
        </p:txBody>
      </p:sp>
      <p:sp>
        <p:nvSpPr>
          <p:cNvPr id="3" name="Footer Placeholder 2">
            <a:extLst>
              <a:ext uri="{FF2B5EF4-FFF2-40B4-BE49-F238E27FC236}">
                <a16:creationId xmlns:a16="http://schemas.microsoft.com/office/drawing/2014/main" id="{E17854C6-CEFA-4397-AA06-A75E94C6D65A}"/>
              </a:ext>
            </a:extLst>
          </p:cNvPr>
          <p:cNvSpPr>
            <a:spLocks noGrp="1"/>
          </p:cNvSpPr>
          <p:nvPr>
            <p:ph type="ftr" sz="quarter" idx="11"/>
          </p:nvPr>
        </p:nvSpPr>
        <p:spPr/>
        <p:txBody>
          <a:bodyPr/>
          <a:lstStyle/>
          <a:p>
            <a:r>
              <a:rPr lang="en-IN"/>
              <a:t>Det. of ECE                                                                                          2021-21</a:t>
            </a:r>
          </a:p>
        </p:txBody>
      </p:sp>
      <p:sp>
        <p:nvSpPr>
          <p:cNvPr id="4" name="Slide Number Placeholder 3">
            <a:extLst>
              <a:ext uri="{FF2B5EF4-FFF2-40B4-BE49-F238E27FC236}">
                <a16:creationId xmlns:a16="http://schemas.microsoft.com/office/drawing/2014/main" id="{C65373B3-E921-4203-BF2A-F0BE523692E0}"/>
              </a:ext>
            </a:extLst>
          </p:cNvPr>
          <p:cNvSpPr>
            <a:spLocks noGrp="1"/>
          </p:cNvSpPr>
          <p:nvPr>
            <p:ph type="sldNum" sz="quarter" idx="12"/>
          </p:nvPr>
        </p:nvSpPr>
        <p:spPr/>
        <p:txBody>
          <a:bodyPr/>
          <a:lstStyle/>
          <a:p>
            <a:fld id="{5E3901C0-E6C4-4CD0-A2CB-0632E133B8B8}" type="slidenum">
              <a:rPr lang="en-IN" smtClean="0"/>
              <a:t>‹#›</a:t>
            </a:fld>
            <a:endParaRPr lang="en-IN"/>
          </a:p>
        </p:txBody>
      </p:sp>
    </p:spTree>
    <p:extLst>
      <p:ext uri="{BB962C8B-B14F-4D97-AF65-F5344CB8AC3E}">
        <p14:creationId xmlns:p14="http://schemas.microsoft.com/office/powerpoint/2010/main" val="693907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C1B24-F172-4B94-9F9B-13F398B5EE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3902F2B-4D2F-4008-AF1A-6AE24BD3C6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6ED43A3-814E-45A2-8177-98713416A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DCDF41-2895-4DE5-87CD-2F90BD92703E}"/>
              </a:ext>
            </a:extLst>
          </p:cNvPr>
          <p:cNvSpPr>
            <a:spLocks noGrp="1"/>
          </p:cNvSpPr>
          <p:nvPr>
            <p:ph type="dt" sz="half" idx="10"/>
          </p:nvPr>
        </p:nvSpPr>
        <p:spPr/>
        <p:txBody>
          <a:bodyPr/>
          <a:lstStyle/>
          <a:p>
            <a:fld id="{492E1EA2-E39A-4B19-913A-2BCC5F6324A3}" type="datetime1">
              <a:rPr lang="en-IN" smtClean="0"/>
              <a:t>28-12-2023</a:t>
            </a:fld>
            <a:endParaRPr lang="en-IN"/>
          </a:p>
        </p:txBody>
      </p:sp>
      <p:sp>
        <p:nvSpPr>
          <p:cNvPr id="6" name="Footer Placeholder 5">
            <a:extLst>
              <a:ext uri="{FF2B5EF4-FFF2-40B4-BE49-F238E27FC236}">
                <a16:creationId xmlns:a16="http://schemas.microsoft.com/office/drawing/2014/main" id="{A897E751-512F-4B80-881F-D89EEE5D8993}"/>
              </a:ext>
            </a:extLst>
          </p:cNvPr>
          <p:cNvSpPr>
            <a:spLocks noGrp="1"/>
          </p:cNvSpPr>
          <p:nvPr>
            <p:ph type="ftr" sz="quarter" idx="11"/>
          </p:nvPr>
        </p:nvSpPr>
        <p:spPr/>
        <p:txBody>
          <a:bodyPr/>
          <a:lstStyle/>
          <a:p>
            <a:r>
              <a:rPr lang="en-IN"/>
              <a:t>Det. of ECE                                                                                          2021-21</a:t>
            </a:r>
          </a:p>
        </p:txBody>
      </p:sp>
      <p:sp>
        <p:nvSpPr>
          <p:cNvPr id="7" name="Slide Number Placeholder 6">
            <a:extLst>
              <a:ext uri="{FF2B5EF4-FFF2-40B4-BE49-F238E27FC236}">
                <a16:creationId xmlns:a16="http://schemas.microsoft.com/office/drawing/2014/main" id="{456344A4-F293-4FDD-BD9B-127155BC31F8}"/>
              </a:ext>
            </a:extLst>
          </p:cNvPr>
          <p:cNvSpPr>
            <a:spLocks noGrp="1"/>
          </p:cNvSpPr>
          <p:nvPr>
            <p:ph type="sldNum" sz="quarter" idx="12"/>
          </p:nvPr>
        </p:nvSpPr>
        <p:spPr/>
        <p:txBody>
          <a:bodyPr/>
          <a:lstStyle/>
          <a:p>
            <a:fld id="{5E3901C0-E6C4-4CD0-A2CB-0632E133B8B8}" type="slidenum">
              <a:rPr lang="en-IN" smtClean="0"/>
              <a:t>‹#›</a:t>
            </a:fld>
            <a:endParaRPr lang="en-IN"/>
          </a:p>
        </p:txBody>
      </p:sp>
    </p:spTree>
    <p:extLst>
      <p:ext uri="{BB962C8B-B14F-4D97-AF65-F5344CB8AC3E}">
        <p14:creationId xmlns:p14="http://schemas.microsoft.com/office/powerpoint/2010/main" val="4263100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C2FF1-08E8-4B5D-901C-E0F9BAB96A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EF4AE1-D60C-4F1A-8F9B-BE01D067E6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D229464-C04D-4678-BA47-F828536DE2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CBE52F-CA02-4742-AE3D-0EBDB40BF05B}"/>
              </a:ext>
            </a:extLst>
          </p:cNvPr>
          <p:cNvSpPr>
            <a:spLocks noGrp="1"/>
          </p:cNvSpPr>
          <p:nvPr>
            <p:ph type="dt" sz="half" idx="10"/>
          </p:nvPr>
        </p:nvSpPr>
        <p:spPr/>
        <p:txBody>
          <a:bodyPr/>
          <a:lstStyle/>
          <a:p>
            <a:fld id="{DE664BD9-D220-43BE-AEB9-577969A6B017}" type="datetime1">
              <a:rPr lang="en-IN" smtClean="0"/>
              <a:t>28-12-2023</a:t>
            </a:fld>
            <a:endParaRPr lang="en-IN"/>
          </a:p>
        </p:txBody>
      </p:sp>
      <p:sp>
        <p:nvSpPr>
          <p:cNvPr id="6" name="Footer Placeholder 5">
            <a:extLst>
              <a:ext uri="{FF2B5EF4-FFF2-40B4-BE49-F238E27FC236}">
                <a16:creationId xmlns:a16="http://schemas.microsoft.com/office/drawing/2014/main" id="{42C3D637-62F8-4528-B79F-D8DF70AE26F5}"/>
              </a:ext>
            </a:extLst>
          </p:cNvPr>
          <p:cNvSpPr>
            <a:spLocks noGrp="1"/>
          </p:cNvSpPr>
          <p:nvPr>
            <p:ph type="ftr" sz="quarter" idx="11"/>
          </p:nvPr>
        </p:nvSpPr>
        <p:spPr/>
        <p:txBody>
          <a:bodyPr/>
          <a:lstStyle/>
          <a:p>
            <a:r>
              <a:rPr lang="en-IN"/>
              <a:t>Det. of ECE                                                                                          2021-21</a:t>
            </a:r>
          </a:p>
        </p:txBody>
      </p:sp>
      <p:sp>
        <p:nvSpPr>
          <p:cNvPr id="7" name="Slide Number Placeholder 6">
            <a:extLst>
              <a:ext uri="{FF2B5EF4-FFF2-40B4-BE49-F238E27FC236}">
                <a16:creationId xmlns:a16="http://schemas.microsoft.com/office/drawing/2014/main" id="{1340F7D1-FA5A-42B1-AE32-45A35A3CE429}"/>
              </a:ext>
            </a:extLst>
          </p:cNvPr>
          <p:cNvSpPr>
            <a:spLocks noGrp="1"/>
          </p:cNvSpPr>
          <p:nvPr>
            <p:ph type="sldNum" sz="quarter" idx="12"/>
          </p:nvPr>
        </p:nvSpPr>
        <p:spPr/>
        <p:txBody>
          <a:bodyPr/>
          <a:lstStyle/>
          <a:p>
            <a:fld id="{5E3901C0-E6C4-4CD0-A2CB-0632E133B8B8}" type="slidenum">
              <a:rPr lang="en-IN" smtClean="0"/>
              <a:t>‹#›</a:t>
            </a:fld>
            <a:endParaRPr lang="en-IN"/>
          </a:p>
        </p:txBody>
      </p:sp>
    </p:spTree>
    <p:extLst>
      <p:ext uri="{BB962C8B-B14F-4D97-AF65-F5344CB8AC3E}">
        <p14:creationId xmlns:p14="http://schemas.microsoft.com/office/powerpoint/2010/main" val="3852062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826565-0563-49AD-9B57-DB66D9DC4D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ED0EB30-01BD-4BDE-B8B5-10550F0161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415BBF-5B34-4D06-959B-F69A9DB108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B3356D-4907-4286-A6D5-A31828187FA6}" type="datetime1">
              <a:rPr lang="en-IN" smtClean="0"/>
              <a:t>28-12-2023</a:t>
            </a:fld>
            <a:endParaRPr lang="en-IN"/>
          </a:p>
        </p:txBody>
      </p:sp>
      <p:sp>
        <p:nvSpPr>
          <p:cNvPr id="5" name="Footer Placeholder 4">
            <a:extLst>
              <a:ext uri="{FF2B5EF4-FFF2-40B4-BE49-F238E27FC236}">
                <a16:creationId xmlns:a16="http://schemas.microsoft.com/office/drawing/2014/main" id="{56679C2B-2F4C-4CD3-8711-58BDA506B9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Det. of ECE                                                                                          2021-21</a:t>
            </a:r>
          </a:p>
        </p:txBody>
      </p:sp>
      <p:sp>
        <p:nvSpPr>
          <p:cNvPr id="6" name="Slide Number Placeholder 5">
            <a:extLst>
              <a:ext uri="{FF2B5EF4-FFF2-40B4-BE49-F238E27FC236}">
                <a16:creationId xmlns:a16="http://schemas.microsoft.com/office/drawing/2014/main" id="{AE0222BF-10EA-40A0-8DB5-0CAD4AFA0B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3901C0-E6C4-4CD0-A2CB-0632E133B8B8}" type="slidenum">
              <a:rPr lang="en-IN" smtClean="0"/>
              <a:t>‹#›</a:t>
            </a:fld>
            <a:endParaRPr lang="en-IN"/>
          </a:p>
        </p:txBody>
      </p:sp>
    </p:spTree>
    <p:extLst>
      <p:ext uri="{BB962C8B-B14F-4D97-AF65-F5344CB8AC3E}">
        <p14:creationId xmlns:p14="http://schemas.microsoft.com/office/powerpoint/2010/main" val="13889591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rincipal@bnmit.in"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www.bnmit.org/"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www.interviewbit.com/blog/c-projects/" TargetMode="External"/><Relationship Id="rId2" Type="http://schemas.openxmlformats.org/officeDocument/2006/relationships/hyperlink" Target="https://code-projects.org/c/languages/project/cproject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7C30DD-DB15-4C67-833C-08F10B2179C2}"/>
              </a:ext>
            </a:extLst>
          </p:cNvPr>
          <p:cNvSpPr/>
          <p:nvPr/>
        </p:nvSpPr>
        <p:spPr>
          <a:xfrm>
            <a:off x="157020" y="166255"/>
            <a:ext cx="11850255" cy="6525490"/>
          </a:xfrm>
          <a:prstGeom prst="rect">
            <a:avLst/>
          </a:prstGeom>
          <a:ln w="28575">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9" name="Picture 8">
            <a:extLst>
              <a:ext uri="{FF2B5EF4-FFF2-40B4-BE49-F238E27FC236}">
                <a16:creationId xmlns:a16="http://schemas.microsoft.com/office/drawing/2014/main" id="{178FE181-6564-44EA-86DC-E12E3D472468}"/>
              </a:ext>
            </a:extLst>
          </p:cNvPr>
          <p:cNvPicPr/>
          <p:nvPr/>
        </p:nvPicPr>
        <p:blipFill rotWithShape="1">
          <a:blip r:embed="rId2" cstate="print">
            <a:extLst>
              <a:ext uri="{28A0092B-C50C-407E-A947-70E740481C1C}">
                <a14:useLocalDpi xmlns:a14="http://schemas.microsoft.com/office/drawing/2010/main" val="0"/>
              </a:ext>
            </a:extLst>
          </a:blip>
          <a:srcRect t="5523"/>
          <a:stretch/>
        </p:blipFill>
        <p:spPr bwMode="auto">
          <a:xfrm>
            <a:off x="221672" y="295565"/>
            <a:ext cx="1111179" cy="984958"/>
          </a:xfrm>
          <a:prstGeom prst="rect">
            <a:avLst/>
          </a:prstGeom>
          <a:ln>
            <a:noFill/>
          </a:ln>
          <a:extLst>
            <a:ext uri="{53640926-AAD7-44D8-BBD7-CCE9431645EC}">
              <a14:shadowObscured xmlns:a14="http://schemas.microsoft.com/office/drawing/2010/main"/>
            </a:ext>
          </a:extLst>
        </p:spPr>
      </p:pic>
      <p:sp>
        <p:nvSpPr>
          <p:cNvPr id="10" name="TextBox 9">
            <a:extLst>
              <a:ext uri="{FF2B5EF4-FFF2-40B4-BE49-F238E27FC236}">
                <a16:creationId xmlns:a16="http://schemas.microsoft.com/office/drawing/2014/main" id="{631F38AA-0089-421D-8B4D-F5BB4B7FB1E7}"/>
              </a:ext>
            </a:extLst>
          </p:cNvPr>
          <p:cNvSpPr txBox="1"/>
          <p:nvPr/>
        </p:nvSpPr>
        <p:spPr>
          <a:xfrm>
            <a:off x="1533236" y="184727"/>
            <a:ext cx="9193375" cy="1754326"/>
          </a:xfrm>
          <a:prstGeom prst="rect">
            <a:avLst/>
          </a:prstGeom>
          <a:noFill/>
        </p:spPr>
        <p:txBody>
          <a:bodyPr wrap="square">
            <a:spAutoFit/>
          </a:bodyPr>
          <a:lstStyle/>
          <a:p>
            <a:pPr algn="ctr" eaLnBrk="1" hangingPunct="1">
              <a:defRPr/>
            </a:pPr>
            <a:r>
              <a:rPr lang="en-US" sz="4400" b="1" dirty="0">
                <a:solidFill>
                  <a:srgbClr val="ED7D31"/>
                </a:solidFill>
                <a:latin typeface="English111 Vivace BT" panose="03030702030607090B03" pitchFamily="66" charset="2"/>
                <a:cs typeface="Times New Roman" pitchFamily="18" charset="0"/>
              </a:rPr>
              <a:t>B.N.M. Institute of Technology</a:t>
            </a:r>
          </a:p>
          <a:p>
            <a:pPr algn="ctr"/>
            <a:r>
              <a:rPr lang="en-US" sz="2000" b="1" dirty="0">
                <a:solidFill>
                  <a:srgbClr val="000000"/>
                </a:solidFill>
                <a:latin typeface="Times New Roman" panose="02020603050405020304" pitchFamily="18" charset="0"/>
                <a:ea typeface="Calibri" panose="020F0502020204030204" pitchFamily="34" charset="0"/>
                <a:cs typeface="Arial" panose="020B0604020202020204" pitchFamily="34" charset="0"/>
              </a:rPr>
              <a:t>An Autonomous Institution under VTU</a:t>
            </a:r>
            <a:endParaRPr lang="en-US" sz="1400" dirty="0">
              <a:latin typeface="Calibri" panose="020F0502020204030204" pitchFamily="34" charset="0"/>
              <a:ea typeface="Calibri" panose="020F0502020204030204" pitchFamily="34" charset="0"/>
              <a:cs typeface="Arial" panose="020B0604020202020204" pitchFamily="34" charset="0"/>
            </a:endParaRPr>
          </a:p>
          <a:p>
            <a:pPr algn="ctr"/>
            <a:r>
              <a:rPr lang="en-US" sz="1100" b="1" dirty="0">
                <a:solidFill>
                  <a:srgbClr val="000000"/>
                </a:solidFill>
                <a:latin typeface="Times New Roman" panose="02020603050405020304" pitchFamily="18" charset="0"/>
                <a:ea typeface="Times New Roman" panose="02020603050405020304" pitchFamily="18" charset="0"/>
              </a:rPr>
              <a:t>Approved by AICTE, Accredited as Grade A Institution by NAAC till 31.12.2026. </a:t>
            </a:r>
            <a:endParaRPr lang="en-US" sz="2000" dirty="0">
              <a:latin typeface="Times New Roman" panose="02020603050405020304" pitchFamily="18" charset="0"/>
              <a:ea typeface="Times New Roman" panose="02020603050405020304" pitchFamily="18" charset="0"/>
            </a:endParaRPr>
          </a:p>
          <a:p>
            <a:pPr algn="ctr"/>
            <a:r>
              <a:rPr lang="en-US" sz="1100" b="1" dirty="0">
                <a:solidFill>
                  <a:srgbClr val="000000"/>
                </a:solidFill>
                <a:latin typeface="Times New Roman" panose="02020603050405020304" pitchFamily="18" charset="0"/>
                <a:ea typeface="Times New Roman" panose="02020603050405020304" pitchFamily="18" charset="0"/>
              </a:rPr>
              <a:t>All Eligible UG branches – CSE, ECE, EEE, ISE &amp; Mech. Engg. Accredited by NBA till 30.06.2025</a:t>
            </a:r>
            <a:endParaRPr lang="en-US" sz="2000" dirty="0">
              <a:latin typeface="Times New Roman" panose="02020603050405020304" pitchFamily="18" charset="0"/>
              <a:ea typeface="Times New Roman" panose="02020603050405020304" pitchFamily="18" charset="0"/>
            </a:endParaRPr>
          </a:p>
          <a:p>
            <a:pPr algn="ctr"/>
            <a:r>
              <a:rPr lang="en-US" sz="1100" b="1" dirty="0">
                <a:solidFill>
                  <a:srgbClr val="000000"/>
                </a:solidFill>
                <a:latin typeface="Times New Roman" panose="02020603050405020304" pitchFamily="18" charset="0"/>
                <a:ea typeface="Times New Roman" panose="02020603050405020304" pitchFamily="18" charset="0"/>
              </a:rPr>
              <a:t>Post box no. 7087, 27</a:t>
            </a:r>
            <a:r>
              <a:rPr lang="en-US" sz="1100" b="1" baseline="30000" dirty="0">
                <a:solidFill>
                  <a:srgbClr val="000000"/>
                </a:solidFill>
                <a:latin typeface="Times New Roman" panose="02020603050405020304" pitchFamily="18" charset="0"/>
                <a:ea typeface="Times New Roman" panose="02020603050405020304" pitchFamily="18" charset="0"/>
              </a:rPr>
              <a:t>th</a:t>
            </a:r>
            <a:r>
              <a:rPr lang="en-US" sz="1100" b="1" dirty="0">
                <a:solidFill>
                  <a:srgbClr val="000000"/>
                </a:solidFill>
                <a:latin typeface="Times New Roman" panose="02020603050405020304" pitchFamily="18" charset="0"/>
                <a:ea typeface="Times New Roman" panose="02020603050405020304" pitchFamily="18" charset="0"/>
              </a:rPr>
              <a:t> cross, 12</a:t>
            </a:r>
            <a:r>
              <a:rPr lang="en-US" sz="1100" b="1" baseline="30000" dirty="0">
                <a:solidFill>
                  <a:srgbClr val="000000"/>
                </a:solidFill>
                <a:latin typeface="Times New Roman" panose="02020603050405020304" pitchFamily="18" charset="0"/>
                <a:ea typeface="Times New Roman" panose="02020603050405020304" pitchFamily="18" charset="0"/>
              </a:rPr>
              <a:t>th</a:t>
            </a:r>
            <a:r>
              <a:rPr lang="en-US" sz="1100" b="1" dirty="0">
                <a:solidFill>
                  <a:srgbClr val="000000"/>
                </a:solidFill>
                <a:latin typeface="Times New Roman" panose="02020603050405020304" pitchFamily="18" charset="0"/>
                <a:ea typeface="Times New Roman" panose="02020603050405020304" pitchFamily="18" charset="0"/>
              </a:rPr>
              <a:t> Main, Banashankari 2</a:t>
            </a:r>
            <a:r>
              <a:rPr lang="en-US" sz="1100" b="1" baseline="30000" dirty="0">
                <a:solidFill>
                  <a:srgbClr val="000000"/>
                </a:solidFill>
                <a:latin typeface="Times New Roman" panose="02020603050405020304" pitchFamily="18" charset="0"/>
                <a:ea typeface="Times New Roman" panose="02020603050405020304" pitchFamily="18" charset="0"/>
              </a:rPr>
              <a:t>nd</a:t>
            </a:r>
            <a:r>
              <a:rPr lang="en-US" sz="1100" b="1" dirty="0">
                <a:solidFill>
                  <a:srgbClr val="000000"/>
                </a:solidFill>
                <a:latin typeface="Times New Roman" panose="02020603050405020304" pitchFamily="18" charset="0"/>
                <a:ea typeface="Times New Roman" panose="02020603050405020304" pitchFamily="18" charset="0"/>
              </a:rPr>
              <a:t> Stage, Bengaluru- 560070, INDIA</a:t>
            </a:r>
            <a:endParaRPr lang="en-US" sz="2000" dirty="0">
              <a:latin typeface="Times New Roman" panose="02020603050405020304" pitchFamily="18" charset="0"/>
              <a:ea typeface="Times New Roman" panose="02020603050405020304" pitchFamily="18" charset="0"/>
            </a:endParaRPr>
          </a:p>
          <a:p>
            <a:pPr algn="ctr"/>
            <a:r>
              <a:rPr lang="en-US" sz="1100" b="1" dirty="0">
                <a:solidFill>
                  <a:srgbClr val="000000"/>
                </a:solidFill>
                <a:latin typeface="Times New Roman" panose="02020603050405020304" pitchFamily="18" charset="0"/>
                <a:ea typeface="Calibri" panose="020F0502020204030204" pitchFamily="34" charset="0"/>
              </a:rPr>
              <a:t>Ph: 91-80- 26711780/81/82   Email: </a:t>
            </a:r>
            <a:r>
              <a:rPr lang="en-US" sz="1100" b="1" u="sng" dirty="0">
                <a:solidFill>
                  <a:srgbClr val="0000FF"/>
                </a:solidFill>
                <a:latin typeface="Times New Roman" panose="02020603050405020304" pitchFamily="18" charset="0"/>
                <a:ea typeface="Calibri" panose="020F0502020204030204" pitchFamily="34" charset="0"/>
                <a:hlinkClick r:id="rId3"/>
              </a:rPr>
              <a:t>principal@bnmit.in</a:t>
            </a:r>
            <a:r>
              <a:rPr lang="en-US" sz="1100" b="1" dirty="0">
                <a:solidFill>
                  <a:srgbClr val="000000"/>
                </a:solidFill>
                <a:latin typeface="Times New Roman" panose="02020603050405020304" pitchFamily="18" charset="0"/>
                <a:ea typeface="Calibri" panose="020F0502020204030204" pitchFamily="34" charset="0"/>
              </a:rPr>
              <a:t>, </a:t>
            </a:r>
            <a:r>
              <a:rPr lang="en-US" sz="1100" b="1" u="sng" dirty="0">
                <a:solidFill>
                  <a:srgbClr val="0000FF"/>
                </a:solidFill>
                <a:latin typeface="Times New Roman" panose="02020603050405020304" pitchFamily="18" charset="0"/>
                <a:ea typeface="Calibri" panose="020F0502020204030204" pitchFamily="34" charset="0"/>
                <a:hlinkClick r:id="rId4"/>
              </a:rPr>
              <a:t>www.bnmit.org</a:t>
            </a:r>
            <a:endParaRPr lang="en-US" sz="1200" b="1" u="sng" dirty="0">
              <a:latin typeface="Times New Roman" pitchFamily="18" charset="0"/>
              <a:cs typeface="Times New Roman" pitchFamily="18" charset="0"/>
            </a:endParaRPr>
          </a:p>
        </p:txBody>
      </p:sp>
      <p:sp>
        <p:nvSpPr>
          <p:cNvPr id="11" name="TextBox 10">
            <a:extLst>
              <a:ext uri="{FF2B5EF4-FFF2-40B4-BE49-F238E27FC236}">
                <a16:creationId xmlns:a16="http://schemas.microsoft.com/office/drawing/2014/main" id="{FE17AF72-7303-42AB-B6C4-9D6C5832EE1E}"/>
              </a:ext>
            </a:extLst>
          </p:cNvPr>
          <p:cNvSpPr txBox="1"/>
          <p:nvPr/>
        </p:nvSpPr>
        <p:spPr>
          <a:xfrm>
            <a:off x="3243825" y="1957525"/>
            <a:ext cx="5929051" cy="504625"/>
          </a:xfrm>
          <a:prstGeom prst="rect">
            <a:avLst/>
          </a:prstGeom>
          <a:noFill/>
        </p:spPr>
        <p:txBody>
          <a:bodyPr wrap="square" rtlCol="0">
            <a:spAutoFit/>
          </a:bodyPr>
          <a:lstStyle/>
          <a:p>
            <a:pPr algn="ctr">
              <a:lnSpc>
                <a:spcPct val="150000"/>
              </a:lnSpc>
            </a:pPr>
            <a:r>
              <a:rPr lang="en-US" sz="2000" b="1" dirty="0">
                <a:solidFill>
                  <a:srgbClr val="7030A0"/>
                </a:solidFill>
                <a:latin typeface="Times New Roman" panose="02020603050405020304" pitchFamily="18" charset="0"/>
                <a:ea typeface="Times New Roman" panose="02020603050405020304" pitchFamily="18" charset="0"/>
                <a:cs typeface="Arial" panose="020B0604020202020204" pitchFamily="34" charset="0"/>
              </a:rPr>
              <a:t>PROBLEM SOLVING THROUGH C (22PSC125)</a:t>
            </a:r>
            <a:endParaRPr lang="en-US" sz="1200" dirty="0">
              <a:solidFill>
                <a:srgbClr val="7030A0"/>
              </a:solidFill>
              <a:latin typeface="Calibri" panose="020F0502020204030204" pitchFamily="34" charset="0"/>
              <a:ea typeface="Calibri" panose="020F050202020403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2EB9EB08-65C6-4BEF-A7F6-5C458A89B5AD}"/>
              </a:ext>
            </a:extLst>
          </p:cNvPr>
          <p:cNvSpPr txBox="1"/>
          <p:nvPr/>
        </p:nvSpPr>
        <p:spPr>
          <a:xfrm>
            <a:off x="902156" y="3332427"/>
            <a:ext cx="10172563" cy="523220"/>
          </a:xfrm>
          <a:prstGeom prst="rect">
            <a:avLst/>
          </a:prstGeom>
          <a:noFill/>
        </p:spPr>
        <p:txBody>
          <a:bodyPr wrap="square" rtlCol="0">
            <a:spAutoFit/>
          </a:bodyPr>
          <a:lstStyle/>
          <a:p>
            <a:pPr algn="ctr"/>
            <a:r>
              <a:rPr lang="en-IN" sz="2800" b="1" dirty="0">
                <a:solidFill>
                  <a:srgbClr val="0070C0"/>
                </a:solidFill>
                <a:latin typeface="Times New Roman" panose="02020603050405020304" pitchFamily="18" charset="0"/>
                <a:cs typeface="Times New Roman" panose="02020603050405020304" pitchFamily="18" charset="0"/>
              </a:rPr>
              <a:t>“MOVIE TICKET BOOKING SYSTEM”</a:t>
            </a:r>
          </a:p>
        </p:txBody>
      </p:sp>
      <p:graphicFrame>
        <p:nvGraphicFramePr>
          <p:cNvPr id="13" name="Table 4">
            <a:extLst>
              <a:ext uri="{FF2B5EF4-FFF2-40B4-BE49-F238E27FC236}">
                <a16:creationId xmlns:a16="http://schemas.microsoft.com/office/drawing/2014/main" id="{4D58FCF7-6CAC-47C9-8AE7-7541DD75B246}"/>
              </a:ext>
            </a:extLst>
          </p:cNvPr>
          <p:cNvGraphicFramePr>
            <a:graphicFrameLocks noGrp="1"/>
          </p:cNvGraphicFramePr>
          <p:nvPr>
            <p:extLst>
              <p:ext uri="{D42A27DB-BD31-4B8C-83A1-F6EECF244321}">
                <p14:modId xmlns:p14="http://schemas.microsoft.com/office/powerpoint/2010/main" val="2686483816"/>
              </p:ext>
            </p:extLst>
          </p:nvPr>
        </p:nvGraphicFramePr>
        <p:xfrm>
          <a:off x="2190198" y="4317577"/>
          <a:ext cx="8127999" cy="7416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624370152"/>
                    </a:ext>
                  </a:extLst>
                </a:gridCol>
                <a:gridCol w="2709333">
                  <a:extLst>
                    <a:ext uri="{9D8B030D-6E8A-4147-A177-3AD203B41FA5}">
                      <a16:colId xmlns:a16="http://schemas.microsoft.com/office/drawing/2014/main" val="4199880430"/>
                    </a:ext>
                  </a:extLst>
                </a:gridCol>
                <a:gridCol w="2709333">
                  <a:extLst>
                    <a:ext uri="{9D8B030D-6E8A-4147-A177-3AD203B41FA5}">
                      <a16:colId xmlns:a16="http://schemas.microsoft.com/office/drawing/2014/main" val="3283879104"/>
                    </a:ext>
                  </a:extLst>
                </a:gridCol>
              </a:tblGrid>
              <a:tr h="370840">
                <a:tc>
                  <a:txBody>
                    <a:bodyPr/>
                    <a:lstStyle/>
                    <a:p>
                      <a:pPr algn="ctr"/>
                      <a:r>
                        <a:rPr lang="en-IN" b="1" dirty="0">
                          <a:solidFill>
                            <a:schemeClr val="tx1"/>
                          </a:solidFill>
                          <a:latin typeface="Times New Roman" panose="02020603050405020304" pitchFamily="18" charset="0"/>
                          <a:cs typeface="Times New Roman" panose="02020603050405020304" pitchFamily="18" charset="0"/>
                        </a:rPr>
                        <a:t>H L SANKETH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IN" b="1"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b="1" dirty="0">
                          <a:solidFill>
                            <a:schemeClr val="tx1"/>
                          </a:solidFill>
                          <a:latin typeface="Times New Roman" panose="02020603050405020304" pitchFamily="18" charset="0"/>
                          <a:cs typeface="Times New Roman" panose="02020603050405020304" pitchFamily="18" charset="0"/>
                        </a:rPr>
                        <a:t>AMAN SOUDAGAR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541440"/>
                  </a:ext>
                </a:extLst>
              </a:tr>
              <a:tr h="370840">
                <a:tc>
                  <a:txBody>
                    <a:bodyPr/>
                    <a:lstStyle/>
                    <a:p>
                      <a:pPr algn="ctr"/>
                      <a:r>
                        <a:rPr lang="en-IN" b="1" dirty="0">
                          <a:solidFill>
                            <a:schemeClr val="tx1"/>
                          </a:solidFill>
                          <a:latin typeface="Times New Roman" panose="02020603050405020304" pitchFamily="18" charset="0"/>
                          <a:cs typeface="Times New Roman" panose="02020603050405020304" pitchFamily="18" charset="0"/>
                        </a:rPr>
                        <a:t>1BG22CS052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IN" b="1"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b="1" dirty="0">
                          <a:solidFill>
                            <a:schemeClr val="tx1"/>
                          </a:solidFill>
                          <a:latin typeface="Times New Roman" panose="02020603050405020304" pitchFamily="18" charset="0"/>
                          <a:cs typeface="Times New Roman" panose="02020603050405020304" pitchFamily="18" charset="0"/>
                        </a:rPr>
                        <a:t>1BG22CS014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21401828"/>
                  </a:ext>
                </a:extLst>
              </a:tr>
            </a:tbl>
          </a:graphicData>
        </a:graphic>
      </p:graphicFrame>
      <p:sp>
        <p:nvSpPr>
          <p:cNvPr id="14" name="Subtitle 13">
            <a:extLst>
              <a:ext uri="{FF2B5EF4-FFF2-40B4-BE49-F238E27FC236}">
                <a16:creationId xmlns:a16="http://schemas.microsoft.com/office/drawing/2014/main" id="{966F7848-1535-4B1F-9891-DA250C754730}"/>
              </a:ext>
            </a:extLst>
          </p:cNvPr>
          <p:cNvSpPr txBox="1">
            <a:spLocks noGrp="1"/>
          </p:cNvSpPr>
          <p:nvPr>
            <p:ph type="subTitle" idx="1"/>
          </p:nvPr>
        </p:nvSpPr>
        <p:spPr>
          <a:xfrm>
            <a:off x="4376804" y="5412938"/>
            <a:ext cx="3502668" cy="923330"/>
          </a:xfrm>
          <a:prstGeom prst="rect">
            <a:avLst/>
          </a:prstGeom>
          <a:noFill/>
        </p:spPr>
        <p:txBody>
          <a:bodyPr wrap="square" rtlCol="0">
            <a:spAutoFit/>
          </a:bodyPr>
          <a:lstStyle/>
          <a:p>
            <a:pPr algn="ctr">
              <a:lnSpc>
                <a:spcPct val="100000"/>
              </a:lnSpc>
              <a:spcBef>
                <a:spcPts val="0"/>
              </a:spcBef>
            </a:pPr>
            <a:r>
              <a:rPr lang="en-IN" sz="1800"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Under the guidance of</a:t>
            </a:r>
          </a:p>
          <a:p>
            <a:pPr algn="ctr">
              <a:lnSpc>
                <a:spcPct val="100000"/>
              </a:lnSpc>
              <a:spcBef>
                <a:spcPts val="0"/>
              </a:spcBef>
            </a:pPr>
            <a:r>
              <a:rPr lang="en-IN" sz="1800" b="1"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RAGHAVENDRA C K</a:t>
            </a:r>
            <a:endParaRPr lang="en-IN" sz="1800"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00000"/>
              </a:lnSpc>
              <a:spcBef>
                <a:spcPts val="0"/>
              </a:spcBef>
            </a:pPr>
            <a:r>
              <a:rPr lang="en-IN" sz="1800"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Dept. of CSE, BNMIT</a:t>
            </a:r>
            <a:endParaRPr lang="en-IN" sz="1800" dirty="0">
              <a:solidFill>
                <a:srgbClr val="C0000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360481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1BB90-A4C1-4D09-BB59-C3F569B77FA2}"/>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3634FF13-269C-4B87-83D7-FBF4A8208AB8}"/>
              </a:ext>
            </a:extLst>
          </p:cNvPr>
          <p:cNvSpPr>
            <a:spLocks noGrp="1"/>
          </p:cNvSpPr>
          <p:nvPr>
            <p:ph idx="1"/>
          </p:nvPr>
        </p:nvSpPr>
        <p:spPr/>
        <p:txBody>
          <a:bodyPr>
            <a:noAutofit/>
          </a:bodyPr>
          <a:lstStyle/>
          <a:p>
            <a:pPr lvl="0" algn="just">
              <a:lnSpc>
                <a:spcPct val="150000"/>
              </a:lnSpc>
              <a:buFont typeface="Wingdings" panose="05000000000000000000" pitchFamily="2" charset="2"/>
              <a:buChar char="Ø"/>
            </a:pPr>
            <a:r>
              <a:rPr lang="en-GB" sz="2600" b="0" i="0" spc="25" dirty="0">
                <a:effectLst/>
                <a:latin typeface="Times New Roman" panose="02020603050405020304" pitchFamily="18" charset="0"/>
                <a:ea typeface="Times New Roman" panose="02020603050405020304" pitchFamily="18" charset="0"/>
              </a:rPr>
              <a:t>Programming in ANSI C (Eight edition) by</a:t>
            </a:r>
            <a:r>
              <a:rPr lang="en-GB" sz="2600" b="1" i="0" spc="25" dirty="0">
                <a:effectLst/>
                <a:latin typeface="Times New Roman" panose="02020603050405020304" pitchFamily="18" charset="0"/>
                <a:ea typeface="Times New Roman" panose="02020603050405020304" pitchFamily="18" charset="0"/>
              </a:rPr>
              <a:t> E. Balaguruswamy</a:t>
            </a:r>
            <a:endParaRPr lang="en-IN" sz="2600" dirty="0">
              <a:latin typeface="Times New Roman" panose="02020603050405020304" pitchFamily="18" charset="0"/>
              <a:ea typeface="Times New Roman" panose="02020603050405020304" pitchFamily="18" charset="0"/>
            </a:endParaRPr>
          </a:p>
          <a:p>
            <a:pPr lvl="0" algn="just">
              <a:lnSpc>
                <a:spcPct val="150000"/>
              </a:lnSpc>
              <a:buFont typeface="Wingdings" panose="05000000000000000000" pitchFamily="2" charset="2"/>
              <a:buChar char="Ø"/>
            </a:pPr>
            <a:r>
              <a:rPr lang="en-GB" sz="2600" b="0" i="0" spc="25" dirty="0">
                <a:effectLst/>
                <a:latin typeface="Times New Roman" panose="02020603050405020304" pitchFamily="18" charset="0"/>
                <a:ea typeface="Times New Roman" panose="02020603050405020304" pitchFamily="18" charset="0"/>
              </a:rPr>
              <a:t>Programming in C by</a:t>
            </a:r>
            <a:r>
              <a:rPr lang="en-GB" sz="2600" b="1" i="0" spc="25" dirty="0">
                <a:effectLst/>
                <a:latin typeface="Times New Roman" panose="02020603050405020304" pitchFamily="18" charset="0"/>
                <a:ea typeface="Times New Roman" panose="02020603050405020304" pitchFamily="18" charset="0"/>
              </a:rPr>
              <a:t> Reema Thareja</a:t>
            </a:r>
            <a:endParaRPr lang="en-IN" sz="2600" dirty="0">
              <a:latin typeface="Times New Roman" panose="02020603050405020304" pitchFamily="18" charset="0"/>
              <a:ea typeface="Times New Roman" panose="02020603050405020304" pitchFamily="18" charset="0"/>
            </a:endParaRPr>
          </a:p>
          <a:p>
            <a:pPr lvl="0" algn="just">
              <a:lnSpc>
                <a:spcPct val="150000"/>
              </a:lnSpc>
              <a:buFont typeface="Wingdings" panose="05000000000000000000" pitchFamily="2" charset="2"/>
              <a:buChar char="Ø"/>
            </a:pPr>
            <a:r>
              <a:rPr lang="en-GB" sz="2600" b="0" i="0" spc="25" dirty="0">
                <a:effectLst/>
                <a:latin typeface="Times New Roman" panose="02020603050405020304" pitchFamily="18" charset="0"/>
                <a:ea typeface="Times New Roman" panose="02020603050405020304" pitchFamily="18" charset="0"/>
              </a:rPr>
              <a:t>Class notes given by</a:t>
            </a:r>
            <a:r>
              <a:rPr lang="en-GB" sz="2600" b="1" i="0" spc="25" dirty="0">
                <a:effectLst/>
                <a:latin typeface="Times New Roman" panose="02020603050405020304" pitchFamily="18" charset="0"/>
                <a:ea typeface="Times New Roman" panose="02020603050405020304" pitchFamily="18" charset="0"/>
              </a:rPr>
              <a:t> Raghavendra C K</a:t>
            </a:r>
            <a:endParaRPr lang="en-IN" sz="2600" b="1" i="0" spc="25" dirty="0">
              <a:latin typeface="Times New Roman" panose="02020603050405020304" pitchFamily="18" charset="0"/>
              <a:ea typeface="Times New Roman" panose="02020603050405020304" pitchFamily="18" charset="0"/>
            </a:endParaRPr>
          </a:p>
          <a:p>
            <a:pPr lvl="0" algn="just">
              <a:lnSpc>
                <a:spcPct val="150000"/>
              </a:lnSpc>
              <a:buFont typeface="Wingdings" panose="05000000000000000000" pitchFamily="2" charset="2"/>
              <a:buChar char="Ø"/>
            </a:pPr>
            <a:r>
              <a:rPr lang="en-GB" sz="2600" dirty="0">
                <a:effectLst/>
                <a:latin typeface="Times New Roman" panose="02020603050405020304" pitchFamily="18" charset="0"/>
                <a:ea typeface="Times New Roman" panose="02020603050405020304" pitchFamily="18" charset="0"/>
              </a:rPr>
              <a:t>SOURCE CODE &amp; PROJECTS</a:t>
            </a:r>
            <a:endParaRPr lang="en-IN" sz="2600" dirty="0">
              <a:effectLst/>
              <a:latin typeface="Times New Roman" panose="02020603050405020304" pitchFamily="18" charset="0"/>
              <a:ea typeface="Times New Roman" panose="02020603050405020304" pitchFamily="18" charset="0"/>
            </a:endParaRPr>
          </a:p>
          <a:p>
            <a:pPr marL="685800" indent="-457200" algn="just">
              <a:lnSpc>
                <a:spcPct val="150000"/>
              </a:lnSpc>
              <a:buFont typeface="Wingdings" panose="05000000000000000000" pitchFamily="2" charset="2"/>
              <a:buChar char="q"/>
            </a:pPr>
            <a:r>
              <a:rPr lang="en-GB" sz="2600" u="sng" dirty="0">
                <a:solidFill>
                  <a:srgbClr val="0563C1"/>
                </a:solidFill>
                <a:effectLst/>
                <a:latin typeface="Times New Roman" panose="02020603050405020304" pitchFamily="18" charset="0"/>
                <a:ea typeface="Times New Roman" panose="02020603050405020304" pitchFamily="18" charset="0"/>
                <a:hlinkClick r:id="rId2"/>
              </a:rPr>
              <a:t>https://code-projects.org/c/languages/project/cprojects/</a:t>
            </a:r>
            <a:endParaRPr lang="en-IN" sz="2600" u="sng" dirty="0">
              <a:solidFill>
                <a:srgbClr val="0563C1"/>
              </a:solidFill>
              <a:latin typeface="Times New Roman" panose="02020603050405020304" pitchFamily="18" charset="0"/>
              <a:ea typeface="Times New Roman" panose="02020603050405020304" pitchFamily="18" charset="0"/>
            </a:endParaRPr>
          </a:p>
          <a:p>
            <a:pPr marL="685800" indent="-457200" algn="just">
              <a:lnSpc>
                <a:spcPct val="150000"/>
              </a:lnSpc>
              <a:buFont typeface="Wingdings" panose="05000000000000000000" pitchFamily="2" charset="2"/>
              <a:buChar char="Ø"/>
            </a:pPr>
            <a:r>
              <a:rPr lang="en-GB" sz="2600" dirty="0">
                <a:effectLst/>
                <a:latin typeface="Times New Roman" panose="02020603050405020304" pitchFamily="18" charset="0"/>
                <a:ea typeface="Times New Roman" panose="02020603050405020304" pitchFamily="18" charset="0"/>
              </a:rPr>
              <a:t>Interview Bit</a:t>
            </a:r>
            <a:endParaRPr lang="en-IN" sz="2600" dirty="0">
              <a:effectLst/>
              <a:latin typeface="Times New Roman" panose="02020603050405020304" pitchFamily="18" charset="0"/>
              <a:ea typeface="Times New Roman" panose="02020603050405020304" pitchFamily="18" charset="0"/>
            </a:endParaRPr>
          </a:p>
          <a:p>
            <a:pPr marL="685800" indent="-457200" algn="just">
              <a:lnSpc>
                <a:spcPct val="150000"/>
              </a:lnSpc>
              <a:buFont typeface="Wingdings" panose="05000000000000000000" pitchFamily="2" charset="2"/>
              <a:buChar char="q"/>
            </a:pPr>
            <a:r>
              <a:rPr lang="en-GB" sz="2600" u="sng" dirty="0">
                <a:solidFill>
                  <a:srgbClr val="0563C1"/>
                </a:solidFill>
                <a:effectLst/>
                <a:latin typeface="Times New Roman" panose="02020603050405020304" pitchFamily="18" charset="0"/>
                <a:ea typeface="Times New Roman" panose="02020603050405020304" pitchFamily="18" charset="0"/>
                <a:hlinkClick r:id="rId3"/>
              </a:rPr>
              <a:t>https://www.interviewbit.com/blog/c-projects/</a:t>
            </a:r>
            <a:endParaRPr lang="en-IN" sz="2600" dirty="0">
              <a:effectLst/>
              <a:latin typeface="Times New Roman" panose="02020603050405020304" pitchFamily="18" charset="0"/>
              <a:ea typeface="Times New Roman" panose="02020603050405020304" pitchFamily="18" charset="0"/>
            </a:endParaRPr>
          </a:p>
        </p:txBody>
      </p:sp>
      <p:sp>
        <p:nvSpPr>
          <p:cNvPr id="5" name="Slide Number Placeholder 4">
            <a:extLst>
              <a:ext uri="{FF2B5EF4-FFF2-40B4-BE49-F238E27FC236}">
                <a16:creationId xmlns:a16="http://schemas.microsoft.com/office/drawing/2014/main" id="{AD5185D9-9382-42D5-A421-9222224433DD}"/>
              </a:ext>
            </a:extLst>
          </p:cNvPr>
          <p:cNvSpPr>
            <a:spLocks noGrp="1"/>
          </p:cNvSpPr>
          <p:nvPr>
            <p:ph type="sldNum" sz="quarter" idx="12"/>
          </p:nvPr>
        </p:nvSpPr>
        <p:spPr>
          <a:xfrm>
            <a:off x="3352800" y="6492875"/>
            <a:ext cx="2743200" cy="365125"/>
          </a:xfrm>
        </p:spPr>
        <p:txBody>
          <a:bodyPr/>
          <a:lstStyle/>
          <a:p>
            <a:fld id="{5E3901C0-E6C4-4CD0-A2CB-0632E133B8B8}" type="slidenum">
              <a:rPr lang="en-IN" smtClean="0"/>
              <a:t>10</a:t>
            </a:fld>
            <a:endParaRPr lang="en-IN" dirty="0"/>
          </a:p>
        </p:txBody>
      </p:sp>
    </p:spTree>
    <p:extLst>
      <p:ext uri="{BB962C8B-B14F-4D97-AF65-F5344CB8AC3E}">
        <p14:creationId xmlns:p14="http://schemas.microsoft.com/office/powerpoint/2010/main" val="2252809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D5289-47C6-4727-B3A0-281A59A307F6}"/>
              </a:ext>
            </a:extLst>
          </p:cNvPr>
          <p:cNvSpPr>
            <a:spLocks noGrp="1"/>
          </p:cNvSpPr>
          <p:nvPr>
            <p:ph type="title"/>
          </p:nvPr>
        </p:nvSpPr>
        <p:spPr>
          <a:xfrm>
            <a:off x="838200" y="2511558"/>
            <a:ext cx="10515600" cy="1325563"/>
          </a:xfrm>
        </p:spPr>
        <p:txBody>
          <a:bodyPr>
            <a:noAutofit/>
          </a:bodyPr>
          <a:lstStyle/>
          <a:p>
            <a:pPr algn="ctr">
              <a:lnSpc>
                <a:spcPct val="100000"/>
              </a:lnSpc>
            </a:pPr>
            <a:r>
              <a:rPr lang="en-IN" sz="10000" dirty="0">
                <a:solidFill>
                  <a:schemeClr val="accent1">
                    <a:lumMod val="50000"/>
                  </a:schemeClr>
                </a:solidFill>
                <a:latin typeface="Algerian" panose="04020705040A02060702" pitchFamily="82" charset="0"/>
              </a:rPr>
              <a:t>THANK YOU</a:t>
            </a:r>
          </a:p>
        </p:txBody>
      </p:sp>
      <p:sp>
        <p:nvSpPr>
          <p:cNvPr id="4" name="Slide Number Placeholder 3">
            <a:extLst>
              <a:ext uri="{FF2B5EF4-FFF2-40B4-BE49-F238E27FC236}">
                <a16:creationId xmlns:a16="http://schemas.microsoft.com/office/drawing/2014/main" id="{8D00A392-C2B5-4B18-B780-6A992A1D942C}"/>
              </a:ext>
            </a:extLst>
          </p:cNvPr>
          <p:cNvSpPr>
            <a:spLocks noGrp="1"/>
          </p:cNvSpPr>
          <p:nvPr>
            <p:ph type="sldNum" sz="quarter" idx="12"/>
          </p:nvPr>
        </p:nvSpPr>
        <p:spPr>
          <a:xfrm>
            <a:off x="3352800" y="6492875"/>
            <a:ext cx="2743200" cy="365125"/>
          </a:xfrm>
        </p:spPr>
        <p:txBody>
          <a:bodyPr/>
          <a:lstStyle/>
          <a:p>
            <a:fld id="{5E3901C0-E6C4-4CD0-A2CB-0632E133B8B8}" type="slidenum">
              <a:rPr lang="en-IN" smtClean="0"/>
              <a:t>11</a:t>
            </a:fld>
            <a:endParaRPr lang="en-IN"/>
          </a:p>
        </p:txBody>
      </p:sp>
    </p:spTree>
    <p:extLst>
      <p:ext uri="{BB962C8B-B14F-4D97-AF65-F5344CB8AC3E}">
        <p14:creationId xmlns:p14="http://schemas.microsoft.com/office/powerpoint/2010/main" val="4236474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262A0B4-161F-488E-903A-9EFEFF910AED}"/>
              </a:ext>
            </a:extLst>
          </p:cNvPr>
          <p:cNvSpPr>
            <a:spLocks noGrp="1"/>
          </p:cNvSpPr>
          <p:nvPr>
            <p:ph type="sldNum" sz="quarter" idx="12"/>
          </p:nvPr>
        </p:nvSpPr>
        <p:spPr>
          <a:xfrm>
            <a:off x="3770960" y="6326619"/>
            <a:ext cx="2743200" cy="365125"/>
          </a:xfrm>
        </p:spPr>
        <p:txBody>
          <a:bodyPr/>
          <a:lstStyle/>
          <a:p>
            <a:fld id="{5E3901C0-E6C4-4CD0-A2CB-0632E133B8B8}" type="slidenum">
              <a:rPr lang="en-IN" smtClean="0"/>
              <a:t>2</a:t>
            </a:fld>
            <a:endParaRPr lang="en-IN" dirty="0"/>
          </a:p>
        </p:txBody>
      </p:sp>
      <p:sp>
        <p:nvSpPr>
          <p:cNvPr id="6" name="Title 5">
            <a:extLst>
              <a:ext uri="{FF2B5EF4-FFF2-40B4-BE49-F238E27FC236}">
                <a16:creationId xmlns:a16="http://schemas.microsoft.com/office/drawing/2014/main" id="{B8E1B587-7AC4-4304-956E-F9BC0D7C21FE}"/>
              </a:ext>
            </a:extLst>
          </p:cNvPr>
          <p:cNvSpPr txBox="1">
            <a:spLocks noGrp="1"/>
          </p:cNvSpPr>
          <p:nvPr>
            <p:ph type="title"/>
          </p:nvPr>
        </p:nvSpPr>
        <p:spPr>
          <a:xfrm>
            <a:off x="451364" y="249765"/>
            <a:ext cx="9903691" cy="563231"/>
          </a:xfrm>
          <a:prstGeom prst="rect">
            <a:avLst/>
          </a:prstGeom>
          <a:noFill/>
        </p:spPr>
        <p:txBody>
          <a:bodyPr wrap="square" rtlCol="0">
            <a:spAutoFit/>
          </a:bodyPr>
          <a:lstStyle/>
          <a:p>
            <a:r>
              <a:rPr lang="en-IN" sz="3400" b="1" dirty="0">
                <a:solidFill>
                  <a:srgbClr val="7030A0"/>
                </a:solidFill>
                <a:latin typeface="Times New Roman" panose="02020603050405020304" pitchFamily="18" charset="0"/>
                <a:cs typeface="Times New Roman" panose="02020603050405020304" pitchFamily="18" charset="0"/>
              </a:rPr>
              <a:t>CONTENTS:</a:t>
            </a:r>
          </a:p>
        </p:txBody>
      </p:sp>
      <p:sp>
        <p:nvSpPr>
          <p:cNvPr id="7" name="Content Placeholder 6">
            <a:extLst>
              <a:ext uri="{FF2B5EF4-FFF2-40B4-BE49-F238E27FC236}">
                <a16:creationId xmlns:a16="http://schemas.microsoft.com/office/drawing/2014/main" id="{4ECED461-E064-4FBA-A00A-F44A04896C5D}"/>
              </a:ext>
            </a:extLst>
          </p:cNvPr>
          <p:cNvSpPr txBox="1">
            <a:spLocks noGrp="1"/>
          </p:cNvSpPr>
          <p:nvPr>
            <p:ph idx="1"/>
          </p:nvPr>
        </p:nvSpPr>
        <p:spPr>
          <a:xfrm>
            <a:off x="451364" y="1335573"/>
            <a:ext cx="10515600" cy="4991046"/>
          </a:xfrm>
          <a:prstGeom prst="rect">
            <a:avLst/>
          </a:prstGeom>
          <a:noFill/>
        </p:spPr>
        <p:txBody>
          <a:bodyPr wrap="square">
            <a:spAutoFit/>
          </a:bodyPr>
          <a:lstStyle/>
          <a:p>
            <a:pPr lvl="0">
              <a:lnSpc>
                <a:spcPct val="150000"/>
              </a:lnSpc>
              <a:buFont typeface="Wingdings" panose="05000000000000000000" pitchFamily="2" charset="2"/>
              <a:buChar char="§"/>
            </a:pPr>
            <a:r>
              <a:rPr lang="en-US" sz="2600" b="1" dirty="0">
                <a:effectLst/>
                <a:latin typeface="Times New Roman" panose="02020603050405020304" pitchFamily="18" charset="0"/>
                <a:ea typeface="Calibri" panose="020F0502020204030204" pitchFamily="34" charset="0"/>
                <a:cs typeface="Times New Roman" panose="02020603050405020304" pitchFamily="18" charset="0"/>
              </a:rPr>
              <a:t>INTRODUCTION</a:t>
            </a:r>
            <a:endParaRPr lang="en-IN" sz="2600" b="1" dirty="0">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50000"/>
              </a:lnSpc>
              <a:buFont typeface="Wingdings" panose="05000000000000000000" pitchFamily="2" charset="2"/>
              <a:buChar char="§"/>
            </a:pPr>
            <a:r>
              <a:rPr lang="en-US" sz="2600" b="1" dirty="0">
                <a:effectLst/>
                <a:latin typeface="Times New Roman" panose="02020603050405020304" pitchFamily="18" charset="0"/>
                <a:ea typeface="Calibri" panose="020F0502020204030204" pitchFamily="34" charset="0"/>
                <a:cs typeface="Times New Roman" panose="02020603050405020304" pitchFamily="18" charset="0"/>
              </a:rPr>
              <a:t>PROBLEM STATEMENT</a:t>
            </a:r>
            <a:endParaRPr lang="en-IN" sz="2600" b="1" dirty="0">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50000"/>
              </a:lnSpc>
              <a:buFont typeface="Wingdings" panose="05000000000000000000" pitchFamily="2" charset="2"/>
              <a:buChar char="§"/>
            </a:pPr>
            <a:r>
              <a:rPr lang="en-IN" sz="2600" b="1" dirty="0">
                <a:effectLst/>
                <a:latin typeface="Times New Roman" panose="02020603050405020304" pitchFamily="18" charset="0"/>
                <a:ea typeface="Calibri" panose="020F0502020204030204" pitchFamily="34" charset="0"/>
                <a:cs typeface="Times New Roman" panose="02020603050405020304" pitchFamily="18" charset="0"/>
              </a:rPr>
              <a:t>OBJECTIVES</a:t>
            </a:r>
          </a:p>
          <a:p>
            <a:pPr lvl="0">
              <a:lnSpc>
                <a:spcPct val="150000"/>
              </a:lnSpc>
              <a:buFont typeface="Wingdings" panose="05000000000000000000" pitchFamily="2" charset="2"/>
              <a:buChar char="§"/>
            </a:pPr>
            <a:r>
              <a:rPr lang="en-US" sz="2600" b="1" dirty="0">
                <a:latin typeface="Times New Roman" panose="02020603050405020304" pitchFamily="18" charset="0"/>
                <a:ea typeface="Calibri" panose="020F0502020204030204" pitchFamily="34" charset="0"/>
                <a:cs typeface="Times New Roman" panose="02020603050405020304" pitchFamily="18" charset="0"/>
              </a:rPr>
              <a:t>METHODOLOGY</a:t>
            </a:r>
            <a:endParaRPr lang="en-IN" sz="2600" b="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buFont typeface="Wingdings" panose="05000000000000000000" pitchFamily="2" charset="2"/>
              <a:buChar char="§"/>
            </a:pPr>
            <a:r>
              <a:rPr lang="en-US" sz="2600" b="1" dirty="0">
                <a:latin typeface="Times New Roman" panose="02020603050405020304" pitchFamily="18" charset="0"/>
                <a:ea typeface="Calibri" panose="020F0502020204030204" pitchFamily="34" charset="0"/>
                <a:cs typeface="Times New Roman" panose="02020603050405020304" pitchFamily="18" charset="0"/>
              </a:rPr>
              <a:t>RESULTS</a:t>
            </a:r>
            <a:endParaRPr lang="en-IN" sz="2600" b="1" dirty="0">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50000"/>
              </a:lnSpc>
              <a:buFont typeface="Wingdings" panose="05000000000000000000" pitchFamily="2" charset="2"/>
              <a:buChar char="§"/>
            </a:pPr>
            <a:r>
              <a:rPr lang="en-US" sz="2600" b="1" dirty="0">
                <a:latin typeface="Times New Roman" panose="02020603050405020304" pitchFamily="18" charset="0"/>
                <a:ea typeface="Calibri" panose="020F0502020204030204" pitchFamily="34" charset="0"/>
                <a:cs typeface="Times New Roman" panose="02020603050405020304" pitchFamily="18" charset="0"/>
              </a:rPr>
              <a:t>CONCLUSION</a:t>
            </a:r>
            <a:endParaRPr lang="en-IN" sz="2600" b="1" dirty="0">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50000"/>
              </a:lnSpc>
              <a:spcAft>
                <a:spcPts val="1000"/>
              </a:spcAft>
              <a:buFont typeface="Wingdings" panose="05000000000000000000" pitchFamily="2" charset="2"/>
              <a:buChar char="§"/>
            </a:pPr>
            <a:r>
              <a:rPr lang="en-US" sz="2600" b="1" dirty="0">
                <a:latin typeface="Times New Roman" panose="02020603050405020304" pitchFamily="18" charset="0"/>
                <a:ea typeface="Calibri" panose="020F0502020204030204" pitchFamily="34" charset="0"/>
                <a:cs typeface="Times New Roman" panose="02020603050405020304" pitchFamily="18" charset="0"/>
              </a:rPr>
              <a:t>REFERENCES</a:t>
            </a:r>
            <a:endParaRPr lang="en-IN" sz="26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28581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F147F-83B6-4FCA-A962-AF83A234B00D}"/>
              </a:ext>
            </a:extLst>
          </p:cNvPr>
          <p:cNvSpPr>
            <a:spLocks noGrp="1"/>
          </p:cNvSpPr>
          <p:nvPr>
            <p:ph type="title"/>
          </p:nvPr>
        </p:nvSpPr>
        <p:spPr/>
        <p:txBody>
          <a:bodyPr>
            <a:normAutofit/>
          </a:bodyPr>
          <a:lstStyle/>
          <a:p>
            <a:r>
              <a:rPr lang="en-IN" sz="3200" b="1" dirty="0">
                <a:effectLst/>
                <a:latin typeface="Times New Roman" panose="02020603050405020304" pitchFamily="18" charset="0"/>
                <a:ea typeface="Calibri" panose="020F0502020204030204" pitchFamily="34" charset="0"/>
                <a:cs typeface="Times New Roman" panose="02020603050405020304" pitchFamily="18" charset="0"/>
              </a:rPr>
              <a:t>INTRODUCTION:</a:t>
            </a:r>
            <a:endParaRPr lang="en-IN" sz="3200" dirty="0"/>
          </a:p>
        </p:txBody>
      </p:sp>
      <p:sp>
        <p:nvSpPr>
          <p:cNvPr id="3" name="Content Placeholder 2">
            <a:extLst>
              <a:ext uri="{FF2B5EF4-FFF2-40B4-BE49-F238E27FC236}">
                <a16:creationId xmlns:a16="http://schemas.microsoft.com/office/drawing/2014/main" id="{53443508-55C0-4B79-BEA7-657ED79498D1}"/>
              </a:ext>
            </a:extLst>
          </p:cNvPr>
          <p:cNvSpPr>
            <a:spLocks noGrp="1"/>
          </p:cNvSpPr>
          <p:nvPr>
            <p:ph idx="1"/>
          </p:nvPr>
        </p:nvSpPr>
        <p:spPr/>
        <p:txBody>
          <a:bodyPr>
            <a:normAutofit/>
          </a:bodyPr>
          <a:lstStyle/>
          <a:p>
            <a:pPr marL="0" indent="0" algn="just">
              <a:lnSpc>
                <a:spcPct val="150000"/>
              </a:lnSpc>
              <a:buNone/>
            </a:pP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The "Movie Ticket Booking System" project implemented in the C programming language offers a convenient and interactive solution for users seeking a streamlined way to book movie tickets. This project aims to provide a user-friendly console-based interface that allows individuals to choose from a selection of movies and showtimes. This project offers users a glimpse into the world of software development and showcases the essential aspects of building interactive applications.</a:t>
            </a:r>
          </a:p>
          <a:p>
            <a:pPr>
              <a:lnSpc>
                <a:spcPct val="150000"/>
              </a:lnSpc>
            </a:pPr>
            <a:endParaRPr lang="en-IN"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90F0CE85-202E-48C1-A6EC-0D6B6FF4CAFA}"/>
              </a:ext>
            </a:extLst>
          </p:cNvPr>
          <p:cNvSpPr>
            <a:spLocks noGrp="1"/>
          </p:cNvSpPr>
          <p:nvPr>
            <p:ph type="sldNum" sz="quarter" idx="12"/>
          </p:nvPr>
        </p:nvSpPr>
        <p:spPr>
          <a:xfrm>
            <a:off x="3352800" y="6492875"/>
            <a:ext cx="2743200" cy="365125"/>
          </a:xfrm>
        </p:spPr>
        <p:txBody>
          <a:bodyPr/>
          <a:lstStyle/>
          <a:p>
            <a:fld id="{5E3901C0-E6C4-4CD0-A2CB-0632E133B8B8}" type="slidenum">
              <a:rPr lang="en-IN" smtClean="0"/>
              <a:t>3</a:t>
            </a:fld>
            <a:endParaRPr lang="en-IN"/>
          </a:p>
        </p:txBody>
      </p:sp>
    </p:spTree>
    <p:extLst>
      <p:ext uri="{BB962C8B-B14F-4D97-AF65-F5344CB8AC3E}">
        <p14:creationId xmlns:p14="http://schemas.microsoft.com/office/powerpoint/2010/main" val="3511360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5D28-2A2C-43C5-B277-5E87D6EA73E9}"/>
              </a:ext>
            </a:extLst>
          </p:cNvPr>
          <p:cNvSpPr>
            <a:spLocks noGrp="1"/>
          </p:cNvSpPr>
          <p:nvPr>
            <p:ph type="title"/>
          </p:nvPr>
        </p:nvSpPr>
        <p:spPr/>
        <p:txBody>
          <a:bodyPr>
            <a:normAutofit/>
          </a:bodyPr>
          <a:lstStyle/>
          <a:p>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PROBLEM STATEMENT:</a:t>
            </a:r>
            <a:br>
              <a:rPr lang="en-IN" sz="44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62F59FC6-E189-416E-8484-D80E1CB4C5B9}"/>
              </a:ext>
            </a:extLst>
          </p:cNvPr>
          <p:cNvSpPr>
            <a:spLocks noGrp="1"/>
          </p:cNvSpPr>
          <p:nvPr>
            <p:ph idx="1"/>
          </p:nvPr>
        </p:nvSpPr>
        <p:spPr>
          <a:xfrm>
            <a:off x="838200" y="1253331"/>
            <a:ext cx="10515600" cy="5031966"/>
          </a:xfrm>
        </p:spPr>
        <p:txBody>
          <a:bodyPr>
            <a:noAutofit/>
          </a:bodyPr>
          <a:lstStyle/>
          <a:p>
            <a:pPr marL="0" indent="0">
              <a:buNone/>
            </a:pPr>
            <a:endParaRPr lang="en-IN" b="1" u="sng" dirty="0">
              <a:latin typeface="Times New Roman" panose="02020603050405020304" pitchFamily="18" charset="0"/>
              <a:cs typeface="Times New Roman" panose="02020603050405020304" pitchFamily="18" charset="0"/>
            </a:endParaRPr>
          </a:p>
          <a:p>
            <a:pPr marL="0" indent="0">
              <a:buNone/>
            </a:pPr>
            <a:r>
              <a:rPr lang="en-IN" b="1" u="sng" dirty="0">
                <a:latin typeface="Times New Roman" panose="02020603050405020304" pitchFamily="18" charset="0"/>
                <a:cs typeface="Times New Roman" panose="02020603050405020304" pitchFamily="18" charset="0"/>
              </a:rPr>
              <a:t>MOVIE TICKET BOOKING SYSTEM</a:t>
            </a:r>
          </a:p>
          <a:p>
            <a:pPr marL="0" indent="0" algn="just">
              <a:lnSpc>
                <a:spcPct val="170000"/>
              </a:lnSpc>
              <a:buNone/>
            </a:pP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In traditional movie theatres, ticket booking processes often required patrons to visit physical counters, leading to long queues and potential inconvenience. As technology evolved, online ticket booking systems emerged, enabling users to book seats from the comfort of their homes. The project gives real life understanding of online movie ticket booking system and activities performed by various roles in the supply chain.</a:t>
            </a:r>
          </a:p>
          <a:p>
            <a:pPr marL="0" indent="0">
              <a:lnSpc>
                <a:spcPct val="150000"/>
              </a:lnSpc>
              <a:buNone/>
            </a:pPr>
            <a:endParaRPr lang="en-IN" dirty="0"/>
          </a:p>
        </p:txBody>
      </p:sp>
      <p:sp>
        <p:nvSpPr>
          <p:cNvPr id="5" name="Slide Number Placeholder 4">
            <a:extLst>
              <a:ext uri="{FF2B5EF4-FFF2-40B4-BE49-F238E27FC236}">
                <a16:creationId xmlns:a16="http://schemas.microsoft.com/office/drawing/2014/main" id="{45907E14-71AE-4B40-A2E0-7F82FC986CA7}"/>
              </a:ext>
            </a:extLst>
          </p:cNvPr>
          <p:cNvSpPr>
            <a:spLocks noGrp="1"/>
          </p:cNvSpPr>
          <p:nvPr>
            <p:ph type="sldNum" sz="quarter" idx="12"/>
          </p:nvPr>
        </p:nvSpPr>
        <p:spPr>
          <a:xfrm>
            <a:off x="3352800" y="6396940"/>
            <a:ext cx="2743200" cy="365125"/>
          </a:xfrm>
        </p:spPr>
        <p:txBody>
          <a:bodyPr/>
          <a:lstStyle/>
          <a:p>
            <a:fld id="{5E3901C0-E6C4-4CD0-A2CB-0632E133B8B8}" type="slidenum">
              <a:rPr lang="en-IN" smtClean="0"/>
              <a:t>4</a:t>
            </a:fld>
            <a:endParaRPr lang="en-IN"/>
          </a:p>
        </p:txBody>
      </p:sp>
    </p:spTree>
    <p:extLst>
      <p:ext uri="{BB962C8B-B14F-4D97-AF65-F5344CB8AC3E}">
        <p14:creationId xmlns:p14="http://schemas.microsoft.com/office/powerpoint/2010/main" val="1390604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25917-ADC3-46EA-930C-52E335E3DB53}"/>
              </a:ext>
            </a:extLst>
          </p:cNvPr>
          <p:cNvSpPr>
            <a:spLocks noGrp="1"/>
          </p:cNvSpPr>
          <p:nvPr>
            <p:ph type="title"/>
          </p:nvPr>
        </p:nvSpPr>
        <p:spPr/>
        <p:txBody>
          <a:bodyPr>
            <a:normAutofit/>
          </a:bodyPr>
          <a:lstStyle/>
          <a:p>
            <a:r>
              <a:rPr lang="en-IN" sz="3200" b="1" dirty="0">
                <a:effectLst/>
                <a:latin typeface="Times New Roman" panose="02020603050405020304" pitchFamily="18" charset="0"/>
                <a:ea typeface="Calibri" panose="020F0502020204030204" pitchFamily="34" charset="0"/>
                <a:cs typeface="Times New Roman" panose="02020603050405020304" pitchFamily="18" charset="0"/>
              </a:rPr>
              <a:t>OBJECTIVES:</a:t>
            </a:r>
            <a:endParaRPr lang="en-IN" sz="3200" dirty="0"/>
          </a:p>
        </p:txBody>
      </p:sp>
      <p:sp>
        <p:nvSpPr>
          <p:cNvPr id="3" name="Content Placeholder 2">
            <a:extLst>
              <a:ext uri="{FF2B5EF4-FFF2-40B4-BE49-F238E27FC236}">
                <a16:creationId xmlns:a16="http://schemas.microsoft.com/office/drawing/2014/main" id="{7C039B71-6A6B-415A-B738-796F4F57BC84}"/>
              </a:ext>
            </a:extLst>
          </p:cNvPr>
          <p:cNvSpPr>
            <a:spLocks noGrp="1"/>
          </p:cNvSpPr>
          <p:nvPr>
            <p:ph idx="1"/>
          </p:nvPr>
        </p:nvSpPr>
        <p:spPr/>
        <p:txBody>
          <a:bodyPr/>
          <a:lstStyle/>
          <a:p>
            <a:pPr marL="342900" lvl="0" indent="-342900" algn="just">
              <a:lnSpc>
                <a:spcPct val="150000"/>
              </a:lnSpc>
              <a:buFont typeface="Wingdings" panose="05000000000000000000" pitchFamily="2" charset="2"/>
              <a:buChar char=""/>
            </a:pPr>
            <a:r>
              <a:rPr lang="en-GB" sz="2600" dirty="0">
                <a:effectLst/>
                <a:latin typeface="Times New Roman" panose="02020603050405020304" pitchFamily="18" charset="0"/>
                <a:ea typeface="Times New Roman" panose="02020603050405020304" pitchFamily="18" charset="0"/>
              </a:rPr>
              <a:t>Design a user-friendly interface for movie selection, seat reservation, and interaction.</a:t>
            </a:r>
            <a:endParaRPr lang="en-IN" sz="26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Wingdings" panose="05000000000000000000" pitchFamily="2" charset="2"/>
              <a:buChar char=""/>
            </a:pPr>
            <a:r>
              <a:rPr lang="en-GB" sz="2600" dirty="0">
                <a:effectLst/>
                <a:latin typeface="Times New Roman" panose="02020603050405020304" pitchFamily="18" charset="0"/>
                <a:ea typeface="Times New Roman" panose="02020603050405020304" pitchFamily="18" charset="0"/>
              </a:rPr>
              <a:t>Implement the seat reservation mechanism, preventing multiple reservations for the same seat.</a:t>
            </a:r>
          </a:p>
          <a:p>
            <a:pPr marL="342900" indent="-342900" algn="just">
              <a:lnSpc>
                <a:spcPct val="150000"/>
              </a:lnSpc>
              <a:buFont typeface="Wingdings" panose="05000000000000000000" pitchFamily="2" charset="2"/>
              <a:buChar char=""/>
            </a:pPr>
            <a:r>
              <a:rPr lang="en-GB" sz="2600" dirty="0">
                <a:effectLst/>
                <a:latin typeface="Times New Roman" panose="02020603050405020304" pitchFamily="18" charset="0"/>
                <a:ea typeface="Times New Roman" panose="02020603050405020304" pitchFamily="18" charset="0"/>
              </a:rPr>
              <a:t>Develop functions to save and load seat reservation data to and from files.</a:t>
            </a:r>
            <a:endParaRPr lang="en-IN" sz="26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Wingdings" panose="05000000000000000000" pitchFamily="2" charset="2"/>
              <a:buChar char=""/>
            </a:pPr>
            <a:endParaRPr lang="en-IN" sz="2600" dirty="0">
              <a:effectLst/>
              <a:latin typeface="Times New Roman" panose="02020603050405020304" pitchFamily="18" charset="0"/>
              <a:ea typeface="Times New Roman" panose="02020603050405020304" pitchFamily="18" charset="0"/>
            </a:endParaRPr>
          </a:p>
          <a:p>
            <a:endParaRPr lang="en-IN" dirty="0"/>
          </a:p>
        </p:txBody>
      </p:sp>
      <p:sp>
        <p:nvSpPr>
          <p:cNvPr id="5" name="Slide Number Placeholder 4">
            <a:extLst>
              <a:ext uri="{FF2B5EF4-FFF2-40B4-BE49-F238E27FC236}">
                <a16:creationId xmlns:a16="http://schemas.microsoft.com/office/drawing/2014/main" id="{6DB00A02-F8A5-4ACD-8173-391A1B8623B5}"/>
              </a:ext>
            </a:extLst>
          </p:cNvPr>
          <p:cNvSpPr>
            <a:spLocks noGrp="1"/>
          </p:cNvSpPr>
          <p:nvPr>
            <p:ph type="sldNum" sz="quarter" idx="12"/>
          </p:nvPr>
        </p:nvSpPr>
        <p:spPr>
          <a:xfrm>
            <a:off x="3352800" y="6404476"/>
            <a:ext cx="2743200" cy="365125"/>
          </a:xfrm>
        </p:spPr>
        <p:txBody>
          <a:bodyPr/>
          <a:lstStyle/>
          <a:p>
            <a:fld id="{5E3901C0-E6C4-4CD0-A2CB-0632E133B8B8}" type="slidenum">
              <a:rPr lang="en-IN" smtClean="0"/>
              <a:t>5</a:t>
            </a:fld>
            <a:endParaRPr lang="en-IN" dirty="0"/>
          </a:p>
        </p:txBody>
      </p:sp>
    </p:spTree>
    <p:extLst>
      <p:ext uri="{BB962C8B-B14F-4D97-AF65-F5344CB8AC3E}">
        <p14:creationId xmlns:p14="http://schemas.microsoft.com/office/powerpoint/2010/main" val="499029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72BB1-E695-4319-9800-241AD035B9E1}"/>
              </a:ext>
            </a:extLst>
          </p:cNvPr>
          <p:cNvSpPr>
            <a:spLocks noGrp="1"/>
          </p:cNvSpPr>
          <p:nvPr>
            <p:ph type="title"/>
          </p:nvPr>
        </p:nvSpPr>
        <p:spPr/>
        <p:txBody>
          <a:bodyPr>
            <a:normAutofit/>
          </a:bodyPr>
          <a:lstStyle/>
          <a:p>
            <a:r>
              <a:rPr lang="en-GB" sz="3200" b="1" dirty="0">
                <a:effectLst/>
                <a:latin typeface="Times New Roman" panose="02020603050405020304" pitchFamily="18" charset="0"/>
                <a:ea typeface="Times New Roman" panose="02020603050405020304" pitchFamily="18" charset="0"/>
              </a:rPr>
              <a:t>METHODOLOGY:</a:t>
            </a:r>
            <a:endParaRPr lang="en-IN" sz="3200" dirty="0"/>
          </a:p>
        </p:txBody>
      </p:sp>
      <p:sp>
        <p:nvSpPr>
          <p:cNvPr id="3" name="Content Placeholder 2">
            <a:extLst>
              <a:ext uri="{FF2B5EF4-FFF2-40B4-BE49-F238E27FC236}">
                <a16:creationId xmlns:a16="http://schemas.microsoft.com/office/drawing/2014/main" id="{52DE6EA1-29EB-49FF-862E-D3318095510A}"/>
              </a:ext>
            </a:extLst>
          </p:cNvPr>
          <p:cNvSpPr>
            <a:spLocks noGrp="1"/>
          </p:cNvSpPr>
          <p:nvPr>
            <p:ph idx="1"/>
          </p:nvPr>
        </p:nvSpPr>
        <p:spPr>
          <a:xfrm>
            <a:off x="838200" y="1690688"/>
            <a:ext cx="10515600" cy="4351338"/>
          </a:xfrm>
        </p:spPr>
        <p:txBody>
          <a:bodyPr>
            <a:noAutofit/>
          </a:bodyPr>
          <a:lstStyle/>
          <a:p>
            <a:pPr lvl="0" algn="just">
              <a:lnSpc>
                <a:spcPct val="150000"/>
              </a:lnSpc>
              <a:buFont typeface="Wingdings" panose="05000000000000000000" pitchFamily="2" charset="2"/>
              <a:buChar char="q"/>
            </a:pPr>
            <a:r>
              <a:rPr lang="en-GB" sz="2600" dirty="0">
                <a:effectLst/>
                <a:latin typeface="Times New Roman" panose="02020603050405020304" pitchFamily="18" charset="0"/>
                <a:ea typeface="Times New Roman" panose="02020603050405020304" pitchFamily="18" charset="0"/>
              </a:rPr>
              <a:t> The user is prompted to select a movie from the available options. The loop ensures the input is within the valid range of movie options.</a:t>
            </a:r>
            <a:endParaRPr lang="en-IN" sz="2600" dirty="0">
              <a:effectLst/>
              <a:latin typeface="Times New Roman" panose="02020603050405020304" pitchFamily="18" charset="0"/>
              <a:ea typeface="Times New Roman" panose="02020603050405020304" pitchFamily="18" charset="0"/>
            </a:endParaRPr>
          </a:p>
          <a:p>
            <a:pPr lvl="0" algn="just">
              <a:lnSpc>
                <a:spcPct val="150000"/>
              </a:lnSpc>
              <a:buFont typeface="Wingdings" panose="05000000000000000000" pitchFamily="2" charset="2"/>
              <a:buChar char="q"/>
            </a:pPr>
            <a:r>
              <a:rPr lang="en-GB" sz="2600" dirty="0">
                <a:effectLst/>
                <a:latin typeface="Times New Roman" panose="02020603050405020304" pitchFamily="18" charset="0"/>
                <a:ea typeface="Times New Roman" panose="02020603050405020304" pitchFamily="18" charset="0"/>
              </a:rPr>
              <a:t> Similarly, the user is prompted to select a showtime within the valid range of showtime options.</a:t>
            </a:r>
            <a:endParaRPr lang="en-IN" sz="2600" dirty="0">
              <a:effectLst/>
              <a:latin typeface="Times New Roman" panose="02020603050405020304" pitchFamily="18" charset="0"/>
              <a:ea typeface="Times New Roman" panose="02020603050405020304" pitchFamily="18" charset="0"/>
            </a:endParaRPr>
          </a:p>
          <a:p>
            <a:pPr lvl="0" algn="just">
              <a:lnSpc>
                <a:spcPct val="150000"/>
              </a:lnSpc>
              <a:buFont typeface="Wingdings" panose="05000000000000000000" pitchFamily="2" charset="2"/>
              <a:buChar char="q"/>
            </a:pPr>
            <a:r>
              <a:rPr lang="en-GB" sz="2600" dirty="0">
                <a:latin typeface="Times New Roman" panose="02020603050405020304" pitchFamily="18" charset="0"/>
                <a:ea typeface="Times New Roman" panose="02020603050405020304" pitchFamily="18" charset="0"/>
              </a:rPr>
              <a:t> </a:t>
            </a:r>
            <a:r>
              <a:rPr lang="en-GB" sz="2600" dirty="0">
                <a:effectLst/>
                <a:latin typeface="Times New Roman" panose="02020603050405020304" pitchFamily="18" charset="0"/>
                <a:ea typeface="Times New Roman" panose="02020603050405020304" pitchFamily="18" charset="0"/>
              </a:rPr>
              <a:t>Users can choose to reserve a seat or exit the reservation process.</a:t>
            </a:r>
            <a:endParaRPr lang="en-IN" sz="2600" dirty="0">
              <a:effectLst/>
              <a:latin typeface="Times New Roman" panose="02020603050405020304" pitchFamily="18" charset="0"/>
              <a:ea typeface="Times New Roman" panose="02020603050405020304" pitchFamily="18" charset="0"/>
            </a:endParaRPr>
          </a:p>
          <a:p>
            <a:pPr lvl="0" algn="just">
              <a:lnSpc>
                <a:spcPct val="150000"/>
              </a:lnSpc>
              <a:buFont typeface="Wingdings" panose="05000000000000000000" pitchFamily="2" charset="2"/>
              <a:buChar char="q"/>
            </a:pPr>
            <a:r>
              <a:rPr lang="en-GB" sz="2600" dirty="0">
                <a:effectLst/>
                <a:latin typeface="Times New Roman" panose="02020603050405020304" pitchFamily="18" charset="0"/>
                <a:ea typeface="Times New Roman" panose="02020603050405020304" pitchFamily="18" charset="0"/>
              </a:rPr>
              <a:t> Once the user is done booking movies and showtimes, a thank you message is displayed, and the program ends.</a:t>
            </a:r>
            <a:endParaRPr lang="en-IN" sz="2600" dirty="0">
              <a:effectLst/>
              <a:latin typeface="Times New Roman" panose="02020603050405020304" pitchFamily="18" charset="0"/>
              <a:ea typeface="Times New Roman" panose="02020603050405020304" pitchFamily="18" charset="0"/>
            </a:endParaRPr>
          </a:p>
        </p:txBody>
      </p:sp>
      <p:sp>
        <p:nvSpPr>
          <p:cNvPr id="5" name="Slide Number Placeholder 4">
            <a:extLst>
              <a:ext uri="{FF2B5EF4-FFF2-40B4-BE49-F238E27FC236}">
                <a16:creationId xmlns:a16="http://schemas.microsoft.com/office/drawing/2014/main" id="{3A01A056-EBED-47EA-8A99-B50F0E49C4A3}"/>
              </a:ext>
            </a:extLst>
          </p:cNvPr>
          <p:cNvSpPr>
            <a:spLocks noGrp="1"/>
          </p:cNvSpPr>
          <p:nvPr>
            <p:ph type="sldNum" sz="quarter" idx="12"/>
          </p:nvPr>
        </p:nvSpPr>
        <p:spPr>
          <a:xfrm>
            <a:off x="3352800" y="6404476"/>
            <a:ext cx="2743200" cy="365125"/>
          </a:xfrm>
        </p:spPr>
        <p:txBody>
          <a:bodyPr/>
          <a:lstStyle/>
          <a:p>
            <a:fld id="{5E3901C0-E6C4-4CD0-A2CB-0632E133B8B8}" type="slidenum">
              <a:rPr lang="en-IN" smtClean="0"/>
              <a:t>6</a:t>
            </a:fld>
            <a:endParaRPr lang="en-IN" dirty="0"/>
          </a:p>
        </p:txBody>
      </p:sp>
    </p:spTree>
    <p:extLst>
      <p:ext uri="{BB962C8B-B14F-4D97-AF65-F5344CB8AC3E}">
        <p14:creationId xmlns:p14="http://schemas.microsoft.com/office/powerpoint/2010/main" val="1831989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E1CDB-55F3-48B5-BA4B-F9695E7776C6}"/>
              </a:ext>
            </a:extLst>
          </p:cNvPr>
          <p:cNvSpPr>
            <a:spLocks noGrp="1"/>
          </p:cNvSpPr>
          <p:nvPr>
            <p:ph type="title"/>
          </p:nvPr>
        </p:nvSpPr>
        <p:spPr/>
        <p:txBody>
          <a:bodyPr>
            <a:normAutofit/>
          </a:bodyPr>
          <a:lstStyle/>
          <a:p>
            <a:r>
              <a:rPr lang="en-IN" sz="3200" b="1" dirty="0">
                <a:effectLst/>
                <a:latin typeface="Times New Roman" panose="02020603050405020304" pitchFamily="18" charset="0"/>
                <a:ea typeface="Calibri" panose="020F0502020204030204" pitchFamily="34" charset="0"/>
                <a:cs typeface="Times New Roman" panose="02020603050405020304" pitchFamily="18" charset="0"/>
              </a:rPr>
              <a:t>RESULTS:</a:t>
            </a:r>
            <a:endParaRPr lang="en-IN" sz="3200" dirty="0"/>
          </a:p>
        </p:txBody>
      </p:sp>
      <p:sp>
        <p:nvSpPr>
          <p:cNvPr id="5" name="Slide Number Placeholder 4">
            <a:extLst>
              <a:ext uri="{FF2B5EF4-FFF2-40B4-BE49-F238E27FC236}">
                <a16:creationId xmlns:a16="http://schemas.microsoft.com/office/drawing/2014/main" id="{11E22F6E-BC02-431A-B09A-8B67BDCE8CEA}"/>
              </a:ext>
            </a:extLst>
          </p:cNvPr>
          <p:cNvSpPr>
            <a:spLocks noGrp="1"/>
          </p:cNvSpPr>
          <p:nvPr>
            <p:ph type="sldNum" sz="quarter" idx="12"/>
          </p:nvPr>
        </p:nvSpPr>
        <p:spPr>
          <a:xfrm>
            <a:off x="3667226" y="6492875"/>
            <a:ext cx="2743200" cy="365125"/>
          </a:xfrm>
        </p:spPr>
        <p:txBody>
          <a:bodyPr/>
          <a:lstStyle/>
          <a:p>
            <a:fld id="{5E3901C0-E6C4-4CD0-A2CB-0632E133B8B8}" type="slidenum">
              <a:rPr lang="en-IN" smtClean="0"/>
              <a:t>7</a:t>
            </a:fld>
            <a:endParaRPr lang="en-IN"/>
          </a:p>
        </p:txBody>
      </p:sp>
      <p:pic>
        <p:nvPicPr>
          <p:cNvPr id="6" name="Content Placeholder 5">
            <a:extLst>
              <a:ext uri="{FF2B5EF4-FFF2-40B4-BE49-F238E27FC236}">
                <a16:creationId xmlns:a16="http://schemas.microsoft.com/office/drawing/2014/main" id="{A55CEB6E-7C1F-4BA8-9128-98EC1F8B54D3}"/>
              </a:ext>
            </a:extLst>
          </p:cNvPr>
          <p:cNvPicPr>
            <a:picLocks noGrp="1"/>
          </p:cNvPicPr>
          <p:nvPr>
            <p:ph idx="1"/>
          </p:nvPr>
        </p:nvPicPr>
        <p:blipFill>
          <a:blip r:embed="rId2"/>
          <a:stretch>
            <a:fillRect/>
          </a:stretch>
        </p:blipFill>
        <p:spPr>
          <a:xfrm>
            <a:off x="356135" y="2361331"/>
            <a:ext cx="6054291" cy="2896170"/>
          </a:xfrm>
          <a:prstGeom prst="rect">
            <a:avLst/>
          </a:prstGeom>
        </p:spPr>
      </p:pic>
      <p:sp>
        <p:nvSpPr>
          <p:cNvPr id="8" name="TextBox 7">
            <a:extLst>
              <a:ext uri="{FF2B5EF4-FFF2-40B4-BE49-F238E27FC236}">
                <a16:creationId xmlns:a16="http://schemas.microsoft.com/office/drawing/2014/main" id="{D645DF7B-DA51-4B92-B236-132ABE9DAA04}"/>
              </a:ext>
            </a:extLst>
          </p:cNvPr>
          <p:cNvSpPr txBox="1"/>
          <p:nvPr/>
        </p:nvSpPr>
        <p:spPr>
          <a:xfrm>
            <a:off x="1569603" y="5268654"/>
            <a:ext cx="3445159" cy="499304"/>
          </a:xfrm>
          <a:prstGeom prst="rect">
            <a:avLst/>
          </a:prstGeom>
          <a:noFill/>
        </p:spPr>
        <p:txBody>
          <a:bodyPr wrap="square" rtlCol="0">
            <a:spAutoFit/>
          </a:bodyPr>
          <a:lstStyle/>
          <a:p>
            <a:pPr algn="just">
              <a:lnSpc>
                <a:spcPct val="150000"/>
              </a:lnSpc>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      User selects movie</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D8C9AEC8-0A59-9D94-3BAA-BB55E9E83472}"/>
              </a:ext>
            </a:extLst>
          </p:cNvPr>
          <p:cNvPicPr/>
          <p:nvPr/>
        </p:nvPicPr>
        <p:blipFill>
          <a:blip r:embed="rId3">
            <a:extLst>
              <a:ext uri="{28A0092B-C50C-407E-A947-70E740481C1C}">
                <a14:useLocalDpi xmlns:a14="http://schemas.microsoft.com/office/drawing/2010/main" val="0"/>
              </a:ext>
            </a:extLst>
          </a:blip>
          <a:stretch>
            <a:fillRect/>
          </a:stretch>
        </p:blipFill>
        <p:spPr>
          <a:xfrm>
            <a:off x="7119486" y="2361331"/>
            <a:ext cx="4716379" cy="2896170"/>
          </a:xfrm>
          <a:prstGeom prst="rect">
            <a:avLst/>
          </a:prstGeom>
        </p:spPr>
      </p:pic>
      <p:sp>
        <p:nvSpPr>
          <p:cNvPr id="10" name="TextBox 9">
            <a:extLst>
              <a:ext uri="{FF2B5EF4-FFF2-40B4-BE49-F238E27FC236}">
                <a16:creationId xmlns:a16="http://schemas.microsoft.com/office/drawing/2014/main" id="{987FB77A-A4AA-4D26-B404-5FE0FE290593}"/>
              </a:ext>
            </a:extLst>
          </p:cNvPr>
          <p:cNvSpPr txBox="1"/>
          <p:nvPr/>
        </p:nvSpPr>
        <p:spPr>
          <a:xfrm>
            <a:off x="7475621" y="5268654"/>
            <a:ext cx="4716379" cy="966290"/>
          </a:xfrm>
          <a:prstGeom prst="rect">
            <a:avLst/>
          </a:prstGeom>
          <a:noFill/>
        </p:spPr>
        <p:txBody>
          <a:bodyPr wrap="square" rtlCol="0">
            <a:spAutoFit/>
          </a:bodyPr>
          <a:lstStyle/>
          <a:p>
            <a:pPr algn="just">
              <a:lnSpc>
                <a:spcPct val="150000"/>
              </a:lnSpc>
            </a:pPr>
            <a:r>
              <a:rPr lang="en-IN" sz="2000" b="1" dirty="0">
                <a:latin typeface="Times New Roman" panose="02020603050405020304" pitchFamily="18" charset="0"/>
                <a:ea typeface="Calibri" panose="020F0502020204030204" pitchFamily="34" charset="0"/>
                <a:cs typeface="Times New Roman" panose="02020603050405020304" pitchFamily="18" charset="0"/>
              </a:rPr>
              <a:t>S</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eat layout is displayed from which the user reserves the desired seat.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87862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3B7B07C-B003-488E-9E1A-F859668E2EF8}"/>
              </a:ext>
            </a:extLst>
          </p:cNvPr>
          <p:cNvSpPr>
            <a:spLocks noGrp="1"/>
          </p:cNvSpPr>
          <p:nvPr>
            <p:ph type="sldNum" sz="quarter" idx="12"/>
          </p:nvPr>
        </p:nvSpPr>
        <p:spPr>
          <a:xfrm>
            <a:off x="3576588" y="6356350"/>
            <a:ext cx="2743200" cy="365125"/>
          </a:xfrm>
        </p:spPr>
        <p:txBody>
          <a:bodyPr/>
          <a:lstStyle/>
          <a:p>
            <a:fld id="{5E3901C0-E6C4-4CD0-A2CB-0632E133B8B8}" type="slidenum">
              <a:rPr lang="en-IN" smtClean="0"/>
              <a:t>8</a:t>
            </a:fld>
            <a:endParaRPr lang="en-IN"/>
          </a:p>
        </p:txBody>
      </p:sp>
      <p:pic>
        <p:nvPicPr>
          <p:cNvPr id="4" name="Picture 3">
            <a:extLst>
              <a:ext uri="{FF2B5EF4-FFF2-40B4-BE49-F238E27FC236}">
                <a16:creationId xmlns:a16="http://schemas.microsoft.com/office/drawing/2014/main" id="{69B54375-4B1A-4D4D-B3C1-1BE801285A16}"/>
              </a:ext>
            </a:extLst>
          </p:cNvPr>
          <p:cNvPicPr/>
          <p:nvPr/>
        </p:nvPicPr>
        <p:blipFill>
          <a:blip r:embed="rId2">
            <a:extLst>
              <a:ext uri="{28A0092B-C50C-407E-A947-70E740481C1C}">
                <a14:useLocalDpi xmlns:a14="http://schemas.microsoft.com/office/drawing/2010/main" val="0"/>
              </a:ext>
            </a:extLst>
          </a:blip>
          <a:stretch>
            <a:fillRect/>
          </a:stretch>
        </p:blipFill>
        <p:spPr>
          <a:xfrm>
            <a:off x="125129" y="136525"/>
            <a:ext cx="6275671" cy="3237446"/>
          </a:xfrm>
          <a:prstGeom prst="rect">
            <a:avLst/>
          </a:prstGeom>
        </p:spPr>
      </p:pic>
      <p:sp>
        <p:nvSpPr>
          <p:cNvPr id="5" name="TextBox 4">
            <a:extLst>
              <a:ext uri="{FF2B5EF4-FFF2-40B4-BE49-F238E27FC236}">
                <a16:creationId xmlns:a16="http://schemas.microsoft.com/office/drawing/2014/main" id="{9739FD6C-D157-489B-911D-6467914DCDAB}"/>
              </a:ext>
            </a:extLst>
          </p:cNvPr>
          <p:cNvSpPr txBox="1"/>
          <p:nvPr/>
        </p:nvSpPr>
        <p:spPr>
          <a:xfrm>
            <a:off x="144379" y="3532472"/>
            <a:ext cx="3561347" cy="499304"/>
          </a:xfrm>
          <a:prstGeom prst="rect">
            <a:avLst/>
          </a:prstGeom>
          <a:noFill/>
        </p:spPr>
        <p:txBody>
          <a:bodyPr wrap="square" rtlCol="0">
            <a:spAutoFit/>
          </a:bodyPr>
          <a:lstStyle/>
          <a:p>
            <a:pPr algn="just">
              <a:lnSpc>
                <a:spcPct val="150000"/>
              </a:lnSpc>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 Same process is repeated.</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dirty="0"/>
          </a:p>
        </p:txBody>
      </p:sp>
      <p:pic>
        <p:nvPicPr>
          <p:cNvPr id="6" name="Picture 5">
            <a:extLst>
              <a:ext uri="{FF2B5EF4-FFF2-40B4-BE49-F238E27FC236}">
                <a16:creationId xmlns:a16="http://schemas.microsoft.com/office/drawing/2014/main" id="{B90CC086-1A62-1D43-1362-2DAE08B19160}"/>
              </a:ext>
            </a:extLst>
          </p:cNvPr>
          <p:cNvPicPr/>
          <p:nvPr/>
        </p:nvPicPr>
        <p:blipFill>
          <a:blip r:embed="rId3">
            <a:extLst>
              <a:ext uri="{28A0092B-C50C-407E-A947-70E740481C1C}">
                <a14:useLocalDpi xmlns:a14="http://schemas.microsoft.com/office/drawing/2010/main" val="0"/>
              </a:ext>
            </a:extLst>
          </a:blip>
          <a:stretch>
            <a:fillRect/>
          </a:stretch>
        </p:blipFill>
        <p:spPr>
          <a:xfrm>
            <a:off x="4620126" y="3717138"/>
            <a:ext cx="6516303" cy="1769262"/>
          </a:xfrm>
          <a:prstGeom prst="rect">
            <a:avLst/>
          </a:prstGeom>
        </p:spPr>
      </p:pic>
      <p:sp>
        <p:nvSpPr>
          <p:cNvPr id="7" name="TextBox 6">
            <a:extLst>
              <a:ext uri="{FF2B5EF4-FFF2-40B4-BE49-F238E27FC236}">
                <a16:creationId xmlns:a16="http://schemas.microsoft.com/office/drawing/2014/main" id="{00BEA598-BBD2-44E0-93BC-F5F66AC352E8}"/>
              </a:ext>
            </a:extLst>
          </p:cNvPr>
          <p:cNvSpPr txBox="1"/>
          <p:nvPr/>
        </p:nvSpPr>
        <p:spPr>
          <a:xfrm>
            <a:off x="4620126" y="5592278"/>
            <a:ext cx="6516303" cy="504625"/>
          </a:xfrm>
          <a:prstGeom prst="rect">
            <a:avLst/>
          </a:prstGeom>
          <a:noFill/>
        </p:spPr>
        <p:txBody>
          <a:bodyPr wrap="square" rtlCol="0">
            <a:spAutoFit/>
          </a:bodyPr>
          <a:lstStyle/>
          <a:p>
            <a:pPr algn="just">
              <a:lnSpc>
                <a:spcPct val="150000"/>
              </a:lnSpc>
              <a:spcAft>
                <a:spcPts val="800"/>
              </a:spcAf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The program is terminated with a thank you message.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13297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A1637-AB50-449C-9222-53151170C984}"/>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D1B17901-2935-484F-825B-D71BD3C75F9E}"/>
              </a:ext>
            </a:extLst>
          </p:cNvPr>
          <p:cNvSpPr>
            <a:spLocks noGrp="1"/>
          </p:cNvSpPr>
          <p:nvPr>
            <p:ph idx="1"/>
          </p:nvPr>
        </p:nvSpPr>
        <p:spPr/>
        <p:txBody>
          <a:bodyPr/>
          <a:lstStyle/>
          <a:p>
            <a:pPr marL="0" indent="0" algn="just">
              <a:lnSpc>
                <a:spcPct val="150000"/>
              </a:lnSpc>
              <a:buNone/>
            </a:pP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In conclusion, the development of the "Movie Ticket Booking System" using the C programming language has been a rewarding endeavour that underscores the significance of technology in simplifying and enhancing various aspects of our lives. Through this project, we have successfully demonstrated the feasibility and functionality of an efficient platform that facilitates the seamless booking of movie tickets.</a:t>
            </a:r>
          </a:p>
          <a:p>
            <a:endParaRPr lang="en-IN" dirty="0"/>
          </a:p>
        </p:txBody>
      </p:sp>
      <p:sp>
        <p:nvSpPr>
          <p:cNvPr id="5" name="Slide Number Placeholder 4">
            <a:extLst>
              <a:ext uri="{FF2B5EF4-FFF2-40B4-BE49-F238E27FC236}">
                <a16:creationId xmlns:a16="http://schemas.microsoft.com/office/drawing/2014/main" id="{26A4E0D7-E7CB-43C5-8E28-5A6320AA0B79}"/>
              </a:ext>
            </a:extLst>
          </p:cNvPr>
          <p:cNvSpPr>
            <a:spLocks noGrp="1"/>
          </p:cNvSpPr>
          <p:nvPr>
            <p:ph type="sldNum" sz="quarter" idx="12"/>
          </p:nvPr>
        </p:nvSpPr>
        <p:spPr>
          <a:xfrm>
            <a:off x="3352800" y="6461727"/>
            <a:ext cx="2743200" cy="365125"/>
          </a:xfrm>
        </p:spPr>
        <p:txBody>
          <a:bodyPr/>
          <a:lstStyle/>
          <a:p>
            <a:fld id="{5E3901C0-E6C4-4CD0-A2CB-0632E133B8B8}" type="slidenum">
              <a:rPr lang="en-IN" smtClean="0"/>
              <a:t>9</a:t>
            </a:fld>
            <a:endParaRPr lang="en-IN" dirty="0"/>
          </a:p>
        </p:txBody>
      </p:sp>
    </p:spTree>
    <p:extLst>
      <p:ext uri="{BB962C8B-B14F-4D97-AF65-F5344CB8AC3E}">
        <p14:creationId xmlns:p14="http://schemas.microsoft.com/office/powerpoint/2010/main" val="15308347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448</TotalTime>
  <Words>586</Words>
  <Application>Microsoft Office PowerPoint</Application>
  <PresentationFormat>Widescreen</PresentationFormat>
  <Paragraphs>64</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Algerian</vt:lpstr>
      <vt:lpstr>Arial</vt:lpstr>
      <vt:lpstr>Calibri</vt:lpstr>
      <vt:lpstr>Calibri Light</vt:lpstr>
      <vt:lpstr>English111 Vivace BT</vt:lpstr>
      <vt:lpstr>Times New Roman</vt:lpstr>
      <vt:lpstr>Wingdings</vt:lpstr>
      <vt:lpstr>Office Theme</vt:lpstr>
      <vt:lpstr>PowerPoint Presentation</vt:lpstr>
      <vt:lpstr>CONTENTS:</vt:lpstr>
      <vt:lpstr>INTRODUCTION:</vt:lpstr>
      <vt:lpstr>PROBLEM STATEMENT: </vt:lpstr>
      <vt:lpstr>OBJECTIVES:</vt:lpstr>
      <vt:lpstr>METHODOLOGY:</vt:lpstr>
      <vt:lpstr>RESULTS:</vt:lpstr>
      <vt:lpstr>PowerPoint Presentation</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 Sankpal</dc:creator>
  <cp:lastModifiedBy>Sanketh Hombale</cp:lastModifiedBy>
  <cp:revision>33</cp:revision>
  <dcterms:created xsi:type="dcterms:W3CDTF">2021-07-10T05:40:13Z</dcterms:created>
  <dcterms:modified xsi:type="dcterms:W3CDTF">2023-12-28T07:08:08Z</dcterms:modified>
</cp:coreProperties>
</file>