
<file path=[Content_Types].xml><?xml version="1.0" encoding="utf-8"?>
<Types xmlns="http://schemas.openxmlformats.org/package/2006/content-types">
  <Default Extension="1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0" r:id="rId3"/>
    <p:sldId id="257" r:id="rId4"/>
    <p:sldId id="271" r:id="rId5"/>
    <p:sldId id="272" r:id="rId6"/>
    <p:sldId id="273" r:id="rId7"/>
    <p:sldId id="258" r:id="rId8"/>
    <p:sldId id="259" r:id="rId9"/>
    <p:sldId id="260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c36d19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c36d19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c36d19d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c36d19d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c36d19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c36d19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36d19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36d19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c36d19d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c36d19d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36d19d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c36d19d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wpixel.com/search/film%20ree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7E9B-1E27-3847-4713-CC5F6890B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tx1"/>
                </a:solidFill>
              </a:rPr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8DCA2-D0F3-342A-3E10-94BE7D85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91093"/>
            <a:ext cx="8520600" cy="1411328"/>
          </a:xfrm>
        </p:spPr>
        <p:txBody>
          <a:bodyPr/>
          <a:lstStyle/>
          <a:p>
            <a:pPr algn="l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MOVIE RECOMMENDATION SYSTEM WITH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75140-F5E1-4C60-BAFA-558B7E10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6641" y="1173667"/>
            <a:ext cx="2594517" cy="2347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E479B-E2D7-2407-E722-5F56510A679F}"/>
              </a:ext>
            </a:extLst>
          </p:cNvPr>
          <p:cNvSpPr txBox="1"/>
          <p:nvPr/>
        </p:nvSpPr>
        <p:spPr>
          <a:xfrm>
            <a:off x="311700" y="1762443"/>
            <a:ext cx="512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Machine Learning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32B5A-58AF-047E-3665-FB8DF2E217A5}"/>
              </a:ext>
            </a:extLst>
          </p:cNvPr>
          <p:cNvSpPr txBox="1"/>
          <p:nvPr/>
        </p:nvSpPr>
        <p:spPr>
          <a:xfrm>
            <a:off x="490654" y="2571750"/>
            <a:ext cx="19254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DONE BY:</a:t>
            </a:r>
          </a:p>
          <a:p>
            <a:r>
              <a:rPr lang="en-IN" dirty="0">
                <a:solidFill>
                  <a:schemeClr val="bg1"/>
                </a:solidFill>
              </a:rPr>
              <a:t>1. Vipul </a:t>
            </a:r>
            <a:r>
              <a:rPr lang="en-IN" dirty="0" err="1">
                <a:solidFill>
                  <a:schemeClr val="bg1"/>
                </a:solidFill>
              </a:rPr>
              <a:t>Jhala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2. Kundan Pandey</a:t>
            </a:r>
          </a:p>
          <a:p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IN" dirty="0" err="1">
                <a:solidFill>
                  <a:schemeClr val="bg1"/>
                </a:solidFill>
              </a:rPr>
              <a:t>Basava</a:t>
            </a:r>
            <a:r>
              <a:rPr lang="en-IN" dirty="0">
                <a:solidFill>
                  <a:schemeClr val="bg1"/>
                </a:solidFill>
              </a:rPr>
              <a:t> Sanketh</a:t>
            </a:r>
          </a:p>
          <a:p>
            <a:r>
              <a:rPr lang="en-IN" dirty="0">
                <a:solidFill>
                  <a:schemeClr val="bg1"/>
                </a:solidFill>
              </a:rPr>
              <a:t>4. Shefali Pandey</a:t>
            </a:r>
          </a:p>
          <a:p>
            <a:r>
              <a:rPr lang="en-IN" dirty="0">
                <a:solidFill>
                  <a:schemeClr val="bg1"/>
                </a:solidFill>
              </a:rPr>
              <a:t>5. Mohamad Yasir</a:t>
            </a:r>
          </a:p>
          <a:p>
            <a:r>
              <a:rPr lang="en-IN" dirty="0">
                <a:solidFill>
                  <a:schemeClr val="bg1"/>
                </a:solidFill>
              </a:rPr>
              <a:t>6. </a:t>
            </a:r>
            <a:r>
              <a:rPr lang="en-IN" dirty="0" err="1">
                <a:solidFill>
                  <a:schemeClr val="bg1"/>
                </a:solidFill>
              </a:rPr>
              <a:t>P.Bhargavi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D4C63-5049-A005-4004-2AFB69364690}"/>
              </a:ext>
            </a:extLst>
          </p:cNvPr>
          <p:cNvSpPr txBox="1"/>
          <p:nvPr/>
        </p:nvSpPr>
        <p:spPr>
          <a:xfrm>
            <a:off x="5694556" y="3969834"/>
            <a:ext cx="2777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UNDER THE GUIDANCE OF :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Ganesh Sir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3E7A37-1337-4409-EF11-7D8533EE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1C46F-B16F-320B-9062-5FFA7CA2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9" y="1246661"/>
            <a:ext cx="7440487" cy="35855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C8FAE-FF3A-57E5-A448-C5960A50386A}"/>
              </a:ext>
            </a:extLst>
          </p:cNvPr>
          <p:cNvSpPr txBox="1"/>
          <p:nvPr/>
        </p:nvSpPr>
        <p:spPr>
          <a:xfrm>
            <a:off x="2267415" y="1979419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58C6-1292-BE29-D5BD-5BB308F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84" y="233551"/>
            <a:ext cx="8163227" cy="969960"/>
          </a:xfrm>
        </p:spPr>
        <p:txBody>
          <a:bodyPr/>
          <a:lstStyle/>
          <a:p>
            <a:pPr algn="l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:- </a:t>
            </a:r>
            <a:r>
              <a:rPr lang="en" sz="2400" dirty="0">
                <a:solidFill>
                  <a:schemeClr val="bg1"/>
                </a:solidFill>
              </a:rPr>
              <a:t>Build  a  movie  recommendation  system  based  on  ‘Movies’  dataset. </a:t>
            </a:r>
            <a:br>
              <a:rPr lang="en" sz="2400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3ED2-58C5-1413-737B-C5D9F6079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949A-1620-D549-7874-FFA2C8FD0121}"/>
              </a:ext>
            </a:extLst>
          </p:cNvPr>
          <p:cNvSpPr txBox="1"/>
          <p:nvPr/>
        </p:nvSpPr>
        <p:spPr>
          <a:xfrm>
            <a:off x="386684" y="1639177"/>
            <a:ext cx="8284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Generate random movie list from database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User can choose the movie they can prefer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Recommend another movie they might like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6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8;p15">
            <a:extLst>
              <a:ext uri="{FF2B5EF4-FFF2-40B4-BE49-F238E27FC236}">
                <a16:creationId xmlns:a16="http://schemas.microsoft.com/office/drawing/2014/main" id="{989D74CA-7E8E-DD58-3882-99697C0FDB94}"/>
              </a:ext>
            </a:extLst>
          </p:cNvPr>
          <p:cNvSpPr txBox="1">
            <a:spLocks noGrp="1"/>
          </p:cNvSpPr>
          <p:nvPr/>
        </p:nvSpPr>
        <p:spPr>
          <a:xfrm>
            <a:off x="257004" y="25347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DataSet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9C9BE-52EF-9E94-4144-8DD63BC4D34A}"/>
              </a:ext>
            </a:extLst>
          </p:cNvPr>
          <p:cNvSpPr txBox="1"/>
          <p:nvPr/>
        </p:nvSpPr>
        <p:spPr>
          <a:xfrm>
            <a:off x="316005" y="1158066"/>
            <a:ext cx="8464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Movie  dataset contains (4803 rows and 24 columns)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6FC65C-B637-2AFE-7E77-99BBA79D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26" y="3009804"/>
            <a:ext cx="5525472" cy="1703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BF29B1-A430-3D7D-64EB-383A4D03A43C}"/>
              </a:ext>
            </a:extLst>
          </p:cNvPr>
          <p:cNvSpPr txBox="1"/>
          <p:nvPr/>
        </p:nvSpPr>
        <p:spPr>
          <a:xfrm>
            <a:off x="316005" y="2571750"/>
            <a:ext cx="628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These are  the Columns present in the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CB1B46-8593-AF67-5977-47653B4C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6" y="1593934"/>
            <a:ext cx="3597586" cy="732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6">
            <a:extLst>
              <a:ext uri="{FF2B5EF4-FFF2-40B4-BE49-F238E27FC236}">
                <a16:creationId xmlns:a16="http://schemas.microsoft.com/office/drawing/2014/main" id="{253A0963-3494-193E-C2CB-2B93B8B90846}"/>
              </a:ext>
            </a:extLst>
          </p:cNvPr>
          <p:cNvSpPr txBox="1">
            <a:spLocks noGrp="1"/>
          </p:cNvSpPr>
          <p:nvPr/>
        </p:nvSpPr>
        <p:spPr>
          <a:xfrm>
            <a:off x="95638" y="-10153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Analysis :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EF504-06BF-188F-5E07-ACB4554A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" y="3086101"/>
            <a:ext cx="9034709" cy="205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1188D-81F3-8E65-96D1-6B4E8ADC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" y="373156"/>
            <a:ext cx="4320417" cy="271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0233A-4DFD-7FE1-1717-F5A45878E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039" y="373156"/>
            <a:ext cx="4632307" cy="27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81BBD-EB56-4FF3-0D6F-F2017114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1"/>
            <a:ext cx="3341595" cy="2672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161AE-7EDD-07B1-2AE3-661D442D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75965"/>
            <a:ext cx="5511056" cy="2487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A5F80-3D59-C71D-670B-0FAB0DEC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57" y="2675965"/>
            <a:ext cx="3632943" cy="2467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7A026-047D-45E2-8AA9-1680C6A0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594" y="0"/>
            <a:ext cx="5802405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5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EFA51-D78C-0CF7-95F3-81376C79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70DAA-38C2-79BD-85DE-AEA48796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4EF8FA-DE04-1759-49A8-1819932C0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Imported Libraries which we will use in our Model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3A9E4-B5E4-1D8D-2BE4-16B6301C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61" y="1657222"/>
            <a:ext cx="6546251" cy="2087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6AEE7-00D1-81C5-CF5C-A837CDE9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4" y="178419"/>
            <a:ext cx="8520600" cy="854927"/>
          </a:xfrm>
        </p:spPr>
        <p:txBody>
          <a:bodyPr/>
          <a:lstStyle/>
          <a:p>
            <a:r>
              <a:rPr lang="en-IN" sz="2200" dirty="0">
                <a:solidFill>
                  <a:schemeClr val="bg1"/>
                </a:solidFill>
              </a:rPr>
              <a:t>Selecting the features for the recommendation of movies and converting the text data to feature vectors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77E56-EF26-C872-0C6E-875FF8A5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5" y="1241503"/>
            <a:ext cx="8088885" cy="1918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4AF4E-8FC8-5E48-7D08-385C75F47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304335"/>
            <a:ext cx="8170660" cy="17315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A2525-FB7F-5D27-8544-579F6B71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25" y="173146"/>
            <a:ext cx="8520600" cy="551152"/>
          </a:xfrm>
        </p:spPr>
        <p:txBody>
          <a:bodyPr/>
          <a:lstStyle/>
          <a:p>
            <a:r>
              <a:rPr lang="en-IN" sz="1900" dirty="0">
                <a:solidFill>
                  <a:schemeClr val="bg1"/>
                </a:solidFill>
              </a:rPr>
              <a:t>Using Cosine Similarity to measure the similarities between the two vectors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0F492-0BBC-BE85-9CB9-F9C56A81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5" y="896429"/>
            <a:ext cx="5395428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B83A7-96D6-169B-F5F8-EF1167699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85" y="1833762"/>
            <a:ext cx="8764859" cy="3022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145</Words>
  <Application>Microsoft Office PowerPoint</Application>
  <PresentationFormat>On-screen Show (16:9)</PresentationFormat>
  <Paragraphs>29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Raleway</vt:lpstr>
      <vt:lpstr>Times New Roman</vt:lpstr>
      <vt:lpstr>Simple Light</vt:lpstr>
      <vt:lpstr>MOVIE RECOMMENDATION SYSTEM WITH PYTHON</vt:lpstr>
      <vt:lpstr>Aim :- Build  a  movie  recommendation  system  based  on  ‘Movies’  dataset.  </vt:lpstr>
      <vt:lpstr>PowerPoint Presentation</vt:lpstr>
      <vt:lpstr>PowerPoint Presentation</vt:lpstr>
      <vt:lpstr>PowerPoint Presentation</vt:lpstr>
      <vt:lpstr>PowerPoint Presentation</vt:lpstr>
      <vt:lpstr>Model Building</vt:lpstr>
      <vt:lpstr>Selecting the features for the recommendation of movies and converting the text data to feature vectors</vt:lpstr>
      <vt:lpstr>Using Cosine Similarity to measure the similarities between the two vectors </vt:lpstr>
      <vt:lpstr>Model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Nikola Tesla</dc:title>
  <dc:creator>dell</dc:creator>
  <cp:lastModifiedBy>Sanketh</cp:lastModifiedBy>
  <cp:revision>8</cp:revision>
  <dcterms:modified xsi:type="dcterms:W3CDTF">2023-01-04T15:54:11Z</dcterms:modified>
</cp:coreProperties>
</file>