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9615-A59A-EC92-1A46-16BC5F1FD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9A7B7-67B8-F618-28EB-9F8CED6CF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6DF4-BD81-4575-121C-EEAF4134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D89A-9E7C-2D28-451E-53F349C8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0F7A-1DC3-944A-6441-EE43FECF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7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E09-81E3-0033-95F5-17CCF826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69CDD-494D-75E9-79C8-D6D139784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19B8-62E3-B05C-D823-1316DE1E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FC7A-A0CD-69AD-4297-9FA4FCDB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5DCF-ED99-75DF-BAE4-0C2CBED5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67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936CB-EA66-13BF-67F0-60B48F5A4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3EF4E-E493-F115-A95A-795A136D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FEED-7917-DF89-9492-91DFD5B6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5292-75FC-8820-8F40-A2ACA325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5A98-70A3-493E-20A7-D1AB6D9C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5E28-E0C1-EF72-BF39-69E87304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DCD4-93B9-A4DC-868F-CC776236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6B85-55B5-7EE3-2741-747CC30F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B838-B95C-2BF5-B1B6-AD954E7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6D6D-0BF1-AB35-915E-2DB7F4E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0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C083-FE82-DE6E-B933-79455A02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888F-7CCF-507C-5FB8-4FEDC2D3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F1F5-A980-E905-ECC3-F3813F0E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649E-EA9E-1D50-CE06-9A85BF5F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6137-33A1-2921-ECBF-DD312B53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2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F2E3-C6FD-1613-E997-558C0672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CBC1-ABB4-2941-F55D-F43EE7FB4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78361-30DA-06C9-766C-826FF42A5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E8D2-E114-2194-030E-A627DE06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296F-23D5-4EAA-1CD0-B6581988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C82B0-6976-E7D5-24C2-AB151A74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3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E773-3411-F764-20A0-B856FEA5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39634-CF83-0350-0D6A-4D3BAD700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D4D85-BF1E-8034-F1F0-8322880A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069E-4BFF-C63F-1EA6-B0AF33F0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B36E0-8F8F-5C45-CD90-57A5333EB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B98-BF3A-E207-41DE-C60FE32A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3904B-83C5-3D7C-8B2C-7F330953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D4372-0DA1-B061-AEA5-8FBB86DD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58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8F5-4900-F0BA-F365-3E951FC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52C13-05D8-D6DC-0FE5-0F6AF47A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15774-A42D-A7D4-7BCF-B1438337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622EA-6A75-838A-940D-35E7DA0C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C9571-5D06-DF74-7F47-2961976A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57E1B-AD08-B84E-7646-10703341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BE2EE-DD17-21FC-DE3C-DCB02FA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1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B705-F3DD-DFAD-6E1F-EEFF7B07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0488-AF69-CC92-76A4-A92331FE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2C0C0-F6C3-1BAF-5684-51BCC014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35506-2228-6947-E3C8-04A51FF3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D2F5-23F2-696E-8327-9CB2BE3F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3F29D-D5EF-2BE4-B686-EC8C8552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9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D17E-6974-0AA9-A944-A7051633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BB80B-43A2-0428-BC18-CDA3FCCEA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41BD3-0A80-FE3C-1769-8583D02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2CE2-412F-23F4-A7C5-CD78BD6E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1CBBB-E512-52C9-A403-D939BDD7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702D9-F3D6-CA7E-88EB-2A6A6B1B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0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8DBF4-E8EF-2DB5-FDB5-D1414704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8AA97-10A6-6FF0-CD59-C89BFDB3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0C8B0-03E9-E4D0-550A-5F354CCA9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AB573-7F6F-4859-8D18-25F352BBB479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5A6D-2ABB-09CE-F2E5-4B2814CEE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9A4D-994E-A51C-30AD-F81ACABF8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F807-73AD-4318-AF91-B077144A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organizationalbehavior/chapter/behaving-ethically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Minnet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mathchi/diabetes-data-set/download?datasetVersionNumber=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earningahoy.com/2018/01/data-collection-in-ecs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lectionsofthevoid.com/2018/01/links-of-day-11012018-two-machine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FC6-9F4A-36F5-61AA-4400D2E71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1FD-BA65-049F-9074-E45C5E9C8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A036D-6FC0-C84C-B30A-2D701CD13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6773C1-C41D-8C4F-F16B-07B2505BC616}"/>
              </a:ext>
            </a:extLst>
          </p:cNvPr>
          <p:cNvSpPr txBox="1">
            <a:spLocks/>
          </p:cNvSpPr>
          <p:nvPr/>
        </p:nvSpPr>
        <p:spPr>
          <a:xfrm>
            <a:off x="466531" y="138534"/>
            <a:ext cx="11504646" cy="1783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Classifying Resumes with Machine Learning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FD663-6359-B1C4-ACF0-DCE0300A4293}"/>
              </a:ext>
            </a:extLst>
          </p:cNvPr>
          <p:cNvSpPr txBox="1"/>
          <p:nvPr/>
        </p:nvSpPr>
        <p:spPr>
          <a:xfrm>
            <a:off x="466531" y="2467518"/>
            <a:ext cx="6963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Machine Learning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DAA-203D-B7CC-A2CB-8A71BD6B495E}"/>
              </a:ext>
            </a:extLst>
          </p:cNvPr>
          <p:cNvSpPr txBox="1"/>
          <p:nvPr/>
        </p:nvSpPr>
        <p:spPr>
          <a:xfrm>
            <a:off x="466531" y="4673024"/>
            <a:ext cx="36768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Done by:</a:t>
            </a:r>
          </a:p>
          <a:p>
            <a:r>
              <a:rPr lang="en-IN" sz="3500" dirty="0"/>
              <a:t>Basava Sanketh BN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3D4D30-7B33-3052-8436-58B7B0A68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55795" y="2698350"/>
            <a:ext cx="4369674" cy="3096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E18127-0DF1-5E88-AC09-5ECFF127617C}"/>
              </a:ext>
            </a:extLst>
          </p:cNvPr>
          <p:cNvSpPr txBox="1"/>
          <p:nvPr/>
        </p:nvSpPr>
        <p:spPr>
          <a:xfrm>
            <a:off x="1256685" y="6858000"/>
            <a:ext cx="9678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urses.lumenlearning.com/wmopen-organizationalbehavior/chapter/behaving-ethically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5778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E526-B188-F42C-888A-5C64DD2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3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3999-F9F8-34F2-2478-3E1F4A89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63" y="1548883"/>
            <a:ext cx="5257800" cy="36669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models performance using metrics such as accuracy, precision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recall.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the results and providing insights on the reasons 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Resumes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29631-54DC-54CD-5AED-1F729A0A2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8F8AC-FEB8-5C6A-4773-31323C97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35" y="1763487"/>
            <a:ext cx="5645021" cy="36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E526-B188-F42C-888A-5C64DD2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65218"/>
            <a:ext cx="3425890" cy="894557"/>
          </a:xfrm>
        </p:spPr>
        <p:txBody>
          <a:bodyPr>
            <a:normAutofit/>
          </a:bodyPr>
          <a:lstStyle/>
          <a:p>
            <a:pPr algn="just"/>
            <a:r>
              <a:rPr lang="en-US" sz="5400" b="1" dirty="0"/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29631-54DC-54CD-5AED-1F729A0A2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71337E-E6AC-F076-3555-7E11734C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31" y="898767"/>
            <a:ext cx="11375572" cy="58286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project aims to develop a machine learning classifier that can accurately screen resumes and determine whether a candidate is suitable for a given role.</a:t>
            </a:r>
          </a:p>
          <a:p>
            <a:pPr>
              <a:lnSpc>
                <a:spcPct val="10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will involve exploring and analyzing resume data, building and training machine learning models, and creating a dashboard to visualize the results. </a:t>
            </a:r>
          </a:p>
          <a:p>
            <a:pPr>
              <a:lnSpc>
                <a:spcPct val="10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outcome of this project will be a useful tool for businesses that receive a high volume of resumes and need to quickly identify suitable candidates.</a:t>
            </a:r>
            <a:endParaRPr lang="en-US" sz="4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9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29631-54DC-54CD-5AED-1F729A0A2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F0E10B-6C42-0E3E-5231-38C3166B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FC6-9F4A-36F5-61AA-4400D2E71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1FD-BA65-049F-9074-E45C5E9C8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A036D-6FC0-C84C-B30A-2D701CD13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253CA8-CC0A-CA4C-7825-D8BE89898AD5}"/>
              </a:ext>
            </a:extLst>
          </p:cNvPr>
          <p:cNvSpPr txBox="1">
            <a:spLocks/>
          </p:cNvSpPr>
          <p:nvPr/>
        </p:nvSpPr>
        <p:spPr>
          <a:xfrm>
            <a:off x="586273" y="185039"/>
            <a:ext cx="4729066" cy="937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5400" b="1" dirty="0"/>
              <a:t>Agenda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98BA34-74BA-E8BC-3005-94BB9A094F31}"/>
              </a:ext>
            </a:extLst>
          </p:cNvPr>
          <p:cNvSpPr txBox="1">
            <a:spLocks/>
          </p:cNvSpPr>
          <p:nvPr/>
        </p:nvSpPr>
        <p:spPr>
          <a:xfrm>
            <a:off x="586273" y="1210603"/>
            <a:ext cx="4909458" cy="5462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Introduction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Problem Statement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Data Collection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Exploratory Data Analysis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Data visualisation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Model building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Model Evaluation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F319B-0392-7AA7-3B3C-42F27C0D0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44" y="1600200"/>
            <a:ext cx="6263130" cy="41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5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FC6-9F4A-36F5-61AA-4400D2E71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1FD-BA65-049F-9074-E45C5E9C8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A036D-6FC0-C84C-B30A-2D701CD13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98BA34-74BA-E8BC-3005-94BB9A094F31}"/>
              </a:ext>
            </a:extLst>
          </p:cNvPr>
          <p:cNvSpPr txBox="1">
            <a:spLocks/>
          </p:cNvSpPr>
          <p:nvPr/>
        </p:nvSpPr>
        <p:spPr>
          <a:xfrm>
            <a:off x="376334" y="1122363"/>
            <a:ext cx="6581193" cy="528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challenge of finding the right candidate for a role can be daunting.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Machine learning provides an opportunity to automate this process and make it more 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This presentation will explore a machine learning python project that designs a classifier to determine if a candidate resume is applicable for a given role.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classifier will use machine learning algorithms to analyze resumes and make predictions.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goal is to accurately predict whether a candidate is suitable for a given role or not.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25B79-F4F5-CEF5-3A6A-CF2AEE8D3CD4}"/>
              </a:ext>
            </a:extLst>
          </p:cNvPr>
          <p:cNvSpPr txBox="1"/>
          <p:nvPr/>
        </p:nvSpPr>
        <p:spPr>
          <a:xfrm>
            <a:off x="255814" y="99517"/>
            <a:ext cx="4722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C56C9F-FC60-CED6-399B-8854F5E5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41" y="800738"/>
            <a:ext cx="4722845" cy="56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7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FC6-9F4A-36F5-61AA-4400D2E71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1FD-BA65-049F-9074-E45C5E9C8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A036D-6FC0-C84C-B30A-2D701CD13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98BA34-74BA-E8BC-3005-94BB9A094F31}"/>
              </a:ext>
            </a:extLst>
          </p:cNvPr>
          <p:cNvSpPr txBox="1">
            <a:spLocks/>
          </p:cNvSpPr>
          <p:nvPr/>
        </p:nvSpPr>
        <p:spPr>
          <a:xfrm>
            <a:off x="435429" y="1005509"/>
            <a:ext cx="6313714" cy="5544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develop a machine learning classifier that can accurately screen resumes and determine whether a candidate is suitable for a given role. The project will involve exploring and analyzing resume data, building and training machine learning models, and creating a dashboard to visualize the results.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machine learning classifier to screen resumes and determine whether a candidate is suitable for a given role. The classifier will be trained on a dataset of resumes and job descriptions, and the project will involve exploring and analyzing the data, building and training machine learning models, and creating a dashboard to visualize the results.</a:t>
            </a:r>
            <a:endParaRPr lang="en-US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722074-DA79-4AA6-DBC5-E9105F651DA5}"/>
              </a:ext>
            </a:extLst>
          </p:cNvPr>
          <p:cNvSpPr txBox="1">
            <a:spLocks/>
          </p:cNvSpPr>
          <p:nvPr/>
        </p:nvSpPr>
        <p:spPr>
          <a:xfrm>
            <a:off x="304802" y="116854"/>
            <a:ext cx="10515600" cy="888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4400" b="1" dirty="0"/>
              <a:t>Aim and Problem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D2688-93CB-CC5B-A8FB-D39D5CE3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2" y="1730829"/>
            <a:ext cx="4571999" cy="33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FC6-9F4A-36F5-61AA-4400D2E71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1FD-BA65-049F-9074-E45C5E9C8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A036D-6FC0-C84C-B30A-2D701CD13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FAC009-A793-A2CF-2784-03AFBA85D791}"/>
              </a:ext>
            </a:extLst>
          </p:cNvPr>
          <p:cNvSpPr txBox="1">
            <a:spLocks/>
          </p:cNvSpPr>
          <p:nvPr/>
        </p:nvSpPr>
        <p:spPr>
          <a:xfrm>
            <a:off x="267481" y="300038"/>
            <a:ext cx="4816151" cy="77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4800" b="1" dirty="0"/>
              <a:t>Data Collection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92B998-59FA-DEBF-6335-8545968AE2C4}"/>
              </a:ext>
            </a:extLst>
          </p:cNvPr>
          <p:cNvSpPr txBox="1">
            <a:spLocks/>
          </p:cNvSpPr>
          <p:nvPr/>
        </p:nvSpPr>
        <p:spPr>
          <a:xfrm>
            <a:off x="267480" y="1435520"/>
            <a:ext cx="6198633" cy="499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We have got dataset from the Kaggle </a:t>
            </a:r>
          </a:p>
          <a:p>
            <a:pPr algn="just">
              <a:lnSpc>
                <a:spcPct val="150000"/>
              </a:lnSpc>
            </a:pPr>
            <a:r>
              <a:rPr lang="en-IN" sz="2800" i="0" u="sng" strike="noStrike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https://www.kaggle.com/datasets/mathchi/diabetes-data-set/download?datasetVersionNumber=1</a:t>
            </a:r>
            <a:endParaRPr lang="en-IN" sz="280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+mj-lt"/>
              </a:rPr>
              <a:t>This dataset consists of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2800" i="0" dirty="0">
                <a:solidFill>
                  <a:srgbClr val="000000"/>
                </a:solidFill>
                <a:effectLst/>
                <a:latin typeface="+mj-lt"/>
              </a:rPr>
              <a:t> columns and 962 rows</a:t>
            </a:r>
          </a:p>
          <a:p>
            <a:pPr algn="just">
              <a:lnSpc>
                <a:spcPct val="150000"/>
              </a:lnSpc>
            </a:pPr>
            <a:endParaRPr lang="en-IN" sz="2800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E4C00B-02B2-E4EC-1540-8D9ED256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03573" y="1334293"/>
            <a:ext cx="481615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4FC6-9F4A-36F5-61AA-4400D2E71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1FD-BA65-049F-9074-E45C5E9C8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A036D-6FC0-C84C-B30A-2D701CD13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987CB1-9BEC-CDD9-AA28-4F4CADDFE9B5}"/>
              </a:ext>
            </a:extLst>
          </p:cNvPr>
          <p:cNvSpPr txBox="1">
            <a:spLocks/>
          </p:cNvSpPr>
          <p:nvPr/>
        </p:nvSpPr>
        <p:spPr>
          <a:xfrm>
            <a:off x="548396" y="348975"/>
            <a:ext cx="1960984" cy="888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5000" b="1" dirty="0"/>
              <a:t>EDA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DC7CF-961D-C15F-62E7-38C467E523A0}"/>
              </a:ext>
            </a:extLst>
          </p:cNvPr>
          <p:cNvSpPr txBox="1">
            <a:spLocks/>
          </p:cNvSpPr>
          <p:nvPr/>
        </p:nvSpPr>
        <p:spPr>
          <a:xfrm>
            <a:off x="693298" y="1309363"/>
            <a:ext cx="5396868" cy="4239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+mj-lt"/>
              </a:rPr>
              <a:t>Checking for missing and duplicates values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+mj-lt"/>
              </a:rPr>
              <a:t>Done Feature engineering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+mj-lt"/>
              </a:rPr>
              <a:t>Done Feature scaling (Standard Scaler)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0620B8-0ACC-E70A-22B5-9C0281F0B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64" y="1826047"/>
            <a:ext cx="4860140" cy="27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E526-B188-F42C-888A-5C64DD2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3" y="-7319"/>
            <a:ext cx="5114731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Data visualisation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29631-54DC-54CD-5AED-1F729A0A2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2AB3B-371B-A58C-1FCE-63EDF1F29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11" y="937133"/>
            <a:ext cx="7331778" cy="57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E526-B188-F42C-888A-5C64DD2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3" y="-7319"/>
            <a:ext cx="5114731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Data visualisation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29631-54DC-54CD-5AED-1F729A0A2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33320-603E-3932-6121-0E37B5E81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1663071"/>
            <a:ext cx="11177445" cy="44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E526-B188-F42C-888A-5C64DD26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1" y="215195"/>
            <a:ext cx="4107024" cy="822941"/>
          </a:xfrm>
        </p:spPr>
        <p:txBody>
          <a:bodyPr>
            <a:normAutofit fontScale="90000"/>
          </a:bodyPr>
          <a:lstStyle/>
          <a:p>
            <a:r>
              <a:rPr lang="en-IN" sz="5400" b="1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3999-F9F8-34F2-2478-3E1F4A89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5" y="1038136"/>
            <a:ext cx="6548536" cy="56046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are powerful tools for analyzing data.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machine learning algorithms will be used to analyze the data and identify patterns and trends that could explain Classify Resumes 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Kneighbors Classifier will be used to build models that can predict Classify Resumes 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be evaluated using various metrics such as accuracy, precision, and recall.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29631-54DC-54CD-5AED-1F729A0A25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2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6AEDF-72D5-E89C-E280-449290C8B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8506" y="1144588"/>
            <a:ext cx="4609322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visualisation</vt:lpstr>
      <vt:lpstr>Data visualisation</vt:lpstr>
      <vt:lpstr>Model building</vt:lpstr>
      <vt:lpstr>Model Evaluation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Sanketh</dc:creator>
  <cp:lastModifiedBy>Sanketh</cp:lastModifiedBy>
  <cp:revision>3</cp:revision>
  <dcterms:created xsi:type="dcterms:W3CDTF">2023-02-26T06:07:25Z</dcterms:created>
  <dcterms:modified xsi:type="dcterms:W3CDTF">2023-02-26T06:59:16Z</dcterms:modified>
</cp:coreProperties>
</file>