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A1E6-E46D-516F-47A4-A34B76946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6C830-18AB-F32A-2424-85ACBF7F8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91B3-7FB5-C83D-B912-09ACF4EA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65C4-5485-AF3F-1DC6-0AE39B15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FE53-9C50-DD24-CE05-E5EADF82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3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A98B-E675-7A00-B670-906351A5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FF376-6ED2-E953-D825-909A12FA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36FB0-BF51-168C-AB5A-7CC99BB2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156C-FD44-D856-9426-4C61196B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3941-20D8-3FBC-376C-1EB7A21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31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E4FD7-BCC0-F4EE-8A63-BE1EC9536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2596-1E55-F2BF-E5E1-1D39BE689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E73D-B918-C78A-50A6-E7E2128A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7CDC1-D40F-7B7D-577A-56950A1D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F223-A497-A889-8300-FE6CF556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3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0EED-9564-5888-0714-3DA5C2D7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D26F-42D5-B7F8-5D81-C2BA1926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60672-173B-6B29-7335-485EF58E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6F877-41C6-7C9C-4AD4-C29EDA39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B541-E0C3-C33B-1E33-FC15758B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3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A668-4027-8C25-1760-272028CF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44AA-C3FF-7BE5-6D26-3F0154403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7A43-4AB4-3C29-766F-E96A783E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D197C-1FDB-12F5-C86D-34BD46B0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C03-2389-B3E6-069E-7284520D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0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8533-CBEA-39D6-78C0-55701C44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0246-95B8-347A-B20E-1C8E4BC5D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79A26-D5AF-EDD3-B038-93A133507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BD24-A4B8-1102-A8C2-A6DC946B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6EB5-76F4-65AA-06F2-A4A00EC0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7C331-EE51-8E8D-91F2-B4CB9000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8171-288C-BA2B-323E-260469E4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8F10-6CA2-1308-30BA-C118B2600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3093-2967-AC13-3292-0A1B735F0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2F3DE-5874-8A85-1D00-67607226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633E2-B7D7-F658-99A4-0ACD3E244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98E63-A057-E06D-FEF6-B29175BA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B2DE5-14AB-694F-F31D-93D7C5F3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F262A-8762-064F-9712-32FE7C67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5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D747-E30A-E0FE-0768-E82D60DE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7A42A-C7C0-0490-F452-9D1C3DD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611F6-9789-D7A1-1E05-6200580C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87568-974F-211F-F1AA-0DF2E02A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8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9F7B2-97B1-732C-DDB1-CDF016AF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540DA-560A-E77C-4C7F-5976988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D4FD7-DE59-2731-BC09-8FD6505F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9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0E4E-9A1A-3DC0-23B6-81DBE9EA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5D74-550C-B66D-8849-B30D263A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7F3A4-BC9B-A560-C331-C7D20C94D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526A-053E-E109-5F03-4427B72B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FDA8D-C777-0A72-886A-7929216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CFE3-F5E6-B23E-627F-B3CA31C3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8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15A9-D66C-9E6A-0867-1D1506B1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F9E07-95A6-46CE-0F86-99D12903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E669-D62F-CA1B-7B12-D3681689F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0757-0CAF-84DF-E0F7-7F6F77B2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51440-5CE9-C73F-2678-DE6A13DB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C115-1713-9762-4320-36C847F3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8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6B4DB-AF14-6670-FCC8-F29050BC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456D-F4CA-8A7E-4536-DAB75E0E6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4968-8329-66E2-1822-2CF217BE0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DE65-3167-470A-815A-8B19C3FB051E}" type="datetimeFigureOut">
              <a:rPr lang="en-IN" smtClean="0"/>
              <a:t>14-10-2022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90B4-ED46-6104-4619-C952471D3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1016-2841-59EC-B88C-3D752522A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B5C2-E95C-421F-B22C-E8832374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xfuel.com/en/free-photo-jrnnj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2746-2498-E316-70BE-F84E3EAFA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383"/>
            <a:ext cx="9144000" cy="2387600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PEFORMANCE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09527-23CD-070A-5E56-92AD4410F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460" y="6162358"/>
            <a:ext cx="4975860" cy="409892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RESEARCH BY BASAVA SANKETH BN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45AD7-2940-85EF-29E8-FCE2C0035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0" y="4356418"/>
            <a:ext cx="1579245" cy="18059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8356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6573-7129-8CB0-318B-6487CDF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0BBB-4DAF-5FFE-5060-7A25AD36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45"/>
            <a:ext cx="10515600" cy="5055236"/>
          </a:xfrm>
          <a:noFill/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 the sales performance which are present in sales performance metrics data using various excel tools.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try to answer some business question like: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earnings from the sales.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fee status – no. of paid and not paid.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consultant sales revenue.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earnings by month.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Enrolled courses per month.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training levels.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Avg. paid calls by month.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 by sales team.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Advertising spend broken down by channels.</a:t>
            </a:r>
          </a:p>
          <a:p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Avg. calls by month. 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3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6573-7129-8CB0-318B-6487CDF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95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question to be answered using pivot table and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0BBB-4DAF-5FFE-5060-7A25AD36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0035"/>
            <a:ext cx="10515600" cy="2997835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consultant sales revenue.</a:t>
            </a: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training levels.</a:t>
            </a: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per paid and unpaid fees</a:t>
            </a: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 min, avg. earnings by month</a:t>
            </a:r>
          </a:p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Avg. calls by month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946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6573-7129-8CB0-318B-6487CDF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94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from the pivot table and 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0BBB-4DAF-5FFE-5060-7A25AD36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245"/>
            <a:ext cx="10515600" cy="3889375"/>
          </a:xfrm>
          <a:noFill/>
        </p:spPr>
        <p:txBody>
          <a:bodyPr>
            <a:norm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Percentage of paid and unpaid calls:</a:t>
            </a:r>
          </a:p>
          <a:p>
            <a:pPr marL="0" indent="0" algn="just">
              <a:buNone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– 75%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Unpaid – 25%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5 consultant:</a:t>
            </a:r>
          </a:p>
          <a:p>
            <a:pPr marL="0" indent="0" algn="just">
              <a:buNone/>
            </a:pPr>
            <a:endParaRPr lang="en-I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Mohmed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1,39,50,00,000 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Rony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1,36,20,00,000 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Hany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1,21,60,00,000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Kisho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1,08,90,00,000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Dary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1,05,30,00,000 </a:t>
            </a:r>
          </a:p>
        </p:txBody>
      </p:sp>
    </p:spTree>
    <p:extLst>
      <p:ext uri="{BB962C8B-B14F-4D97-AF65-F5344CB8AC3E}">
        <p14:creationId xmlns:p14="http://schemas.microsoft.com/office/powerpoint/2010/main" val="371208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6573-7129-8CB0-318B-6487CDFF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07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from the pivot table and dashboard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0BBB-4DAF-5FFE-5060-7A25AD36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980"/>
            <a:ext cx="10515600" cy="4446270"/>
          </a:xfrm>
          <a:noFill/>
        </p:spPr>
        <p:txBody>
          <a:bodyPr>
            <a:normAutofit lnSpcReduction="10000"/>
          </a:bodyPr>
          <a:lstStyle/>
          <a:p>
            <a:pPr algn="just" fontAlgn="b">
              <a:spcBef>
                <a:spcPts val="0"/>
              </a:spcBef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 min, avg. earnings by month</a:t>
            </a: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3.8B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- 1.1B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Min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58.0M</a:t>
            </a: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">
              <a:spcBef>
                <a:spcPts val="0"/>
              </a:spcBef>
            </a:pPr>
            <a:r>
              <a:rPr lang="en-IN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training levels</a:t>
            </a: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KJI. L4 - 2,82,00,00,000 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</a:t>
            </a:r>
            <a:r>
              <a:rPr lang="en-IN" sz="2000" b="0" i="0" u="none" strike="noStrike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Fndn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L5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 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2,33,00,00,000 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</a:t>
            </a:r>
            <a:r>
              <a:rPr lang="en-IN" sz="2000" b="0" i="0" u="none" strike="noStrike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Fndn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L1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 -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1,97,00,00,000 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Pre. L3 - 1,87,90,00,000 </a:t>
            </a:r>
            <a:endParaRPr lang="en-IN" sz="2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  </a:t>
            </a:r>
            <a:r>
              <a:rPr lang="en-IN" sz="2000" b="0" i="0" u="none" strike="noStrike" kern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Fndn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L3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 - </a:t>
            </a: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92,20,00,000</a:t>
            </a:r>
          </a:p>
          <a:p>
            <a:pPr marL="0" indent="0" algn="l" rtl="0" eaLnBrk="1" fontAlgn="b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kern="12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fontAlgn="b">
              <a:spcBef>
                <a:spcPts val="0"/>
              </a:spcBef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Avg. calls by month is 85</a:t>
            </a:r>
          </a:p>
          <a:p>
            <a:pPr marL="0" indent="0" fontAlgn="b">
              <a:spcBef>
                <a:spcPts val="0"/>
              </a:spcBef>
              <a:buNone/>
            </a:pP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4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12851A-7D95-131F-E48B-C935C9296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20"/>
            <a:ext cx="12193278" cy="572643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4C41026-F11A-7D5D-C254-F2676E70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"/>
            <a:ext cx="10515600" cy="1029335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of the sales performance</a:t>
            </a:r>
          </a:p>
        </p:txBody>
      </p:sp>
    </p:spTree>
    <p:extLst>
      <p:ext uri="{BB962C8B-B14F-4D97-AF65-F5344CB8AC3E}">
        <p14:creationId xmlns:p14="http://schemas.microsoft.com/office/powerpoint/2010/main" val="111004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9A8E4-A17F-5A27-6D53-11F9062FB56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288647">
            <a:off x="655321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sz="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IN" sz="75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8842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SALES PEFORMANCE METRICS</vt:lpstr>
      <vt:lpstr>OBJECTIVE</vt:lpstr>
      <vt:lpstr>Business question to be answered using pivot table and dashboard</vt:lpstr>
      <vt:lpstr>Findings from the pivot table and dashboard </vt:lpstr>
      <vt:lpstr>Findings from the pivot table and dashboard </vt:lpstr>
      <vt:lpstr>Dashboard of the sales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PEFORMANCE METRICS</dc:title>
  <dc:creator>Sanketh</dc:creator>
  <cp:lastModifiedBy>Sanketh</cp:lastModifiedBy>
  <cp:revision>2</cp:revision>
  <dcterms:created xsi:type="dcterms:W3CDTF">2022-10-14T14:01:50Z</dcterms:created>
  <dcterms:modified xsi:type="dcterms:W3CDTF">2022-10-14T15:02:29Z</dcterms:modified>
</cp:coreProperties>
</file>