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711-02DC-4F5A-B0A4-D7A4CFB82638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3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1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E33A5-0CEE-46EB-B609-9066B9E4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6800" dirty="0"/>
              <a:t>MIT Health and Safety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3F8C65-39AB-44B9-AAAF-254153AD5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413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78297-E330-4A16-838D-B1EA4C37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-Student Use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00C387-C213-4F7E-A050-DFF8687D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44" y="496106"/>
            <a:ext cx="8164653" cy="58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8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46CEA-B3EF-471C-B585-412230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Website -Student 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970127-8EFB-41B4-B7D9-6F80296A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47" y="2190940"/>
            <a:ext cx="43338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64674-CB7D-4B84-BF7B-6C1E73CD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Navigation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255AF7A-C938-4AAE-B90A-C365F3BD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74" y="1483329"/>
            <a:ext cx="7775844" cy="38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47978-B669-4D71-BA10-FECB498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  <p:pic>
        <p:nvPicPr>
          <p:cNvPr id="9" name="Picture 8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xmlns="" id="{7DB9D430-8437-4C5B-A811-2E339F12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269801"/>
            <a:ext cx="7677150" cy="43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AB0B4-12A0-49ED-B880-FE618095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Website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1B7C06-9677-4D8F-82E5-3BBD2DB2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33" y="728136"/>
            <a:ext cx="8222813" cy="54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C29DD-F6C1-4E29-8220-C80CAEC0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Design - 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813986-B53D-4337-84A6-750845D3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71" y="453683"/>
            <a:ext cx="4134815" cy="5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D6FD5-17AF-4197-A8A3-59A1A1D8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Design – Emergency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DD9B1C-56FE-4679-96A8-5AA3720A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08" y="566490"/>
            <a:ext cx="4073883" cy="57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7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AE5B9-3532-4CBD-8146-DC21D975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Application Design -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E0E7F6-FD5C-4299-9F40-747DEF7E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48" y="679849"/>
            <a:ext cx="3873190" cy="54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33878-EAFD-43D5-BA57-318CDA13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Design –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280323-A280-40BF-8921-0F98777F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35" y="566490"/>
            <a:ext cx="4024572" cy="57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C9433-8265-448B-B9A3-4EF76DEE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Design – 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C2024C-C3E9-4404-9517-4B5F1000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37" y="643597"/>
            <a:ext cx="3876460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7DC57-C705-4A65-888B-E1AB1EAA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-Admin 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82F659-F9C0-49A7-976A-38A9A58C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61" y="581215"/>
            <a:ext cx="78009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D4AEF-7D06-4C15-8EC1-8EB2EC92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Website -Admin 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3F7A16-47B0-4C28-8B8A-7E091645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89" y="1362265"/>
            <a:ext cx="6496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877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115</TotalTime>
  <Words>53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MIT Health and Safety App</vt:lpstr>
      <vt:lpstr>Website Design</vt:lpstr>
      <vt:lpstr>Application Design - Homepage</vt:lpstr>
      <vt:lpstr>Application Design – Emergency Info</vt:lpstr>
      <vt:lpstr>Application Design - Documentation</vt:lpstr>
      <vt:lpstr>Application Design – Video</vt:lpstr>
      <vt:lpstr>Application Design – Quiz</vt:lpstr>
      <vt:lpstr>Application -Admin Use Case</vt:lpstr>
      <vt:lpstr>Website -Admin Use Case</vt:lpstr>
      <vt:lpstr>Application -Student Use Case</vt:lpstr>
      <vt:lpstr>Website -Student Use Case</vt:lpstr>
      <vt:lpstr>Application Navigation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Health and safety App</dc:title>
  <dc:creator>Chris Watson</dc:creator>
  <cp:lastModifiedBy>Fadi Fayez</cp:lastModifiedBy>
  <cp:revision>7</cp:revision>
  <dcterms:created xsi:type="dcterms:W3CDTF">2018-03-26T22:15:32Z</dcterms:created>
  <dcterms:modified xsi:type="dcterms:W3CDTF">2018-05-01T03:51:20Z</dcterms:modified>
</cp:coreProperties>
</file>