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2" r:id="rId9"/>
    <p:sldId id="260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137BD7-2053-44AD-93A3-AE6DC8A9581C}" type="doc">
      <dgm:prSet loTypeId="urn:microsoft.com/office/officeart/2005/8/layout/vList2" loCatId="list" qsTypeId="urn:microsoft.com/office/officeart/2005/8/quickstyle/simple2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9F7330CF-03A7-4AAC-BFDE-65C4EEB7415D}">
      <dgm:prSet/>
      <dgm:spPr/>
      <dgm:t>
        <a:bodyPr/>
        <a:lstStyle/>
        <a:p>
          <a:r>
            <a:rPr lang="en-NZ" baseline="0"/>
            <a:t>Design – Functionality over aesthetics.</a:t>
          </a:r>
          <a:endParaRPr lang="en-US"/>
        </a:p>
      </dgm:t>
    </dgm:pt>
    <dgm:pt modelId="{AC68373A-82EA-4D66-8EBD-B9C42EBB3546}" type="parTrans" cxnId="{694439B9-B6EC-44AC-B29E-430481D9EA9C}">
      <dgm:prSet/>
      <dgm:spPr/>
      <dgm:t>
        <a:bodyPr/>
        <a:lstStyle/>
        <a:p>
          <a:endParaRPr lang="en-US"/>
        </a:p>
      </dgm:t>
    </dgm:pt>
    <dgm:pt modelId="{FE5B3E55-B144-4C4F-B56D-5696BD3D3735}" type="sibTrans" cxnId="{694439B9-B6EC-44AC-B29E-430481D9EA9C}">
      <dgm:prSet/>
      <dgm:spPr/>
      <dgm:t>
        <a:bodyPr/>
        <a:lstStyle/>
        <a:p>
          <a:endParaRPr lang="en-US"/>
        </a:p>
      </dgm:t>
    </dgm:pt>
    <dgm:pt modelId="{1C44D5F7-8662-42A5-9612-A36F8666809C}">
      <dgm:prSet/>
      <dgm:spPr/>
      <dgm:t>
        <a:bodyPr/>
        <a:lstStyle/>
        <a:p>
          <a:r>
            <a:rPr lang="en-NZ" baseline="0"/>
            <a:t>Relevant documentation.</a:t>
          </a:r>
          <a:endParaRPr lang="en-US"/>
        </a:p>
      </dgm:t>
    </dgm:pt>
    <dgm:pt modelId="{0EA64018-CF05-4C01-B7C1-3F1991514302}" type="parTrans" cxnId="{01FED7E0-D82F-4870-8201-D7BE81131BB1}">
      <dgm:prSet/>
      <dgm:spPr/>
      <dgm:t>
        <a:bodyPr/>
        <a:lstStyle/>
        <a:p>
          <a:endParaRPr lang="en-US"/>
        </a:p>
      </dgm:t>
    </dgm:pt>
    <dgm:pt modelId="{B0F81FE7-6FA2-4150-AEF0-97C68FF2AF1B}" type="sibTrans" cxnId="{01FED7E0-D82F-4870-8201-D7BE81131BB1}">
      <dgm:prSet/>
      <dgm:spPr/>
      <dgm:t>
        <a:bodyPr/>
        <a:lstStyle/>
        <a:p>
          <a:endParaRPr lang="en-US"/>
        </a:p>
      </dgm:t>
    </dgm:pt>
    <dgm:pt modelId="{C16B0C98-E713-4611-B02B-01EC05A7B4A6}">
      <dgm:prSet/>
      <dgm:spPr/>
      <dgm:t>
        <a:bodyPr/>
        <a:lstStyle/>
        <a:p>
          <a:r>
            <a:rPr lang="en-NZ" baseline="0"/>
            <a:t>Databases – Student results and range of questions.</a:t>
          </a:r>
          <a:endParaRPr lang="en-US"/>
        </a:p>
      </dgm:t>
    </dgm:pt>
    <dgm:pt modelId="{F9836126-551A-45AF-9328-C7C25106308E}" type="parTrans" cxnId="{40446F85-EB2B-4D41-B473-C8F4BD3AFFCE}">
      <dgm:prSet/>
      <dgm:spPr/>
      <dgm:t>
        <a:bodyPr/>
        <a:lstStyle/>
        <a:p>
          <a:endParaRPr lang="en-US"/>
        </a:p>
      </dgm:t>
    </dgm:pt>
    <dgm:pt modelId="{C354BCB5-A84E-4E5E-B993-832D28ADA826}" type="sibTrans" cxnId="{40446F85-EB2B-4D41-B473-C8F4BD3AFFCE}">
      <dgm:prSet/>
      <dgm:spPr/>
      <dgm:t>
        <a:bodyPr/>
        <a:lstStyle/>
        <a:p>
          <a:endParaRPr lang="en-US"/>
        </a:p>
      </dgm:t>
    </dgm:pt>
    <dgm:pt modelId="{85114A69-6B6C-40F6-ABD1-96D554566D16}" type="pres">
      <dgm:prSet presAssocID="{38137BD7-2053-44AD-93A3-AE6DC8A9581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40911FC-48E0-4E41-A1A5-0EDDF9B1A1E7}" type="pres">
      <dgm:prSet presAssocID="{9F7330CF-03A7-4AAC-BFDE-65C4EEB7415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189FA4-181C-46B1-8C11-3C9476BA623E}" type="pres">
      <dgm:prSet presAssocID="{FE5B3E55-B144-4C4F-B56D-5696BD3D3735}" presName="spacer" presStyleCnt="0"/>
      <dgm:spPr/>
    </dgm:pt>
    <dgm:pt modelId="{79678FA3-00A7-46FE-B224-FA430524E571}" type="pres">
      <dgm:prSet presAssocID="{1C44D5F7-8662-42A5-9612-A36F8666809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EC9F9B-9371-48F0-A628-2E14DA2F5689}" type="pres">
      <dgm:prSet presAssocID="{B0F81FE7-6FA2-4150-AEF0-97C68FF2AF1B}" presName="spacer" presStyleCnt="0"/>
      <dgm:spPr/>
    </dgm:pt>
    <dgm:pt modelId="{8FD4F29D-4D2E-4851-B536-1982FA107B96}" type="pres">
      <dgm:prSet presAssocID="{C16B0C98-E713-4611-B02B-01EC05A7B4A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206F5D6-12ED-425B-A6C5-00532EAE5C69}" type="presOf" srcId="{C16B0C98-E713-4611-B02B-01EC05A7B4A6}" destId="{8FD4F29D-4D2E-4851-B536-1982FA107B96}" srcOrd="0" destOrd="0" presId="urn:microsoft.com/office/officeart/2005/8/layout/vList2"/>
    <dgm:cxn modelId="{B64F2C04-B084-49E7-9528-5406B37A368F}" type="presOf" srcId="{1C44D5F7-8662-42A5-9612-A36F8666809C}" destId="{79678FA3-00A7-46FE-B224-FA430524E571}" srcOrd="0" destOrd="0" presId="urn:microsoft.com/office/officeart/2005/8/layout/vList2"/>
    <dgm:cxn modelId="{40446F85-EB2B-4D41-B473-C8F4BD3AFFCE}" srcId="{38137BD7-2053-44AD-93A3-AE6DC8A9581C}" destId="{C16B0C98-E713-4611-B02B-01EC05A7B4A6}" srcOrd="2" destOrd="0" parTransId="{F9836126-551A-45AF-9328-C7C25106308E}" sibTransId="{C354BCB5-A84E-4E5E-B993-832D28ADA826}"/>
    <dgm:cxn modelId="{7CFBF136-B31E-4AA5-A01D-C311D0075F05}" type="presOf" srcId="{38137BD7-2053-44AD-93A3-AE6DC8A9581C}" destId="{85114A69-6B6C-40F6-ABD1-96D554566D16}" srcOrd="0" destOrd="0" presId="urn:microsoft.com/office/officeart/2005/8/layout/vList2"/>
    <dgm:cxn modelId="{01FED7E0-D82F-4870-8201-D7BE81131BB1}" srcId="{38137BD7-2053-44AD-93A3-AE6DC8A9581C}" destId="{1C44D5F7-8662-42A5-9612-A36F8666809C}" srcOrd="1" destOrd="0" parTransId="{0EA64018-CF05-4C01-B7C1-3F1991514302}" sibTransId="{B0F81FE7-6FA2-4150-AEF0-97C68FF2AF1B}"/>
    <dgm:cxn modelId="{F181137A-1934-42EB-932E-7BC2504DEEAD}" type="presOf" srcId="{9F7330CF-03A7-4AAC-BFDE-65C4EEB7415D}" destId="{B40911FC-48E0-4E41-A1A5-0EDDF9B1A1E7}" srcOrd="0" destOrd="0" presId="urn:microsoft.com/office/officeart/2005/8/layout/vList2"/>
    <dgm:cxn modelId="{694439B9-B6EC-44AC-B29E-430481D9EA9C}" srcId="{38137BD7-2053-44AD-93A3-AE6DC8A9581C}" destId="{9F7330CF-03A7-4AAC-BFDE-65C4EEB7415D}" srcOrd="0" destOrd="0" parTransId="{AC68373A-82EA-4D66-8EBD-B9C42EBB3546}" sibTransId="{FE5B3E55-B144-4C4F-B56D-5696BD3D3735}"/>
    <dgm:cxn modelId="{19F0AAD2-A1F9-4424-9F4C-A0BC3D004E7D}" type="presParOf" srcId="{85114A69-6B6C-40F6-ABD1-96D554566D16}" destId="{B40911FC-48E0-4E41-A1A5-0EDDF9B1A1E7}" srcOrd="0" destOrd="0" presId="urn:microsoft.com/office/officeart/2005/8/layout/vList2"/>
    <dgm:cxn modelId="{00A2C22B-E4AA-4C1F-B47B-A5577F7AB2B7}" type="presParOf" srcId="{85114A69-6B6C-40F6-ABD1-96D554566D16}" destId="{DB189FA4-181C-46B1-8C11-3C9476BA623E}" srcOrd="1" destOrd="0" presId="urn:microsoft.com/office/officeart/2005/8/layout/vList2"/>
    <dgm:cxn modelId="{412B2B7F-7C5C-4193-B752-695B99EBA8EF}" type="presParOf" srcId="{85114A69-6B6C-40F6-ABD1-96D554566D16}" destId="{79678FA3-00A7-46FE-B224-FA430524E571}" srcOrd="2" destOrd="0" presId="urn:microsoft.com/office/officeart/2005/8/layout/vList2"/>
    <dgm:cxn modelId="{4262248F-185C-424E-91A2-DA4792408324}" type="presParOf" srcId="{85114A69-6B6C-40F6-ABD1-96D554566D16}" destId="{79EC9F9B-9371-48F0-A628-2E14DA2F5689}" srcOrd="3" destOrd="0" presId="urn:microsoft.com/office/officeart/2005/8/layout/vList2"/>
    <dgm:cxn modelId="{5258620A-A8D0-40EC-97F9-FC30AD8672A8}" type="presParOf" srcId="{85114A69-6B6C-40F6-ABD1-96D554566D16}" destId="{8FD4F29D-4D2E-4851-B536-1982FA107B9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0911FC-48E0-4E41-A1A5-0EDDF9B1A1E7}">
      <dsp:nvSpPr>
        <dsp:cNvPr id="0" name=""/>
        <dsp:cNvSpPr/>
      </dsp:nvSpPr>
      <dsp:spPr>
        <a:xfrm>
          <a:off x="0" y="663450"/>
          <a:ext cx="5959475" cy="13478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3600" kern="1200" baseline="0"/>
            <a:t>Design – Functionality over aesthetics.</a:t>
          </a:r>
          <a:endParaRPr lang="en-US" sz="3600" kern="1200"/>
        </a:p>
      </dsp:txBody>
      <dsp:txXfrm>
        <a:off x="65796" y="729246"/>
        <a:ext cx="5827883" cy="1216248"/>
      </dsp:txXfrm>
    </dsp:sp>
    <dsp:sp modelId="{79678FA3-00A7-46FE-B224-FA430524E571}">
      <dsp:nvSpPr>
        <dsp:cNvPr id="0" name=""/>
        <dsp:cNvSpPr/>
      </dsp:nvSpPr>
      <dsp:spPr>
        <a:xfrm>
          <a:off x="0" y="2114970"/>
          <a:ext cx="5959475" cy="13478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3600" kern="1200" baseline="0"/>
            <a:t>Relevant documentation.</a:t>
          </a:r>
          <a:endParaRPr lang="en-US" sz="3600" kern="1200"/>
        </a:p>
      </dsp:txBody>
      <dsp:txXfrm>
        <a:off x="65796" y="2180766"/>
        <a:ext cx="5827883" cy="1216248"/>
      </dsp:txXfrm>
    </dsp:sp>
    <dsp:sp modelId="{8FD4F29D-4D2E-4851-B536-1982FA107B96}">
      <dsp:nvSpPr>
        <dsp:cNvPr id="0" name=""/>
        <dsp:cNvSpPr/>
      </dsp:nvSpPr>
      <dsp:spPr>
        <a:xfrm>
          <a:off x="0" y="3566490"/>
          <a:ext cx="5959475" cy="13478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3600" kern="1200" baseline="0"/>
            <a:t>Databases – Student results and range of questions.</a:t>
          </a:r>
          <a:endParaRPr lang="en-US" sz="3600" kern="1200"/>
        </a:p>
      </dsp:txBody>
      <dsp:txXfrm>
        <a:off x="65796" y="3632286"/>
        <a:ext cx="5827883" cy="12162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X5peS518v1U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894E0C-379B-4CA0-B2EB-75B461DDB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Health and Safety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23DB719-47FD-48A5-BEF9-389B575B7D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 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26771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D5EA77D-D64F-4AAE-AA30-F700FB846A6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D20D015A-A1BB-4A81-8BFE-021B072979C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738366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 title="Side bar">
            <a:extLst>
              <a:ext uri="{FF2B5EF4-FFF2-40B4-BE49-F238E27FC236}">
                <a16:creationId xmlns:a16="http://schemas.microsoft.com/office/drawing/2014/main" xmlns="" id="{559E65E6-E9C5-439D-A4EE-4F03E64841D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DA6D5E-81EB-4140-A90C-5C7A399C1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340" y="639704"/>
            <a:ext cx="3299579" cy="5577840"/>
          </a:xfrm>
        </p:spPr>
        <p:txBody>
          <a:bodyPr anchor="ctr">
            <a:normAutofit/>
          </a:bodyPr>
          <a:lstStyle/>
          <a:p>
            <a:r>
              <a:rPr lang="en-NZ"/>
              <a:t>Limitations</a:t>
            </a:r>
            <a:endParaRPr lang="en-NZ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D359EDD0-6D14-4D42-A689-E5076F7C11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4373417"/>
              </p:ext>
            </p:extLst>
          </p:nvPr>
        </p:nvGraphicFramePr>
        <p:xfrm>
          <a:off x="784225" y="639763"/>
          <a:ext cx="5959475" cy="5577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4042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798731-1A78-46BE-8628-D4D8F3634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NZ"/>
              <a:t>Responsibilities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26EA34-D672-482C-B11A-6B4EFAAB8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NZ" sz="2400" b="1" dirty="0"/>
              <a:t>Chris</a:t>
            </a:r>
          </a:p>
          <a:p>
            <a:pPr>
              <a:buFont typeface="+mj-lt"/>
              <a:buAutoNum type="arabicPeriod"/>
            </a:pPr>
            <a:r>
              <a:rPr lang="en-NZ" sz="1600" dirty="0"/>
              <a:t>Project Proposal</a:t>
            </a:r>
          </a:p>
          <a:p>
            <a:pPr>
              <a:buFont typeface="+mj-lt"/>
              <a:buAutoNum type="arabicPeriod"/>
            </a:pPr>
            <a:r>
              <a:rPr lang="en-NZ" sz="1600" dirty="0"/>
              <a:t>PowerPoint Presentations</a:t>
            </a:r>
          </a:p>
          <a:p>
            <a:r>
              <a:rPr lang="en-NZ" sz="2400" b="1" dirty="0"/>
              <a:t>Logan</a:t>
            </a:r>
          </a:p>
          <a:p>
            <a:pPr>
              <a:buFont typeface="+mj-lt"/>
              <a:buAutoNum type="arabicPeriod"/>
            </a:pPr>
            <a:r>
              <a:rPr lang="en-NZ" sz="1600" dirty="0"/>
              <a:t>Application and Landing Page</a:t>
            </a:r>
          </a:p>
          <a:p>
            <a:r>
              <a:rPr lang="en-NZ" sz="2400" b="1" dirty="0"/>
              <a:t>Shared</a:t>
            </a:r>
          </a:p>
          <a:p>
            <a:pPr>
              <a:buFont typeface="+mj-lt"/>
              <a:buAutoNum type="arabicPeriod"/>
            </a:pPr>
            <a:r>
              <a:rPr lang="en-NZ" sz="1600" dirty="0"/>
              <a:t>Client Meetings</a:t>
            </a:r>
          </a:p>
          <a:p>
            <a:pPr>
              <a:buFont typeface="+mj-lt"/>
              <a:buAutoNum type="arabicPeriod"/>
            </a:pPr>
            <a:r>
              <a:rPr lang="en-NZ" sz="1600" dirty="0"/>
              <a:t>Team Meetings</a:t>
            </a:r>
          </a:p>
          <a:p>
            <a:pPr>
              <a:buFont typeface="+mj-lt"/>
              <a:buAutoNum type="arabicPeriod"/>
            </a:pPr>
            <a:r>
              <a:rPr lang="en-NZ" sz="1600" dirty="0"/>
              <a:t>Publication</a:t>
            </a:r>
          </a:p>
          <a:p>
            <a:pPr>
              <a:buFont typeface="+mj-lt"/>
              <a:buAutoNum type="arabicPeriod"/>
            </a:pPr>
            <a:r>
              <a:rPr lang="en-NZ" sz="1600" dirty="0"/>
              <a:t>Testing</a:t>
            </a:r>
          </a:p>
          <a:p>
            <a:pPr>
              <a:buFont typeface="+mj-lt"/>
              <a:buAutoNum type="arabicPeriod"/>
            </a:pPr>
            <a:r>
              <a:rPr lang="en-NZ" sz="1600" dirty="0"/>
              <a:t>Design – Wireframes, Navigation diagram, Use Case diagrams</a:t>
            </a:r>
          </a:p>
        </p:txBody>
      </p:sp>
    </p:spTree>
    <p:extLst>
      <p:ext uri="{BB962C8B-B14F-4D97-AF65-F5344CB8AC3E}">
        <p14:creationId xmlns:p14="http://schemas.microsoft.com/office/powerpoint/2010/main" val="2813956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2" title="Side bar">
            <a:extLst>
              <a:ext uri="{FF2B5EF4-FFF2-40B4-BE49-F238E27FC236}">
                <a16:creationId xmlns:a16="http://schemas.microsoft.com/office/drawing/2014/main" xmlns="" id="{FF1B933E-1F2A-4D16-826F-29C630C05B4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" name="Content Placeholder 4" descr="A close up of a pen&#10;&#10;Description generated with very high confidence">
            <a:extLst>
              <a:ext uri="{FF2B5EF4-FFF2-40B4-BE49-F238E27FC236}">
                <a16:creationId xmlns:a16="http://schemas.microsoft.com/office/drawing/2014/main" xmlns="" id="{06BCBF19-A91A-488F-947F-BAD4A3DAA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458" y="521008"/>
            <a:ext cx="8713084" cy="581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668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E8E664-8068-4E9A-8821-C29A00AA9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5B11EB2-2933-4394-995F-FDF698B14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/>
              <a:t>Research Question</a:t>
            </a:r>
          </a:p>
          <a:p>
            <a:r>
              <a:rPr lang="en-NZ" dirty="0"/>
              <a:t>Aim</a:t>
            </a:r>
          </a:p>
          <a:p>
            <a:r>
              <a:rPr lang="en-NZ" dirty="0"/>
              <a:t>Scope</a:t>
            </a:r>
          </a:p>
          <a:p>
            <a:r>
              <a:rPr lang="en-NZ" dirty="0"/>
              <a:t>Design</a:t>
            </a:r>
          </a:p>
          <a:p>
            <a:r>
              <a:rPr lang="en-NZ" dirty="0"/>
              <a:t>Video</a:t>
            </a:r>
          </a:p>
          <a:p>
            <a:r>
              <a:rPr lang="en-NZ" dirty="0"/>
              <a:t>Demonstration</a:t>
            </a:r>
          </a:p>
          <a:p>
            <a:r>
              <a:rPr lang="en-NZ" dirty="0"/>
              <a:t>Functionality</a:t>
            </a:r>
          </a:p>
          <a:p>
            <a:r>
              <a:rPr lang="en-NZ" dirty="0"/>
              <a:t>Limitations</a:t>
            </a:r>
          </a:p>
          <a:p>
            <a:r>
              <a:rPr lang="en-NZ" dirty="0"/>
              <a:t>Responsibilities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39011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00A349-D488-4087-9DAB-6348183A8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Purpose of the Project - 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81B6D8-B5BE-447B-A7F6-2BF879F5D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3045204"/>
            <a:ext cx="9601200" cy="2822196"/>
          </a:xfrm>
        </p:spPr>
        <p:txBody>
          <a:bodyPr/>
          <a:lstStyle/>
          <a:p>
            <a:r>
              <a:rPr lang="en-NZ" dirty="0"/>
              <a:t>Can a mobile application improve awareness of health and safety for students at the Manukau Institute of Technology?</a:t>
            </a:r>
          </a:p>
        </p:txBody>
      </p:sp>
    </p:spTree>
    <p:extLst>
      <p:ext uri="{BB962C8B-B14F-4D97-AF65-F5344CB8AC3E}">
        <p14:creationId xmlns:p14="http://schemas.microsoft.com/office/powerpoint/2010/main" val="3652518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93F7AA-79F0-4045-B45C-F069217B3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NZ" dirty="0"/>
              <a:t>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7B71AC-BD53-4FF8-9521-01395FB0E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3581400"/>
          </a:xfrm>
        </p:spPr>
        <p:txBody>
          <a:bodyPr/>
          <a:lstStyle/>
          <a:p>
            <a:r>
              <a:rPr lang="en-NZ" dirty="0"/>
              <a:t>Produce an interactive platform that students can use to learn about the Manukau Institute of Technology’s current health and safety standards.</a:t>
            </a:r>
          </a:p>
          <a:p>
            <a:endParaRPr lang="en-NZ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E3787D94-4D8B-4419-AB5C-99F06FD12D3C}"/>
              </a:ext>
            </a:extLst>
          </p:cNvPr>
          <p:cNvSpPr txBox="1">
            <a:spLocks/>
          </p:cNvSpPr>
          <p:nvPr/>
        </p:nvSpPr>
        <p:spPr>
          <a:xfrm>
            <a:off x="1371600" y="21717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dirty="0"/>
              <a:t>Objectives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517208B9-5157-463F-BC7D-F468368B9807}"/>
              </a:ext>
            </a:extLst>
          </p:cNvPr>
          <p:cNvSpPr txBox="1">
            <a:spLocks/>
          </p:cNvSpPr>
          <p:nvPr/>
        </p:nvSpPr>
        <p:spPr>
          <a:xfrm>
            <a:off x="1295400" y="291465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/>
              <a:t>Research and obtain information about current standards.</a:t>
            </a:r>
          </a:p>
          <a:p>
            <a:r>
              <a:rPr lang="en-NZ" dirty="0"/>
              <a:t>Create a health and safety video.</a:t>
            </a:r>
          </a:p>
          <a:p>
            <a:r>
              <a:rPr lang="en-NZ" dirty="0"/>
              <a:t>Design, test and publish an interactive android application.</a:t>
            </a:r>
          </a:p>
          <a:p>
            <a:endParaRPr lang="en-NZ" dirty="0"/>
          </a:p>
          <a:p>
            <a:endParaRPr lang="en-NZ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46C92DF9-50B1-4A3A-8387-E2B72B075CF6}"/>
              </a:ext>
            </a:extLst>
          </p:cNvPr>
          <p:cNvSpPr txBox="1">
            <a:spLocks/>
          </p:cNvSpPr>
          <p:nvPr/>
        </p:nvSpPr>
        <p:spPr>
          <a:xfrm>
            <a:off x="1371600" y="440055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dirty="0"/>
              <a:t>Scope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D6006290-8FF7-4C77-B6C7-28BAFF3935C0}"/>
              </a:ext>
            </a:extLst>
          </p:cNvPr>
          <p:cNvSpPr txBox="1">
            <a:spLocks/>
          </p:cNvSpPr>
          <p:nvPr/>
        </p:nvSpPr>
        <p:spPr>
          <a:xfrm>
            <a:off x="1371600" y="51435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/>
              <a:t>Improve health and safety procedures by making it more interactive via a mobile application, which will make safety awareness more accessible to students.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36678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FFA2C89F-03EC-4330-85CC-3DECA855F789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xmlns="" id="{097B615D-C859-4D7D-ACCD-27E77B3F1B4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5FD622C9-681D-4711-9251-1CAA919A601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xmlns="" id="{29B6474A-C772-4DF8-A301-6E9B905E63B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xmlns="" id="{E581624E-5329-4D5C-A7ED-6B4D5C92C62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xmlns="" id="{5631F1AA-F58C-488F-8E9E-D2F3D667F27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Picture 6" descr="A close up of text on a whiteboard&#10;&#10;Description generated with high confidence">
            <a:extLst>
              <a:ext uri="{FF2B5EF4-FFF2-40B4-BE49-F238E27FC236}">
                <a16:creationId xmlns:a16="http://schemas.microsoft.com/office/drawing/2014/main" xmlns="" id="{587DC02E-03C2-4DDC-BC5C-1E0D1CC03A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17"/>
          <a:stretch/>
        </p:blipFill>
        <p:spPr>
          <a:xfrm>
            <a:off x="1139605" y="1085843"/>
            <a:ext cx="2673193" cy="41955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E2E27D-B911-497B-A1DD-E8E86C89F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cap="all" dirty="0"/>
              <a:t>Design Sketches</a:t>
            </a:r>
          </a:p>
        </p:txBody>
      </p:sp>
      <p:pic>
        <p:nvPicPr>
          <p:cNvPr id="9" name="Picture 8" descr="A close up of text on a whiteboard&#10;&#10;Description generated with high confidence">
            <a:extLst>
              <a:ext uri="{FF2B5EF4-FFF2-40B4-BE49-F238E27FC236}">
                <a16:creationId xmlns:a16="http://schemas.microsoft.com/office/drawing/2014/main" xmlns="" id="{675C74E7-FB2F-4796-B344-A4A7F6A19A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984"/>
          <a:stretch/>
        </p:blipFill>
        <p:spPr>
          <a:xfrm>
            <a:off x="4738249" y="1792128"/>
            <a:ext cx="2537167" cy="419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50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FFA2C89F-03EC-4330-85CC-3DECA855F789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xmlns="" id="{097B615D-C859-4D7D-ACCD-27E77B3F1B4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xmlns="" id="{5FD622C9-681D-4711-9251-1CAA919A601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xmlns="" id="{29B6474A-C772-4DF8-A301-6E9B905E63B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xmlns="" id="{E581624E-5329-4D5C-A7ED-6B4D5C92C62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xmlns="" id="{5631F1AA-F58C-488F-8E9E-D2F3D667F27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E0E571BD-982C-426B-9F59-6B7C21C16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280" y="1093378"/>
            <a:ext cx="3016650" cy="43405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E2E27D-B911-497B-A1DD-E8E86C89F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cap="all" dirty="0"/>
              <a:t>Design Wireframes</a:t>
            </a:r>
          </a:p>
        </p:txBody>
      </p:sp>
      <p:pic>
        <p:nvPicPr>
          <p:cNvPr id="10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BC4977FF-FD15-4C0C-859D-2D9718EF7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139" y="1635092"/>
            <a:ext cx="3088672" cy="434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691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FFA2C89F-03EC-4330-85CC-3DECA855F789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xmlns="" id="{097B615D-C859-4D7D-ACCD-27E77B3F1B4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xmlns="" id="{5FD622C9-681D-4711-9251-1CAA919A601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xmlns="" id="{29B6474A-C772-4DF8-A301-6E9B905E63B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6">
            <a:extLst>
              <a:ext uri="{FF2B5EF4-FFF2-40B4-BE49-F238E27FC236}">
                <a16:creationId xmlns:a16="http://schemas.microsoft.com/office/drawing/2014/main" xmlns="" id="{E581624E-5329-4D5C-A7ED-6B4D5C92C62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6" name="Freeform 6">
            <a:extLst>
              <a:ext uri="{FF2B5EF4-FFF2-40B4-BE49-F238E27FC236}">
                <a16:creationId xmlns:a16="http://schemas.microsoft.com/office/drawing/2014/main" xmlns="" id="{5631F1AA-F58C-488F-8E9E-D2F3D667F27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DBDDFA4E-4EEA-4913-B6B6-BD4DF6F84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726" y="978296"/>
            <a:ext cx="2785705" cy="4952368"/>
          </a:xfrm>
          <a:prstGeom prst="rect">
            <a:avLst/>
          </a:prstGeom>
        </p:spPr>
      </p:pic>
      <p:pic>
        <p:nvPicPr>
          <p:cNvPr id="6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xmlns="" id="{70D768F3-0042-4686-8F24-2071D9D80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125" y="1083664"/>
            <a:ext cx="2785706" cy="49523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E2E27D-B911-497B-A1DD-E8E86C89F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/>
              <a:t>Design Final GUI</a:t>
            </a:r>
          </a:p>
        </p:txBody>
      </p:sp>
    </p:spTree>
    <p:extLst>
      <p:ext uri="{BB962C8B-B14F-4D97-AF65-F5344CB8AC3E}">
        <p14:creationId xmlns:p14="http://schemas.microsoft.com/office/powerpoint/2010/main" val="2555082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EE8027-F82C-4326-9B7C-2F81B70C8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4011"/>
            <a:ext cx="9601200" cy="1485900"/>
          </a:xfrm>
        </p:spPr>
        <p:txBody>
          <a:bodyPr/>
          <a:lstStyle/>
          <a:p>
            <a:r>
              <a:rPr lang="en-NZ" dirty="0"/>
              <a:t>Health and Safety Video</a:t>
            </a:r>
          </a:p>
        </p:txBody>
      </p:sp>
      <p:pic>
        <p:nvPicPr>
          <p:cNvPr id="4" name="Online Media 3">
            <a:hlinkClick r:id="" action="ppaction://media"/>
            <a:extLst>
              <a:ext uri="{FF2B5EF4-FFF2-40B4-BE49-F238E27FC236}">
                <a16:creationId xmlns:a16="http://schemas.microsoft.com/office/drawing/2014/main" xmlns="" id="{AE34131C-382E-4108-BC15-B8E2613AA1A3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900719" y="1376363"/>
            <a:ext cx="9072081" cy="510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750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F80C25-D8C3-461E-9399-D92A343DF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Functionality of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3AB12F-EFA0-4FF6-9A44-908FD69FA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703442"/>
            <a:ext cx="9601200" cy="3163957"/>
          </a:xfrm>
        </p:spPr>
        <p:txBody>
          <a:bodyPr/>
          <a:lstStyle/>
          <a:p>
            <a:r>
              <a:rPr lang="en-NZ" dirty="0"/>
              <a:t>Simple and easy to navigate Graphical User Interface (GUI)</a:t>
            </a:r>
          </a:p>
          <a:p>
            <a:r>
              <a:rPr lang="en-NZ" dirty="0"/>
              <a:t>Provisions for large data storage of documentation (350mb)</a:t>
            </a:r>
          </a:p>
          <a:p>
            <a:r>
              <a:rPr lang="en-NZ" dirty="0"/>
              <a:t>Produce and feature a health and safety video</a:t>
            </a:r>
          </a:p>
          <a:p>
            <a:r>
              <a:rPr lang="en-NZ" dirty="0"/>
              <a:t>A quiz feature that students can fill out once the video has </a:t>
            </a:r>
            <a:r>
              <a:rPr lang="en-NZ"/>
              <a:t>been watched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5379185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4A2318"/>
      </a:dk2>
      <a:lt2>
        <a:srgbClr val="EDECEB"/>
      </a:lt2>
      <a:accent1>
        <a:srgbClr val="F3C82E"/>
      </a:accent1>
      <a:accent2>
        <a:srgbClr val="A26176"/>
      </a:accent2>
      <a:accent3>
        <a:srgbClr val="74A94E"/>
      </a:accent3>
      <a:accent4>
        <a:srgbClr val="188E8D"/>
      </a:accent4>
      <a:accent5>
        <a:srgbClr val="EE913A"/>
      </a:accent5>
      <a:accent6>
        <a:srgbClr val="DF5D4A"/>
      </a:accent6>
      <a:hlink>
        <a:srgbClr val="188E8D"/>
      </a:hlink>
      <a:folHlink>
        <a:srgbClr val="A26176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1637</TotalTime>
  <Words>220</Words>
  <Application>Microsoft Office PowerPoint</Application>
  <PresentationFormat>Widescreen</PresentationFormat>
  <Paragraphs>47</Paragraphs>
  <Slides>12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Franklin Gothic Book</vt:lpstr>
      <vt:lpstr>Crop</vt:lpstr>
      <vt:lpstr>Health and Safety</vt:lpstr>
      <vt:lpstr>Contents</vt:lpstr>
      <vt:lpstr>Purpose of the Project - Research Question</vt:lpstr>
      <vt:lpstr>Aim</vt:lpstr>
      <vt:lpstr>Design Sketches</vt:lpstr>
      <vt:lpstr>Design Wireframes</vt:lpstr>
      <vt:lpstr>Design Final GUI</vt:lpstr>
      <vt:lpstr>Health and Safety Video</vt:lpstr>
      <vt:lpstr>Functionality of Application</vt:lpstr>
      <vt:lpstr>Limitations</vt:lpstr>
      <vt:lpstr>Responsibilities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and Safety</dc:title>
  <dc:creator>Chris Watson</dc:creator>
  <cp:lastModifiedBy>Fadi Fayez</cp:lastModifiedBy>
  <cp:revision>18</cp:revision>
  <dcterms:created xsi:type="dcterms:W3CDTF">2018-04-09T01:39:42Z</dcterms:created>
  <dcterms:modified xsi:type="dcterms:W3CDTF">2018-05-01T03:50:51Z</dcterms:modified>
</cp:coreProperties>
</file>