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66" r:id="rId12"/>
    <p:sldId id="267" r:id="rId13"/>
    <p:sldId id="268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13A0A8-4367-4082-9EBA-F411CE93BCC7}" type="doc">
      <dgm:prSet loTypeId="urn:microsoft.com/office/officeart/2005/8/layout/vList2" loCatId="list" qsTypeId="urn:microsoft.com/office/officeart/2005/8/quickstyle/simple1" qsCatId="simple" csTypeId="urn:microsoft.com/office/officeart/2005/8/colors/accent2_4" csCatId="accent2"/>
      <dgm:spPr/>
      <dgm:t>
        <a:bodyPr/>
        <a:lstStyle/>
        <a:p>
          <a:endParaRPr lang="en-US"/>
        </a:p>
      </dgm:t>
    </dgm:pt>
    <dgm:pt modelId="{42373FD7-E9B4-455F-A371-BB933598C4B2}">
      <dgm:prSet/>
      <dgm:spPr/>
      <dgm:t>
        <a:bodyPr/>
        <a:lstStyle/>
        <a:p>
          <a:r>
            <a:rPr lang="en-NZ"/>
            <a:t>Guidelines and processes that are implemented within a place of work or communal environment to avoid accident or injury (Health and Safety, n.d.)</a:t>
          </a:r>
          <a:endParaRPr lang="en-US"/>
        </a:p>
      </dgm:t>
    </dgm:pt>
    <dgm:pt modelId="{F92492B0-FCB7-40B2-A084-F16AEF77E9B4}" type="parTrans" cxnId="{F982B17D-2ECA-4385-9D9E-85601F9047B0}">
      <dgm:prSet/>
      <dgm:spPr/>
      <dgm:t>
        <a:bodyPr/>
        <a:lstStyle/>
        <a:p>
          <a:endParaRPr lang="en-US"/>
        </a:p>
      </dgm:t>
    </dgm:pt>
    <dgm:pt modelId="{267119E1-D64D-4923-BDD0-9DD4B78D048C}" type="sibTrans" cxnId="{F982B17D-2ECA-4385-9D9E-85601F9047B0}">
      <dgm:prSet/>
      <dgm:spPr/>
      <dgm:t>
        <a:bodyPr/>
        <a:lstStyle/>
        <a:p>
          <a:endParaRPr lang="en-US"/>
        </a:p>
      </dgm:t>
    </dgm:pt>
    <dgm:pt modelId="{D0396380-4A4F-4084-AC84-E58E27D4A5DC}">
      <dgm:prSet/>
      <dgm:spPr/>
      <dgm:t>
        <a:bodyPr/>
        <a:lstStyle/>
        <a:p>
          <a:r>
            <a:rPr lang="en-NZ"/>
            <a:t>Health and Safety at Work Act 2015</a:t>
          </a:r>
          <a:endParaRPr lang="en-US"/>
        </a:p>
      </dgm:t>
    </dgm:pt>
    <dgm:pt modelId="{199EEB25-D5C3-44B2-943F-B1665F44C491}" type="parTrans" cxnId="{A109CC5B-C2AA-478F-8300-E39F0B7F3920}">
      <dgm:prSet/>
      <dgm:spPr/>
      <dgm:t>
        <a:bodyPr/>
        <a:lstStyle/>
        <a:p>
          <a:endParaRPr lang="en-US"/>
        </a:p>
      </dgm:t>
    </dgm:pt>
    <dgm:pt modelId="{2885184B-7064-4B52-A64C-7FDA339C8AC7}" type="sibTrans" cxnId="{A109CC5B-C2AA-478F-8300-E39F0B7F3920}">
      <dgm:prSet/>
      <dgm:spPr/>
      <dgm:t>
        <a:bodyPr/>
        <a:lstStyle/>
        <a:p>
          <a:endParaRPr lang="en-US"/>
        </a:p>
      </dgm:t>
    </dgm:pt>
    <dgm:pt modelId="{B870C1EC-95B7-40A5-A24B-15CAD085DDBD}">
      <dgm:prSet/>
      <dgm:spPr/>
      <dgm:t>
        <a:bodyPr/>
        <a:lstStyle/>
        <a:p>
          <a:r>
            <a:rPr lang="en-NZ"/>
            <a:t>Everyone is responsible for health and safety</a:t>
          </a:r>
          <a:endParaRPr lang="en-US"/>
        </a:p>
      </dgm:t>
    </dgm:pt>
    <dgm:pt modelId="{2237E571-E207-44A9-8575-50E4BE765BD7}" type="parTrans" cxnId="{DF66C5D0-8BF3-46A3-AE15-9E369A5824F3}">
      <dgm:prSet/>
      <dgm:spPr/>
      <dgm:t>
        <a:bodyPr/>
        <a:lstStyle/>
        <a:p>
          <a:endParaRPr lang="en-US"/>
        </a:p>
      </dgm:t>
    </dgm:pt>
    <dgm:pt modelId="{B1F8D3C6-7AAA-4EB1-99B3-199EE17551D8}" type="sibTrans" cxnId="{DF66C5D0-8BF3-46A3-AE15-9E369A5824F3}">
      <dgm:prSet/>
      <dgm:spPr/>
      <dgm:t>
        <a:bodyPr/>
        <a:lstStyle/>
        <a:p>
          <a:endParaRPr lang="en-US"/>
        </a:p>
      </dgm:t>
    </dgm:pt>
    <dgm:pt modelId="{6A56C885-9E81-420F-8640-01FADB09485A}" type="pres">
      <dgm:prSet presAssocID="{BF13A0A8-4367-4082-9EBA-F411CE93BCC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2E0FDE-2CEF-4C98-BADD-9F65A3BD1F5C}" type="pres">
      <dgm:prSet presAssocID="{42373FD7-E9B4-455F-A371-BB933598C4B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63C2AE-B02F-444D-BB98-9C0A6FDDEC18}" type="pres">
      <dgm:prSet presAssocID="{267119E1-D64D-4923-BDD0-9DD4B78D048C}" presName="spacer" presStyleCnt="0"/>
      <dgm:spPr/>
    </dgm:pt>
    <dgm:pt modelId="{B6E90D46-7697-47DB-9793-9B47E9E494E5}" type="pres">
      <dgm:prSet presAssocID="{D0396380-4A4F-4084-AC84-E58E27D4A5D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36CBA5-E27A-413E-B086-A460EA66BE24}" type="pres">
      <dgm:prSet presAssocID="{2885184B-7064-4B52-A64C-7FDA339C8AC7}" presName="spacer" presStyleCnt="0"/>
      <dgm:spPr/>
    </dgm:pt>
    <dgm:pt modelId="{57482DEA-2F97-48EC-A693-FD0C8050E01A}" type="pres">
      <dgm:prSet presAssocID="{B870C1EC-95B7-40A5-A24B-15CAD085DDB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B234EA-3EE1-4C64-8FA4-BC64F7405701}" type="presOf" srcId="{42373FD7-E9B4-455F-A371-BB933598C4B2}" destId="{6C2E0FDE-2CEF-4C98-BADD-9F65A3BD1F5C}" srcOrd="0" destOrd="0" presId="urn:microsoft.com/office/officeart/2005/8/layout/vList2"/>
    <dgm:cxn modelId="{02A2AAE0-A57B-4C7C-B827-359953D6C7C9}" type="presOf" srcId="{D0396380-4A4F-4084-AC84-E58E27D4A5DC}" destId="{B6E90D46-7697-47DB-9793-9B47E9E494E5}" srcOrd="0" destOrd="0" presId="urn:microsoft.com/office/officeart/2005/8/layout/vList2"/>
    <dgm:cxn modelId="{F982B17D-2ECA-4385-9D9E-85601F9047B0}" srcId="{BF13A0A8-4367-4082-9EBA-F411CE93BCC7}" destId="{42373FD7-E9B4-455F-A371-BB933598C4B2}" srcOrd="0" destOrd="0" parTransId="{F92492B0-FCB7-40B2-A084-F16AEF77E9B4}" sibTransId="{267119E1-D64D-4923-BDD0-9DD4B78D048C}"/>
    <dgm:cxn modelId="{A109CC5B-C2AA-478F-8300-E39F0B7F3920}" srcId="{BF13A0A8-4367-4082-9EBA-F411CE93BCC7}" destId="{D0396380-4A4F-4084-AC84-E58E27D4A5DC}" srcOrd="1" destOrd="0" parTransId="{199EEB25-D5C3-44B2-943F-B1665F44C491}" sibTransId="{2885184B-7064-4B52-A64C-7FDA339C8AC7}"/>
    <dgm:cxn modelId="{C8015A0F-9E0A-4388-B237-F5703010A4EE}" type="presOf" srcId="{B870C1EC-95B7-40A5-A24B-15CAD085DDBD}" destId="{57482DEA-2F97-48EC-A693-FD0C8050E01A}" srcOrd="0" destOrd="0" presId="urn:microsoft.com/office/officeart/2005/8/layout/vList2"/>
    <dgm:cxn modelId="{BDCB213E-FD96-4BC9-85A6-0E94FC639FF1}" type="presOf" srcId="{BF13A0A8-4367-4082-9EBA-F411CE93BCC7}" destId="{6A56C885-9E81-420F-8640-01FADB09485A}" srcOrd="0" destOrd="0" presId="urn:microsoft.com/office/officeart/2005/8/layout/vList2"/>
    <dgm:cxn modelId="{DF66C5D0-8BF3-46A3-AE15-9E369A5824F3}" srcId="{BF13A0A8-4367-4082-9EBA-F411CE93BCC7}" destId="{B870C1EC-95B7-40A5-A24B-15CAD085DDBD}" srcOrd="2" destOrd="0" parTransId="{2237E571-E207-44A9-8575-50E4BE765BD7}" sibTransId="{B1F8D3C6-7AAA-4EB1-99B3-199EE17551D8}"/>
    <dgm:cxn modelId="{588F2C43-1E5E-4E90-A83D-0D41C25CB6F8}" type="presParOf" srcId="{6A56C885-9E81-420F-8640-01FADB09485A}" destId="{6C2E0FDE-2CEF-4C98-BADD-9F65A3BD1F5C}" srcOrd="0" destOrd="0" presId="urn:microsoft.com/office/officeart/2005/8/layout/vList2"/>
    <dgm:cxn modelId="{E9C899D5-2A06-4C73-8629-D315A44549F1}" type="presParOf" srcId="{6A56C885-9E81-420F-8640-01FADB09485A}" destId="{1663C2AE-B02F-444D-BB98-9C0A6FDDEC18}" srcOrd="1" destOrd="0" presId="urn:microsoft.com/office/officeart/2005/8/layout/vList2"/>
    <dgm:cxn modelId="{A198E4FC-1EC9-4482-9FE7-161E11E5B570}" type="presParOf" srcId="{6A56C885-9E81-420F-8640-01FADB09485A}" destId="{B6E90D46-7697-47DB-9793-9B47E9E494E5}" srcOrd="2" destOrd="0" presId="urn:microsoft.com/office/officeart/2005/8/layout/vList2"/>
    <dgm:cxn modelId="{D95CCADB-8333-4096-9E08-15C9EB6A9B2F}" type="presParOf" srcId="{6A56C885-9E81-420F-8640-01FADB09485A}" destId="{1736CBA5-E27A-413E-B086-A460EA66BE24}" srcOrd="3" destOrd="0" presId="urn:microsoft.com/office/officeart/2005/8/layout/vList2"/>
    <dgm:cxn modelId="{696D7454-F650-46EE-9BAA-274D20756D0E}" type="presParOf" srcId="{6A56C885-9E81-420F-8640-01FADB09485A}" destId="{57482DEA-2F97-48EC-A693-FD0C8050E01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6B7D5D-D378-484D-956F-C4435BB6B4A9}" type="doc">
      <dgm:prSet loTypeId="urn:microsoft.com/office/officeart/2005/8/layout/default" loCatId="list" qsTypeId="urn:microsoft.com/office/officeart/2005/8/quickstyle/simple1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37A04B89-555E-4A97-81F9-C90A34AC1680}">
      <dgm:prSet/>
      <dgm:spPr/>
      <dgm:t>
        <a:bodyPr/>
        <a:lstStyle/>
        <a:p>
          <a:r>
            <a:rPr lang="en-NZ"/>
            <a:t>No access for students</a:t>
          </a:r>
          <a:endParaRPr lang="en-US"/>
        </a:p>
      </dgm:t>
    </dgm:pt>
    <dgm:pt modelId="{8876F8BD-8510-4E5E-9EA2-1275A4E614EC}" type="parTrans" cxnId="{C990B94F-6DA4-45C2-9353-24A01E1C06DB}">
      <dgm:prSet/>
      <dgm:spPr/>
      <dgm:t>
        <a:bodyPr/>
        <a:lstStyle/>
        <a:p>
          <a:endParaRPr lang="en-US"/>
        </a:p>
      </dgm:t>
    </dgm:pt>
    <dgm:pt modelId="{5319BBB1-E1CC-4CBA-8933-4ADB01551AB7}" type="sibTrans" cxnId="{C990B94F-6DA4-45C2-9353-24A01E1C06DB}">
      <dgm:prSet/>
      <dgm:spPr/>
      <dgm:t>
        <a:bodyPr/>
        <a:lstStyle/>
        <a:p>
          <a:endParaRPr lang="en-US"/>
        </a:p>
      </dgm:t>
    </dgm:pt>
    <dgm:pt modelId="{999ADB08-4FF4-4C68-AC6D-47E0EDFD927A}">
      <dgm:prSet/>
      <dgm:spPr/>
      <dgm:t>
        <a:bodyPr/>
        <a:lstStyle/>
        <a:p>
          <a:r>
            <a:rPr lang="en-NZ"/>
            <a:t>No health and safety briefing</a:t>
          </a:r>
          <a:endParaRPr lang="en-US"/>
        </a:p>
      </dgm:t>
    </dgm:pt>
    <dgm:pt modelId="{0A35C23D-0E16-4602-B9F5-6E0DE2CE0AA7}" type="parTrans" cxnId="{E9FC5A08-4031-4B5D-BD70-3E31FC2E5B9D}">
      <dgm:prSet/>
      <dgm:spPr/>
      <dgm:t>
        <a:bodyPr/>
        <a:lstStyle/>
        <a:p>
          <a:endParaRPr lang="en-US"/>
        </a:p>
      </dgm:t>
    </dgm:pt>
    <dgm:pt modelId="{8A132334-D2A9-400C-B86F-ED92DDFA8222}" type="sibTrans" cxnId="{E9FC5A08-4031-4B5D-BD70-3E31FC2E5B9D}">
      <dgm:prSet/>
      <dgm:spPr/>
      <dgm:t>
        <a:bodyPr/>
        <a:lstStyle/>
        <a:p>
          <a:endParaRPr lang="en-US"/>
        </a:p>
      </dgm:t>
    </dgm:pt>
    <dgm:pt modelId="{465F3D8A-699C-4ECC-802B-413803E55413}">
      <dgm:prSet/>
      <dgm:spPr/>
      <dgm:t>
        <a:bodyPr/>
        <a:lstStyle/>
        <a:p>
          <a:r>
            <a:rPr lang="en-NZ"/>
            <a:t>No follow-up meetings on health and safety</a:t>
          </a:r>
          <a:endParaRPr lang="en-US"/>
        </a:p>
      </dgm:t>
    </dgm:pt>
    <dgm:pt modelId="{C2FE8C2E-1247-43D7-8CA0-A882BBE525C6}" type="parTrans" cxnId="{3E366D4E-FB4F-422C-AF9D-D3D81212CD8F}">
      <dgm:prSet/>
      <dgm:spPr/>
      <dgm:t>
        <a:bodyPr/>
        <a:lstStyle/>
        <a:p>
          <a:endParaRPr lang="en-US"/>
        </a:p>
      </dgm:t>
    </dgm:pt>
    <dgm:pt modelId="{615FFFF3-26C6-4123-986C-CA7C82D435B2}" type="sibTrans" cxnId="{3E366D4E-FB4F-422C-AF9D-D3D81212CD8F}">
      <dgm:prSet/>
      <dgm:spPr/>
      <dgm:t>
        <a:bodyPr/>
        <a:lstStyle/>
        <a:p>
          <a:endParaRPr lang="en-US"/>
        </a:p>
      </dgm:t>
    </dgm:pt>
    <dgm:pt modelId="{9C9CFBE6-B91A-4A52-9C26-AC446C706AD0}">
      <dgm:prSet/>
      <dgm:spPr/>
      <dgm:t>
        <a:bodyPr/>
        <a:lstStyle/>
        <a:p>
          <a:r>
            <a:rPr lang="en-NZ"/>
            <a:t>No instructions on reporting tool location</a:t>
          </a:r>
          <a:endParaRPr lang="en-US"/>
        </a:p>
      </dgm:t>
    </dgm:pt>
    <dgm:pt modelId="{5EC4EB6D-7CF6-40D6-B0BD-8D38BA81E1C3}" type="parTrans" cxnId="{808365A1-73BD-456E-844D-4B716F5777EC}">
      <dgm:prSet/>
      <dgm:spPr/>
      <dgm:t>
        <a:bodyPr/>
        <a:lstStyle/>
        <a:p>
          <a:endParaRPr lang="en-US"/>
        </a:p>
      </dgm:t>
    </dgm:pt>
    <dgm:pt modelId="{5AED31A8-33B4-49E2-AEFA-D5845D7EA2BE}" type="sibTrans" cxnId="{808365A1-73BD-456E-844D-4B716F5777EC}">
      <dgm:prSet/>
      <dgm:spPr/>
      <dgm:t>
        <a:bodyPr/>
        <a:lstStyle/>
        <a:p>
          <a:endParaRPr lang="en-US"/>
        </a:p>
      </dgm:t>
    </dgm:pt>
    <dgm:pt modelId="{76A02B9B-2ADF-4F74-B054-6A9E08FCC9BE}">
      <dgm:prSet/>
      <dgm:spPr/>
      <dgm:t>
        <a:bodyPr/>
        <a:lstStyle/>
        <a:p>
          <a:r>
            <a:rPr lang="en-NZ"/>
            <a:t>Time consuming and easily forgotten</a:t>
          </a:r>
          <a:endParaRPr lang="en-US"/>
        </a:p>
      </dgm:t>
    </dgm:pt>
    <dgm:pt modelId="{EAA46DB9-B19D-458D-9BFB-53C66D41671A}" type="parTrans" cxnId="{F04A1256-BE64-41FC-86E9-27E046B9D795}">
      <dgm:prSet/>
      <dgm:spPr/>
      <dgm:t>
        <a:bodyPr/>
        <a:lstStyle/>
        <a:p>
          <a:endParaRPr lang="en-US"/>
        </a:p>
      </dgm:t>
    </dgm:pt>
    <dgm:pt modelId="{CF494D8D-395C-46DB-BBED-A1734A9A73E3}" type="sibTrans" cxnId="{F04A1256-BE64-41FC-86E9-27E046B9D795}">
      <dgm:prSet/>
      <dgm:spPr/>
      <dgm:t>
        <a:bodyPr/>
        <a:lstStyle/>
        <a:p>
          <a:endParaRPr lang="en-US"/>
        </a:p>
      </dgm:t>
    </dgm:pt>
    <dgm:pt modelId="{48CA8317-C45A-457C-8734-95F299F506D5}" type="pres">
      <dgm:prSet presAssocID="{DA6B7D5D-D378-484D-956F-C4435BB6B4A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CE9A38-F28C-4217-A9D1-0CA3F60CBCD1}" type="pres">
      <dgm:prSet presAssocID="{37A04B89-555E-4A97-81F9-C90A34AC168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71E353-12A6-4347-8891-06528CCA4040}" type="pres">
      <dgm:prSet presAssocID="{5319BBB1-E1CC-4CBA-8933-4ADB01551AB7}" presName="sibTrans" presStyleCnt="0"/>
      <dgm:spPr/>
    </dgm:pt>
    <dgm:pt modelId="{EC00213B-6711-4775-ACBD-13B3E56F97AA}" type="pres">
      <dgm:prSet presAssocID="{999ADB08-4FF4-4C68-AC6D-47E0EDFD927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808ED9-2D88-47A1-A5D2-B4C228197D19}" type="pres">
      <dgm:prSet presAssocID="{8A132334-D2A9-400C-B86F-ED92DDFA8222}" presName="sibTrans" presStyleCnt="0"/>
      <dgm:spPr/>
    </dgm:pt>
    <dgm:pt modelId="{476AA247-7013-44EB-A811-BC859E758E0D}" type="pres">
      <dgm:prSet presAssocID="{465F3D8A-699C-4ECC-802B-413803E5541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D2679A-DC38-4B59-8606-E9AB104116D2}" type="pres">
      <dgm:prSet presAssocID="{615FFFF3-26C6-4123-986C-CA7C82D435B2}" presName="sibTrans" presStyleCnt="0"/>
      <dgm:spPr/>
    </dgm:pt>
    <dgm:pt modelId="{C58413BA-892C-4DB6-8E24-15A31F1C6799}" type="pres">
      <dgm:prSet presAssocID="{9C9CFBE6-B91A-4A52-9C26-AC446C706AD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221FE7-CA3A-45E3-B522-F509215ACC88}" type="pres">
      <dgm:prSet presAssocID="{5AED31A8-33B4-49E2-AEFA-D5845D7EA2BE}" presName="sibTrans" presStyleCnt="0"/>
      <dgm:spPr/>
    </dgm:pt>
    <dgm:pt modelId="{7C531BA0-457E-4729-90A1-0F732DA9DC72}" type="pres">
      <dgm:prSet presAssocID="{76A02B9B-2ADF-4F74-B054-6A9E08FCC9B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FC5A08-4031-4B5D-BD70-3E31FC2E5B9D}" srcId="{DA6B7D5D-D378-484D-956F-C4435BB6B4A9}" destId="{999ADB08-4FF4-4C68-AC6D-47E0EDFD927A}" srcOrd="1" destOrd="0" parTransId="{0A35C23D-0E16-4602-B9F5-6E0DE2CE0AA7}" sibTransId="{8A132334-D2A9-400C-B86F-ED92DDFA8222}"/>
    <dgm:cxn modelId="{AE289A2A-4D20-4A20-8D80-A470D1475A13}" type="presOf" srcId="{37A04B89-555E-4A97-81F9-C90A34AC1680}" destId="{DFCE9A38-F28C-4217-A9D1-0CA3F60CBCD1}" srcOrd="0" destOrd="0" presId="urn:microsoft.com/office/officeart/2005/8/layout/default"/>
    <dgm:cxn modelId="{7EAAD2C6-1D76-411C-A0EE-5D891F3C0BA7}" type="presOf" srcId="{9C9CFBE6-B91A-4A52-9C26-AC446C706AD0}" destId="{C58413BA-892C-4DB6-8E24-15A31F1C6799}" srcOrd="0" destOrd="0" presId="urn:microsoft.com/office/officeart/2005/8/layout/default"/>
    <dgm:cxn modelId="{3E366D4E-FB4F-422C-AF9D-D3D81212CD8F}" srcId="{DA6B7D5D-D378-484D-956F-C4435BB6B4A9}" destId="{465F3D8A-699C-4ECC-802B-413803E55413}" srcOrd="2" destOrd="0" parTransId="{C2FE8C2E-1247-43D7-8CA0-A882BBE525C6}" sibTransId="{615FFFF3-26C6-4123-986C-CA7C82D435B2}"/>
    <dgm:cxn modelId="{C990B94F-6DA4-45C2-9353-24A01E1C06DB}" srcId="{DA6B7D5D-D378-484D-956F-C4435BB6B4A9}" destId="{37A04B89-555E-4A97-81F9-C90A34AC1680}" srcOrd="0" destOrd="0" parTransId="{8876F8BD-8510-4E5E-9EA2-1275A4E614EC}" sibTransId="{5319BBB1-E1CC-4CBA-8933-4ADB01551AB7}"/>
    <dgm:cxn modelId="{F04A1256-BE64-41FC-86E9-27E046B9D795}" srcId="{DA6B7D5D-D378-484D-956F-C4435BB6B4A9}" destId="{76A02B9B-2ADF-4F74-B054-6A9E08FCC9BE}" srcOrd="4" destOrd="0" parTransId="{EAA46DB9-B19D-458D-9BFB-53C66D41671A}" sibTransId="{CF494D8D-395C-46DB-BBED-A1734A9A73E3}"/>
    <dgm:cxn modelId="{808365A1-73BD-456E-844D-4B716F5777EC}" srcId="{DA6B7D5D-D378-484D-956F-C4435BB6B4A9}" destId="{9C9CFBE6-B91A-4A52-9C26-AC446C706AD0}" srcOrd="3" destOrd="0" parTransId="{5EC4EB6D-7CF6-40D6-B0BD-8D38BA81E1C3}" sibTransId="{5AED31A8-33B4-49E2-AEFA-D5845D7EA2BE}"/>
    <dgm:cxn modelId="{80C4BBCD-AAB7-445B-B6FB-BFD80D043778}" type="presOf" srcId="{465F3D8A-699C-4ECC-802B-413803E55413}" destId="{476AA247-7013-44EB-A811-BC859E758E0D}" srcOrd="0" destOrd="0" presId="urn:microsoft.com/office/officeart/2005/8/layout/default"/>
    <dgm:cxn modelId="{1F4C5E1C-CA55-410B-AC4E-E5B1D703D0AE}" type="presOf" srcId="{999ADB08-4FF4-4C68-AC6D-47E0EDFD927A}" destId="{EC00213B-6711-4775-ACBD-13B3E56F97AA}" srcOrd="0" destOrd="0" presId="urn:microsoft.com/office/officeart/2005/8/layout/default"/>
    <dgm:cxn modelId="{43A2FE28-3182-483E-801A-E26B45B5178C}" type="presOf" srcId="{76A02B9B-2ADF-4F74-B054-6A9E08FCC9BE}" destId="{7C531BA0-457E-4729-90A1-0F732DA9DC72}" srcOrd="0" destOrd="0" presId="urn:microsoft.com/office/officeart/2005/8/layout/default"/>
    <dgm:cxn modelId="{CB74C09D-26AE-4E87-BD8B-04F48F43A8B9}" type="presOf" srcId="{DA6B7D5D-D378-484D-956F-C4435BB6B4A9}" destId="{48CA8317-C45A-457C-8734-95F299F506D5}" srcOrd="0" destOrd="0" presId="urn:microsoft.com/office/officeart/2005/8/layout/default"/>
    <dgm:cxn modelId="{6C92A2EE-0B68-4D86-9E00-68771433F2F5}" type="presParOf" srcId="{48CA8317-C45A-457C-8734-95F299F506D5}" destId="{DFCE9A38-F28C-4217-A9D1-0CA3F60CBCD1}" srcOrd="0" destOrd="0" presId="urn:microsoft.com/office/officeart/2005/8/layout/default"/>
    <dgm:cxn modelId="{FBD4CC4E-D4E0-457A-8E4C-4C624B9B84A4}" type="presParOf" srcId="{48CA8317-C45A-457C-8734-95F299F506D5}" destId="{8771E353-12A6-4347-8891-06528CCA4040}" srcOrd="1" destOrd="0" presId="urn:microsoft.com/office/officeart/2005/8/layout/default"/>
    <dgm:cxn modelId="{F3E73FF1-19E3-4953-A8F2-BCEAF00A9F1E}" type="presParOf" srcId="{48CA8317-C45A-457C-8734-95F299F506D5}" destId="{EC00213B-6711-4775-ACBD-13B3E56F97AA}" srcOrd="2" destOrd="0" presId="urn:microsoft.com/office/officeart/2005/8/layout/default"/>
    <dgm:cxn modelId="{A5330605-0403-4FCB-9BA0-39377D7056A1}" type="presParOf" srcId="{48CA8317-C45A-457C-8734-95F299F506D5}" destId="{9F808ED9-2D88-47A1-A5D2-B4C228197D19}" srcOrd="3" destOrd="0" presId="urn:microsoft.com/office/officeart/2005/8/layout/default"/>
    <dgm:cxn modelId="{77140EC5-6C19-4255-BDAE-5406BE578A88}" type="presParOf" srcId="{48CA8317-C45A-457C-8734-95F299F506D5}" destId="{476AA247-7013-44EB-A811-BC859E758E0D}" srcOrd="4" destOrd="0" presId="urn:microsoft.com/office/officeart/2005/8/layout/default"/>
    <dgm:cxn modelId="{4EB36AB1-530E-44E7-9858-D25973674150}" type="presParOf" srcId="{48CA8317-C45A-457C-8734-95F299F506D5}" destId="{DBD2679A-DC38-4B59-8606-E9AB104116D2}" srcOrd="5" destOrd="0" presId="urn:microsoft.com/office/officeart/2005/8/layout/default"/>
    <dgm:cxn modelId="{F496A756-3D3B-4182-B5C5-EF59A19B054E}" type="presParOf" srcId="{48CA8317-C45A-457C-8734-95F299F506D5}" destId="{C58413BA-892C-4DB6-8E24-15A31F1C6799}" srcOrd="6" destOrd="0" presId="urn:microsoft.com/office/officeart/2005/8/layout/default"/>
    <dgm:cxn modelId="{2A684C37-7C89-4B42-B13D-6B0B48E600CF}" type="presParOf" srcId="{48CA8317-C45A-457C-8734-95F299F506D5}" destId="{F7221FE7-CA3A-45E3-B522-F509215ACC88}" srcOrd="7" destOrd="0" presId="urn:microsoft.com/office/officeart/2005/8/layout/default"/>
    <dgm:cxn modelId="{02777C02-4988-44B8-A5ED-3DDE147B2721}" type="presParOf" srcId="{48CA8317-C45A-457C-8734-95F299F506D5}" destId="{7C531BA0-457E-4729-90A1-0F732DA9DC7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2C2572-9A89-4B52-94D0-32025C09B336}" type="doc">
      <dgm:prSet loTypeId="urn:microsoft.com/office/officeart/2005/8/layout/list1" loCatId="list" qsTypeId="urn:microsoft.com/office/officeart/2005/8/quickstyle/simple5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3BB48E76-1C39-47AF-9E1D-98CA99668CC3}">
      <dgm:prSet/>
      <dgm:spPr/>
      <dgm:t>
        <a:bodyPr/>
        <a:lstStyle/>
        <a:p>
          <a:r>
            <a:rPr lang="en-NZ"/>
            <a:t>Scope – Health and safety awareness more accessible</a:t>
          </a:r>
          <a:endParaRPr lang="en-US"/>
        </a:p>
      </dgm:t>
    </dgm:pt>
    <dgm:pt modelId="{656018A1-1432-47F9-B985-AE42B9F42F30}" type="parTrans" cxnId="{5FB65089-66D1-4E70-97A9-5F001D26C1AC}">
      <dgm:prSet/>
      <dgm:spPr/>
      <dgm:t>
        <a:bodyPr/>
        <a:lstStyle/>
        <a:p>
          <a:endParaRPr lang="en-US"/>
        </a:p>
      </dgm:t>
    </dgm:pt>
    <dgm:pt modelId="{E136CED7-FF8F-46A0-B6FC-2216B9A397B2}" type="sibTrans" cxnId="{5FB65089-66D1-4E70-97A9-5F001D26C1AC}">
      <dgm:prSet/>
      <dgm:spPr/>
      <dgm:t>
        <a:bodyPr/>
        <a:lstStyle/>
        <a:p>
          <a:endParaRPr lang="en-US"/>
        </a:p>
      </dgm:t>
    </dgm:pt>
    <dgm:pt modelId="{4F396DF5-D550-4C07-99F1-B2E16B2D1A5F}">
      <dgm:prSet/>
      <dgm:spPr/>
      <dgm:t>
        <a:bodyPr/>
        <a:lstStyle/>
        <a:p>
          <a:r>
            <a:rPr lang="en-NZ"/>
            <a:t>Aim – Interactive platform to learn about current health and safety standards</a:t>
          </a:r>
          <a:endParaRPr lang="en-US"/>
        </a:p>
      </dgm:t>
    </dgm:pt>
    <dgm:pt modelId="{91F4010F-0240-46A3-BDBE-DAF89DD5F657}" type="parTrans" cxnId="{A88FFC1A-CEB6-435C-9841-379912C06BC4}">
      <dgm:prSet/>
      <dgm:spPr/>
      <dgm:t>
        <a:bodyPr/>
        <a:lstStyle/>
        <a:p>
          <a:endParaRPr lang="en-US"/>
        </a:p>
      </dgm:t>
    </dgm:pt>
    <dgm:pt modelId="{7338A4DD-9461-4113-8D71-D1BBE0BAEACC}" type="sibTrans" cxnId="{A88FFC1A-CEB6-435C-9841-379912C06BC4}">
      <dgm:prSet/>
      <dgm:spPr/>
      <dgm:t>
        <a:bodyPr/>
        <a:lstStyle/>
        <a:p>
          <a:endParaRPr lang="en-US"/>
        </a:p>
      </dgm:t>
    </dgm:pt>
    <dgm:pt modelId="{4171009E-07B5-457B-9AB7-74417252C067}">
      <dgm:prSet/>
      <dgm:spPr/>
      <dgm:t>
        <a:bodyPr/>
        <a:lstStyle/>
        <a:p>
          <a:r>
            <a:rPr lang="en-NZ"/>
            <a:t>Objectives</a:t>
          </a:r>
          <a:endParaRPr lang="en-US"/>
        </a:p>
      </dgm:t>
    </dgm:pt>
    <dgm:pt modelId="{EEC4E548-297E-4060-A721-F60312904BA1}" type="parTrans" cxnId="{C8C77B24-BC64-4D74-9F7E-24E556891B23}">
      <dgm:prSet/>
      <dgm:spPr/>
      <dgm:t>
        <a:bodyPr/>
        <a:lstStyle/>
        <a:p>
          <a:endParaRPr lang="en-US"/>
        </a:p>
      </dgm:t>
    </dgm:pt>
    <dgm:pt modelId="{29CEA16E-6641-4688-9EA7-5C1ADD04AABE}" type="sibTrans" cxnId="{C8C77B24-BC64-4D74-9F7E-24E556891B23}">
      <dgm:prSet/>
      <dgm:spPr/>
      <dgm:t>
        <a:bodyPr/>
        <a:lstStyle/>
        <a:p>
          <a:endParaRPr lang="en-US"/>
        </a:p>
      </dgm:t>
    </dgm:pt>
    <dgm:pt modelId="{E262FF9A-D575-4F37-9B3A-86D2787A9097}">
      <dgm:prSet/>
      <dgm:spPr/>
      <dgm:t>
        <a:bodyPr/>
        <a:lstStyle/>
        <a:p>
          <a:r>
            <a:rPr lang="en-NZ"/>
            <a:t>Research and obtain information about current system</a:t>
          </a:r>
          <a:endParaRPr lang="en-US"/>
        </a:p>
      </dgm:t>
    </dgm:pt>
    <dgm:pt modelId="{3FF0A1A1-F90C-4463-971A-F6E830879965}" type="parTrans" cxnId="{892AD6F3-FE38-4427-96BB-786C94E38564}">
      <dgm:prSet/>
      <dgm:spPr/>
      <dgm:t>
        <a:bodyPr/>
        <a:lstStyle/>
        <a:p>
          <a:endParaRPr lang="en-US"/>
        </a:p>
      </dgm:t>
    </dgm:pt>
    <dgm:pt modelId="{6211F4F6-6F29-4A14-80BA-2C0E179B986E}" type="sibTrans" cxnId="{892AD6F3-FE38-4427-96BB-786C94E38564}">
      <dgm:prSet/>
      <dgm:spPr/>
      <dgm:t>
        <a:bodyPr/>
        <a:lstStyle/>
        <a:p>
          <a:endParaRPr lang="en-US"/>
        </a:p>
      </dgm:t>
    </dgm:pt>
    <dgm:pt modelId="{91E1D279-4BBB-4EBF-A4C1-BE6288DC44BB}">
      <dgm:prSet/>
      <dgm:spPr/>
      <dgm:t>
        <a:bodyPr/>
        <a:lstStyle/>
        <a:p>
          <a:r>
            <a:rPr lang="en-NZ"/>
            <a:t>Design, test and publish an interactive Android application</a:t>
          </a:r>
          <a:endParaRPr lang="en-US"/>
        </a:p>
      </dgm:t>
    </dgm:pt>
    <dgm:pt modelId="{342BC58C-F74B-45AC-ACFC-56F7C2611237}" type="parTrans" cxnId="{5D17793B-E4D5-4682-9F1D-3319184F0991}">
      <dgm:prSet/>
      <dgm:spPr/>
      <dgm:t>
        <a:bodyPr/>
        <a:lstStyle/>
        <a:p>
          <a:endParaRPr lang="en-US"/>
        </a:p>
      </dgm:t>
    </dgm:pt>
    <dgm:pt modelId="{38A33C51-4CC2-4CD3-A3CB-9B4E3DA04265}" type="sibTrans" cxnId="{5D17793B-E4D5-4682-9F1D-3319184F0991}">
      <dgm:prSet/>
      <dgm:spPr/>
      <dgm:t>
        <a:bodyPr/>
        <a:lstStyle/>
        <a:p>
          <a:endParaRPr lang="en-US"/>
        </a:p>
      </dgm:t>
    </dgm:pt>
    <dgm:pt modelId="{BF93FF38-377E-4F7B-8E1D-572F5F7C10A7}">
      <dgm:prSet/>
      <dgm:spPr/>
      <dgm:t>
        <a:bodyPr/>
        <a:lstStyle/>
        <a:p>
          <a:r>
            <a:rPr lang="en-NZ" dirty="0"/>
            <a:t>Create a health and safety video</a:t>
          </a:r>
          <a:endParaRPr lang="en-US" dirty="0"/>
        </a:p>
      </dgm:t>
    </dgm:pt>
    <dgm:pt modelId="{1DF5FCCB-A0DA-4E6D-9FB7-C4B3BBCF9B1B}" type="parTrans" cxnId="{4DA68AB2-B37D-4C80-AE83-0DC842DD01D1}">
      <dgm:prSet/>
      <dgm:spPr/>
      <dgm:t>
        <a:bodyPr/>
        <a:lstStyle/>
        <a:p>
          <a:endParaRPr lang="en-US"/>
        </a:p>
      </dgm:t>
    </dgm:pt>
    <dgm:pt modelId="{B4489FC1-727B-457D-B938-C1E51650BA9B}" type="sibTrans" cxnId="{4DA68AB2-B37D-4C80-AE83-0DC842DD01D1}">
      <dgm:prSet/>
      <dgm:spPr/>
      <dgm:t>
        <a:bodyPr/>
        <a:lstStyle/>
        <a:p>
          <a:endParaRPr lang="en-US"/>
        </a:p>
      </dgm:t>
    </dgm:pt>
    <dgm:pt modelId="{1B254E91-A68A-44EE-8642-21E8EDF06401}">
      <dgm:prSet/>
      <dgm:spPr/>
      <dgm:t>
        <a:bodyPr/>
        <a:lstStyle/>
        <a:p>
          <a:r>
            <a:rPr lang="en-US" dirty="0"/>
            <a:t>Create a website if time permits</a:t>
          </a:r>
        </a:p>
      </dgm:t>
    </dgm:pt>
    <dgm:pt modelId="{914D4592-FF35-4ACF-B8D1-19225326C950}" type="parTrans" cxnId="{4F6BE529-F794-4375-A554-8CE26DAE4DC2}">
      <dgm:prSet/>
      <dgm:spPr/>
      <dgm:t>
        <a:bodyPr/>
        <a:lstStyle/>
        <a:p>
          <a:endParaRPr lang="en-NZ"/>
        </a:p>
      </dgm:t>
    </dgm:pt>
    <dgm:pt modelId="{3AAC45CE-2F0D-4C4F-A265-480F9751A974}" type="sibTrans" cxnId="{4F6BE529-F794-4375-A554-8CE26DAE4DC2}">
      <dgm:prSet/>
      <dgm:spPr/>
      <dgm:t>
        <a:bodyPr/>
        <a:lstStyle/>
        <a:p>
          <a:endParaRPr lang="en-NZ"/>
        </a:p>
      </dgm:t>
    </dgm:pt>
    <dgm:pt modelId="{9E970BB9-95B0-4E7B-A71D-D1C75A634129}" type="pres">
      <dgm:prSet presAssocID="{9B2C2572-9A89-4B52-94D0-32025C09B3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C92AFC-7905-4CA4-A5EA-BD98BC2FC02A}" type="pres">
      <dgm:prSet presAssocID="{3BB48E76-1C39-47AF-9E1D-98CA99668CC3}" presName="parentLin" presStyleCnt="0"/>
      <dgm:spPr/>
    </dgm:pt>
    <dgm:pt modelId="{B9C8F592-E299-49F6-BD11-66FC689CB9A6}" type="pres">
      <dgm:prSet presAssocID="{3BB48E76-1C39-47AF-9E1D-98CA99668CC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54F0C0C-6941-4C4A-9BD0-BE7CCDB0673E}" type="pres">
      <dgm:prSet presAssocID="{3BB48E76-1C39-47AF-9E1D-98CA99668CC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5E70C1-2938-4817-8C43-17281715B5F6}" type="pres">
      <dgm:prSet presAssocID="{3BB48E76-1C39-47AF-9E1D-98CA99668CC3}" presName="negativeSpace" presStyleCnt="0"/>
      <dgm:spPr/>
    </dgm:pt>
    <dgm:pt modelId="{544DE7C5-6E7E-4CF0-B5F4-2E13BC82850D}" type="pres">
      <dgm:prSet presAssocID="{3BB48E76-1C39-47AF-9E1D-98CA99668CC3}" presName="childText" presStyleLbl="conFgAcc1" presStyleIdx="0" presStyleCnt="3">
        <dgm:presLayoutVars>
          <dgm:bulletEnabled val="1"/>
        </dgm:presLayoutVars>
      </dgm:prSet>
      <dgm:spPr/>
    </dgm:pt>
    <dgm:pt modelId="{092DFA67-D468-481B-8908-AB568B0903C0}" type="pres">
      <dgm:prSet presAssocID="{E136CED7-FF8F-46A0-B6FC-2216B9A397B2}" presName="spaceBetweenRectangles" presStyleCnt="0"/>
      <dgm:spPr/>
    </dgm:pt>
    <dgm:pt modelId="{7A4F05E7-E4E7-4DCF-9263-9756D7626AC8}" type="pres">
      <dgm:prSet presAssocID="{4F396DF5-D550-4C07-99F1-B2E16B2D1A5F}" presName="parentLin" presStyleCnt="0"/>
      <dgm:spPr/>
    </dgm:pt>
    <dgm:pt modelId="{49BFA30D-A53D-4B96-9C92-CE6A9767A7FA}" type="pres">
      <dgm:prSet presAssocID="{4F396DF5-D550-4C07-99F1-B2E16B2D1A5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8C35AC1-8278-4445-8DB1-3B76C9E1BA61}" type="pres">
      <dgm:prSet presAssocID="{4F396DF5-D550-4C07-99F1-B2E16B2D1A5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F87B9D-4664-48C5-801F-9D576A38DC10}" type="pres">
      <dgm:prSet presAssocID="{4F396DF5-D550-4C07-99F1-B2E16B2D1A5F}" presName="negativeSpace" presStyleCnt="0"/>
      <dgm:spPr/>
    </dgm:pt>
    <dgm:pt modelId="{876497CB-5D7C-4883-B876-4C5396FD875D}" type="pres">
      <dgm:prSet presAssocID="{4F396DF5-D550-4C07-99F1-B2E16B2D1A5F}" presName="childText" presStyleLbl="conFgAcc1" presStyleIdx="1" presStyleCnt="3">
        <dgm:presLayoutVars>
          <dgm:bulletEnabled val="1"/>
        </dgm:presLayoutVars>
      </dgm:prSet>
      <dgm:spPr/>
    </dgm:pt>
    <dgm:pt modelId="{32DF795B-827A-4A17-8804-347A567FCB6D}" type="pres">
      <dgm:prSet presAssocID="{7338A4DD-9461-4113-8D71-D1BBE0BAEACC}" presName="spaceBetweenRectangles" presStyleCnt="0"/>
      <dgm:spPr/>
    </dgm:pt>
    <dgm:pt modelId="{835C64F6-297B-42D7-B098-C8C536ED38BF}" type="pres">
      <dgm:prSet presAssocID="{4171009E-07B5-457B-9AB7-74417252C067}" presName="parentLin" presStyleCnt="0"/>
      <dgm:spPr/>
    </dgm:pt>
    <dgm:pt modelId="{7249B809-8FE5-4A62-9287-CDB62E96C378}" type="pres">
      <dgm:prSet presAssocID="{4171009E-07B5-457B-9AB7-74417252C067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1DA53C07-EA56-4523-8911-2107CF2430B8}" type="pres">
      <dgm:prSet presAssocID="{4171009E-07B5-457B-9AB7-74417252C06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42E314-A398-4CE5-A651-06B6EB87706E}" type="pres">
      <dgm:prSet presAssocID="{4171009E-07B5-457B-9AB7-74417252C067}" presName="negativeSpace" presStyleCnt="0"/>
      <dgm:spPr/>
    </dgm:pt>
    <dgm:pt modelId="{F7F7912A-8627-4716-A184-8695480882C9}" type="pres">
      <dgm:prSet presAssocID="{4171009E-07B5-457B-9AB7-74417252C067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B889707-A1BB-4648-BDE2-B72903DB524E}" type="presOf" srcId="{4171009E-07B5-457B-9AB7-74417252C067}" destId="{1DA53C07-EA56-4523-8911-2107CF2430B8}" srcOrd="1" destOrd="0" presId="urn:microsoft.com/office/officeart/2005/8/layout/list1"/>
    <dgm:cxn modelId="{C2F5C872-9E72-4393-A93E-20174D22B56D}" type="presOf" srcId="{3BB48E76-1C39-47AF-9E1D-98CA99668CC3}" destId="{754F0C0C-6941-4C4A-9BD0-BE7CCDB0673E}" srcOrd="1" destOrd="0" presId="urn:microsoft.com/office/officeart/2005/8/layout/list1"/>
    <dgm:cxn modelId="{892AD6F3-FE38-4427-96BB-786C94E38564}" srcId="{4171009E-07B5-457B-9AB7-74417252C067}" destId="{E262FF9A-D575-4F37-9B3A-86D2787A9097}" srcOrd="0" destOrd="0" parTransId="{3FF0A1A1-F90C-4463-971A-F6E830879965}" sibTransId="{6211F4F6-6F29-4A14-80BA-2C0E179B986E}"/>
    <dgm:cxn modelId="{B59D6D14-3761-4E99-BA3D-C2881533A6E0}" type="presOf" srcId="{4F396DF5-D550-4C07-99F1-B2E16B2D1A5F}" destId="{28C35AC1-8278-4445-8DB1-3B76C9E1BA61}" srcOrd="1" destOrd="0" presId="urn:microsoft.com/office/officeart/2005/8/layout/list1"/>
    <dgm:cxn modelId="{B6CEF9C7-66BC-447A-BF5E-F07FE8E3817C}" type="presOf" srcId="{E262FF9A-D575-4F37-9B3A-86D2787A9097}" destId="{F7F7912A-8627-4716-A184-8695480882C9}" srcOrd="0" destOrd="0" presId="urn:microsoft.com/office/officeart/2005/8/layout/list1"/>
    <dgm:cxn modelId="{C8C77B24-BC64-4D74-9F7E-24E556891B23}" srcId="{9B2C2572-9A89-4B52-94D0-32025C09B336}" destId="{4171009E-07B5-457B-9AB7-74417252C067}" srcOrd="2" destOrd="0" parTransId="{EEC4E548-297E-4060-A721-F60312904BA1}" sibTransId="{29CEA16E-6641-4688-9EA7-5C1ADD04AABE}"/>
    <dgm:cxn modelId="{FBC9918A-C8E6-4F75-A83C-8E4616162547}" type="presOf" srcId="{BF93FF38-377E-4F7B-8E1D-572F5F7C10A7}" destId="{F7F7912A-8627-4716-A184-8695480882C9}" srcOrd="0" destOrd="2" presId="urn:microsoft.com/office/officeart/2005/8/layout/list1"/>
    <dgm:cxn modelId="{4F6BE529-F794-4375-A554-8CE26DAE4DC2}" srcId="{4171009E-07B5-457B-9AB7-74417252C067}" destId="{1B254E91-A68A-44EE-8642-21E8EDF06401}" srcOrd="3" destOrd="0" parTransId="{914D4592-FF35-4ACF-B8D1-19225326C950}" sibTransId="{3AAC45CE-2F0D-4C4F-A265-480F9751A974}"/>
    <dgm:cxn modelId="{5D17793B-E4D5-4682-9F1D-3319184F0991}" srcId="{4171009E-07B5-457B-9AB7-74417252C067}" destId="{91E1D279-4BBB-4EBF-A4C1-BE6288DC44BB}" srcOrd="1" destOrd="0" parTransId="{342BC58C-F74B-45AC-ACFC-56F7C2611237}" sibTransId="{38A33C51-4CC2-4CD3-A3CB-9B4E3DA04265}"/>
    <dgm:cxn modelId="{597DE6B6-2DD1-4460-B01A-58D0F0C9DE4C}" type="presOf" srcId="{3BB48E76-1C39-47AF-9E1D-98CA99668CC3}" destId="{B9C8F592-E299-49F6-BD11-66FC689CB9A6}" srcOrd="0" destOrd="0" presId="urn:microsoft.com/office/officeart/2005/8/layout/list1"/>
    <dgm:cxn modelId="{6148F9C5-10E0-4262-9F64-09ABA271F8C3}" type="presOf" srcId="{4171009E-07B5-457B-9AB7-74417252C067}" destId="{7249B809-8FE5-4A62-9287-CDB62E96C378}" srcOrd="0" destOrd="0" presId="urn:microsoft.com/office/officeart/2005/8/layout/list1"/>
    <dgm:cxn modelId="{5FB65089-66D1-4E70-97A9-5F001D26C1AC}" srcId="{9B2C2572-9A89-4B52-94D0-32025C09B336}" destId="{3BB48E76-1C39-47AF-9E1D-98CA99668CC3}" srcOrd="0" destOrd="0" parTransId="{656018A1-1432-47F9-B985-AE42B9F42F30}" sibTransId="{E136CED7-FF8F-46A0-B6FC-2216B9A397B2}"/>
    <dgm:cxn modelId="{9A62AD39-E248-4C01-BB75-198D9366CA11}" type="presOf" srcId="{91E1D279-4BBB-4EBF-A4C1-BE6288DC44BB}" destId="{F7F7912A-8627-4716-A184-8695480882C9}" srcOrd="0" destOrd="1" presId="urn:microsoft.com/office/officeart/2005/8/layout/list1"/>
    <dgm:cxn modelId="{B852E2D3-E0FF-40EF-9656-6C5F5B53D7EA}" type="presOf" srcId="{1B254E91-A68A-44EE-8642-21E8EDF06401}" destId="{F7F7912A-8627-4716-A184-8695480882C9}" srcOrd="0" destOrd="3" presId="urn:microsoft.com/office/officeart/2005/8/layout/list1"/>
    <dgm:cxn modelId="{4DA68AB2-B37D-4C80-AE83-0DC842DD01D1}" srcId="{4171009E-07B5-457B-9AB7-74417252C067}" destId="{BF93FF38-377E-4F7B-8E1D-572F5F7C10A7}" srcOrd="2" destOrd="0" parTransId="{1DF5FCCB-A0DA-4E6D-9FB7-C4B3BBCF9B1B}" sibTransId="{B4489FC1-727B-457D-B938-C1E51650BA9B}"/>
    <dgm:cxn modelId="{5BBE46BC-BE0C-4AA3-8119-94F347EE42F9}" type="presOf" srcId="{9B2C2572-9A89-4B52-94D0-32025C09B336}" destId="{9E970BB9-95B0-4E7B-A71D-D1C75A634129}" srcOrd="0" destOrd="0" presId="urn:microsoft.com/office/officeart/2005/8/layout/list1"/>
    <dgm:cxn modelId="{A88FFC1A-CEB6-435C-9841-379912C06BC4}" srcId="{9B2C2572-9A89-4B52-94D0-32025C09B336}" destId="{4F396DF5-D550-4C07-99F1-B2E16B2D1A5F}" srcOrd="1" destOrd="0" parTransId="{91F4010F-0240-46A3-BDBE-DAF89DD5F657}" sibTransId="{7338A4DD-9461-4113-8D71-D1BBE0BAEACC}"/>
    <dgm:cxn modelId="{4C9DC2EE-1EF5-47F7-825B-5922018D8E07}" type="presOf" srcId="{4F396DF5-D550-4C07-99F1-B2E16B2D1A5F}" destId="{49BFA30D-A53D-4B96-9C92-CE6A9767A7FA}" srcOrd="0" destOrd="0" presId="urn:microsoft.com/office/officeart/2005/8/layout/list1"/>
    <dgm:cxn modelId="{EDFF0702-C868-4AD3-AE63-8F1243E9732A}" type="presParOf" srcId="{9E970BB9-95B0-4E7B-A71D-D1C75A634129}" destId="{07C92AFC-7905-4CA4-A5EA-BD98BC2FC02A}" srcOrd="0" destOrd="0" presId="urn:microsoft.com/office/officeart/2005/8/layout/list1"/>
    <dgm:cxn modelId="{529A5BF7-9521-467D-BBD3-E9C90B1D71CD}" type="presParOf" srcId="{07C92AFC-7905-4CA4-A5EA-BD98BC2FC02A}" destId="{B9C8F592-E299-49F6-BD11-66FC689CB9A6}" srcOrd="0" destOrd="0" presId="urn:microsoft.com/office/officeart/2005/8/layout/list1"/>
    <dgm:cxn modelId="{FF901028-B60E-4769-AB81-C9B95B773D64}" type="presParOf" srcId="{07C92AFC-7905-4CA4-A5EA-BD98BC2FC02A}" destId="{754F0C0C-6941-4C4A-9BD0-BE7CCDB0673E}" srcOrd="1" destOrd="0" presId="urn:microsoft.com/office/officeart/2005/8/layout/list1"/>
    <dgm:cxn modelId="{28039AF1-FFF5-4DEC-A90A-2AED39D19F39}" type="presParOf" srcId="{9E970BB9-95B0-4E7B-A71D-D1C75A634129}" destId="{905E70C1-2938-4817-8C43-17281715B5F6}" srcOrd="1" destOrd="0" presId="urn:microsoft.com/office/officeart/2005/8/layout/list1"/>
    <dgm:cxn modelId="{2AD3435D-C429-4BF2-9313-F959A53D69C9}" type="presParOf" srcId="{9E970BB9-95B0-4E7B-A71D-D1C75A634129}" destId="{544DE7C5-6E7E-4CF0-B5F4-2E13BC82850D}" srcOrd="2" destOrd="0" presId="urn:microsoft.com/office/officeart/2005/8/layout/list1"/>
    <dgm:cxn modelId="{03D0D6CF-D0FD-4C88-80D8-05F7DC5AD96B}" type="presParOf" srcId="{9E970BB9-95B0-4E7B-A71D-D1C75A634129}" destId="{092DFA67-D468-481B-8908-AB568B0903C0}" srcOrd="3" destOrd="0" presId="urn:microsoft.com/office/officeart/2005/8/layout/list1"/>
    <dgm:cxn modelId="{8D71E001-A9B7-49B2-A57D-7E9FD9E5D7FD}" type="presParOf" srcId="{9E970BB9-95B0-4E7B-A71D-D1C75A634129}" destId="{7A4F05E7-E4E7-4DCF-9263-9756D7626AC8}" srcOrd="4" destOrd="0" presId="urn:microsoft.com/office/officeart/2005/8/layout/list1"/>
    <dgm:cxn modelId="{422B2744-F2BA-4E88-920E-42653170E48D}" type="presParOf" srcId="{7A4F05E7-E4E7-4DCF-9263-9756D7626AC8}" destId="{49BFA30D-A53D-4B96-9C92-CE6A9767A7FA}" srcOrd="0" destOrd="0" presId="urn:microsoft.com/office/officeart/2005/8/layout/list1"/>
    <dgm:cxn modelId="{653895DF-73F1-419F-958C-3A83D169E2A0}" type="presParOf" srcId="{7A4F05E7-E4E7-4DCF-9263-9756D7626AC8}" destId="{28C35AC1-8278-4445-8DB1-3B76C9E1BA61}" srcOrd="1" destOrd="0" presId="urn:microsoft.com/office/officeart/2005/8/layout/list1"/>
    <dgm:cxn modelId="{4A695576-7911-4816-90C2-6DDBBDBAC50A}" type="presParOf" srcId="{9E970BB9-95B0-4E7B-A71D-D1C75A634129}" destId="{D5F87B9D-4664-48C5-801F-9D576A38DC10}" srcOrd="5" destOrd="0" presId="urn:microsoft.com/office/officeart/2005/8/layout/list1"/>
    <dgm:cxn modelId="{C4494B30-C878-43CE-8697-8A727F509F1E}" type="presParOf" srcId="{9E970BB9-95B0-4E7B-A71D-D1C75A634129}" destId="{876497CB-5D7C-4883-B876-4C5396FD875D}" srcOrd="6" destOrd="0" presId="urn:microsoft.com/office/officeart/2005/8/layout/list1"/>
    <dgm:cxn modelId="{461D47A7-C68B-455B-83DA-6207B5A7201C}" type="presParOf" srcId="{9E970BB9-95B0-4E7B-A71D-D1C75A634129}" destId="{32DF795B-827A-4A17-8804-347A567FCB6D}" srcOrd="7" destOrd="0" presId="urn:microsoft.com/office/officeart/2005/8/layout/list1"/>
    <dgm:cxn modelId="{4A19F4C6-A219-4CE6-864A-4B4DE60EE73B}" type="presParOf" srcId="{9E970BB9-95B0-4E7B-A71D-D1C75A634129}" destId="{835C64F6-297B-42D7-B098-C8C536ED38BF}" srcOrd="8" destOrd="0" presId="urn:microsoft.com/office/officeart/2005/8/layout/list1"/>
    <dgm:cxn modelId="{EF4E8A3F-51F9-4BA7-B642-7CA2A9F4670E}" type="presParOf" srcId="{835C64F6-297B-42D7-B098-C8C536ED38BF}" destId="{7249B809-8FE5-4A62-9287-CDB62E96C378}" srcOrd="0" destOrd="0" presId="urn:microsoft.com/office/officeart/2005/8/layout/list1"/>
    <dgm:cxn modelId="{AFF14DB3-45A6-4D83-8B94-94F006A63B57}" type="presParOf" srcId="{835C64F6-297B-42D7-B098-C8C536ED38BF}" destId="{1DA53C07-EA56-4523-8911-2107CF2430B8}" srcOrd="1" destOrd="0" presId="urn:microsoft.com/office/officeart/2005/8/layout/list1"/>
    <dgm:cxn modelId="{B617A98A-B0B2-411A-AAF1-5ED2F3007303}" type="presParOf" srcId="{9E970BB9-95B0-4E7B-A71D-D1C75A634129}" destId="{9142E314-A398-4CE5-A651-06B6EB87706E}" srcOrd="9" destOrd="0" presId="urn:microsoft.com/office/officeart/2005/8/layout/list1"/>
    <dgm:cxn modelId="{7A2BD3C1-BC6A-4760-AE82-751B17AD443F}" type="presParOf" srcId="{9E970BB9-95B0-4E7B-A71D-D1C75A634129}" destId="{F7F7912A-8627-4716-A184-8695480882C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B6BE60-4DE9-4077-9D56-2A9F6786C04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ACA4099C-8D57-4A1C-8955-8ED805E03EDB}">
      <dgm:prSet/>
      <dgm:spPr/>
      <dgm:t>
        <a:bodyPr/>
        <a:lstStyle/>
        <a:p>
          <a:r>
            <a:rPr lang="en-NZ"/>
            <a:t>Meeting with health and safety officer</a:t>
          </a:r>
          <a:endParaRPr lang="en-US"/>
        </a:p>
      </dgm:t>
    </dgm:pt>
    <dgm:pt modelId="{2D677C9E-715B-4A5D-9AE9-1D7C64F04AFF}" type="parTrans" cxnId="{115BE46A-FD21-4C2D-9E9D-F9322088B9E1}">
      <dgm:prSet/>
      <dgm:spPr/>
      <dgm:t>
        <a:bodyPr/>
        <a:lstStyle/>
        <a:p>
          <a:endParaRPr lang="en-US"/>
        </a:p>
      </dgm:t>
    </dgm:pt>
    <dgm:pt modelId="{31F7FFCB-08B9-4FA4-B356-085AB503D74B}" type="sibTrans" cxnId="{115BE46A-FD21-4C2D-9E9D-F9322088B9E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914ABCDF-00DD-4744-89A6-689928B085A5}">
      <dgm:prSet/>
      <dgm:spPr/>
      <dgm:t>
        <a:bodyPr/>
        <a:lstStyle/>
        <a:p>
          <a:r>
            <a:rPr lang="en-NZ"/>
            <a:t>Final design of application</a:t>
          </a:r>
          <a:endParaRPr lang="en-US"/>
        </a:p>
      </dgm:t>
    </dgm:pt>
    <dgm:pt modelId="{43B76078-BDA9-43CF-97C5-BB61BEB685AE}" type="parTrans" cxnId="{2C5D462F-6E8A-4D08-AAB4-A23D0F4B4AB7}">
      <dgm:prSet/>
      <dgm:spPr/>
      <dgm:t>
        <a:bodyPr/>
        <a:lstStyle/>
        <a:p>
          <a:endParaRPr lang="en-US"/>
        </a:p>
      </dgm:t>
    </dgm:pt>
    <dgm:pt modelId="{3E241799-3367-4E65-8269-44F77CEAF80B}" type="sibTrans" cxnId="{2C5D462F-6E8A-4D08-AAB4-A23D0F4B4AB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61154B65-3B6A-49DC-8D9E-A25547E8F2F9}">
      <dgm:prSet/>
      <dgm:spPr/>
      <dgm:t>
        <a:bodyPr/>
        <a:lstStyle/>
        <a:p>
          <a:r>
            <a:rPr lang="en-NZ"/>
            <a:t>Coding!</a:t>
          </a:r>
          <a:endParaRPr lang="en-US"/>
        </a:p>
      </dgm:t>
    </dgm:pt>
    <dgm:pt modelId="{1527ACB7-CF5C-4885-8354-9333922B5F88}" type="parTrans" cxnId="{54BDA5B2-C7C4-4E53-9ECB-171F6769FCFF}">
      <dgm:prSet/>
      <dgm:spPr/>
      <dgm:t>
        <a:bodyPr/>
        <a:lstStyle/>
        <a:p>
          <a:endParaRPr lang="en-US"/>
        </a:p>
      </dgm:t>
    </dgm:pt>
    <dgm:pt modelId="{719EAF3A-0DCD-4884-9DDA-7B00EF581725}" type="sibTrans" cxnId="{54BDA5B2-C7C4-4E53-9ECB-171F6769FCFF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17BF7AFC-27CD-4E5F-8823-3E08F7FAC61A}" type="pres">
      <dgm:prSet presAssocID="{EEB6BE60-4DE9-4077-9D56-2A9F6786C041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D66329-56B9-4791-B3B5-D7320DF8E019}" type="pres">
      <dgm:prSet presAssocID="{ACA4099C-8D57-4A1C-8955-8ED805E03EDB}" presName="compositeNode" presStyleCnt="0">
        <dgm:presLayoutVars>
          <dgm:bulletEnabled val="1"/>
        </dgm:presLayoutVars>
      </dgm:prSet>
      <dgm:spPr/>
    </dgm:pt>
    <dgm:pt modelId="{9D79832F-74CA-4069-A945-A89A4C4C55E9}" type="pres">
      <dgm:prSet presAssocID="{ACA4099C-8D57-4A1C-8955-8ED805E03EDB}" presName="bgRect" presStyleLbl="alignNode1" presStyleIdx="0" presStyleCnt="3"/>
      <dgm:spPr/>
      <dgm:t>
        <a:bodyPr/>
        <a:lstStyle/>
        <a:p>
          <a:endParaRPr lang="en-US"/>
        </a:p>
      </dgm:t>
    </dgm:pt>
    <dgm:pt modelId="{6AAE7145-A5A0-4699-8F4C-1D4DE87AC95E}" type="pres">
      <dgm:prSet presAssocID="{31F7FFCB-08B9-4FA4-B356-085AB503D74B}" presName="sibTransNodeRect" presStyleLbl="align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899344-AD2E-4FF2-925B-3017B714B025}" type="pres">
      <dgm:prSet presAssocID="{ACA4099C-8D57-4A1C-8955-8ED805E03EDB}" presName="nodeRect" presStyleLbl="alig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099D18-BEC7-46A6-95E7-2468747D9346}" type="pres">
      <dgm:prSet presAssocID="{31F7FFCB-08B9-4FA4-B356-085AB503D74B}" presName="sibTrans" presStyleCnt="0"/>
      <dgm:spPr/>
    </dgm:pt>
    <dgm:pt modelId="{4E8011F4-0136-4102-B651-5D9CC31BF69D}" type="pres">
      <dgm:prSet presAssocID="{914ABCDF-00DD-4744-89A6-689928B085A5}" presName="compositeNode" presStyleCnt="0">
        <dgm:presLayoutVars>
          <dgm:bulletEnabled val="1"/>
        </dgm:presLayoutVars>
      </dgm:prSet>
      <dgm:spPr/>
    </dgm:pt>
    <dgm:pt modelId="{ABB9823D-1FB3-4068-87CC-D21813DBA30D}" type="pres">
      <dgm:prSet presAssocID="{914ABCDF-00DD-4744-89A6-689928B085A5}" presName="bgRect" presStyleLbl="alignNode1" presStyleIdx="1" presStyleCnt="3"/>
      <dgm:spPr/>
      <dgm:t>
        <a:bodyPr/>
        <a:lstStyle/>
        <a:p>
          <a:endParaRPr lang="en-US"/>
        </a:p>
      </dgm:t>
    </dgm:pt>
    <dgm:pt modelId="{051CAE8D-CCCF-4E42-8EFF-E7CFC147F816}" type="pres">
      <dgm:prSet presAssocID="{3E241799-3367-4E65-8269-44F77CEAF80B}" presName="sibTransNodeRect" presStyleLbl="align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E90FD1-493C-4CD5-A213-EAEE17185013}" type="pres">
      <dgm:prSet presAssocID="{914ABCDF-00DD-4744-89A6-689928B085A5}" presName="nodeRect" presStyleLbl="alig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42196A-F0CC-4D13-8115-812EE792CC3E}" type="pres">
      <dgm:prSet presAssocID="{3E241799-3367-4E65-8269-44F77CEAF80B}" presName="sibTrans" presStyleCnt="0"/>
      <dgm:spPr/>
    </dgm:pt>
    <dgm:pt modelId="{C5480116-46E6-4712-9B5D-0578A6E8C96C}" type="pres">
      <dgm:prSet presAssocID="{61154B65-3B6A-49DC-8D9E-A25547E8F2F9}" presName="compositeNode" presStyleCnt="0">
        <dgm:presLayoutVars>
          <dgm:bulletEnabled val="1"/>
        </dgm:presLayoutVars>
      </dgm:prSet>
      <dgm:spPr/>
    </dgm:pt>
    <dgm:pt modelId="{6788E5C1-726E-402E-87AA-C514B4E7CECC}" type="pres">
      <dgm:prSet presAssocID="{61154B65-3B6A-49DC-8D9E-A25547E8F2F9}" presName="bgRect" presStyleLbl="alignNode1" presStyleIdx="2" presStyleCnt="3"/>
      <dgm:spPr/>
      <dgm:t>
        <a:bodyPr/>
        <a:lstStyle/>
        <a:p>
          <a:endParaRPr lang="en-US"/>
        </a:p>
      </dgm:t>
    </dgm:pt>
    <dgm:pt modelId="{31AC4A2F-7A43-4C08-B94E-BB1DEE93B9D3}" type="pres">
      <dgm:prSet presAssocID="{719EAF3A-0DCD-4884-9DDA-7B00EF581725}" presName="sibTransNodeRect" presStyleLbl="align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3A7E9C-AAC7-4CCD-AB07-35752F4337EB}" type="pres">
      <dgm:prSet presAssocID="{61154B65-3B6A-49DC-8D9E-A25547E8F2F9}" presName="nodeRect" presStyleLbl="alig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9A0FDB-331D-401B-BFB3-337B8BE1E123}" type="presOf" srcId="{914ABCDF-00DD-4744-89A6-689928B085A5}" destId="{BBE90FD1-493C-4CD5-A213-EAEE17185013}" srcOrd="1" destOrd="0" presId="urn:microsoft.com/office/officeart/2016/7/layout/LinearBlockProcessNumbered"/>
    <dgm:cxn modelId="{0669E17D-D173-46DB-89A9-5322BA6BACDB}" type="presOf" srcId="{914ABCDF-00DD-4744-89A6-689928B085A5}" destId="{ABB9823D-1FB3-4068-87CC-D21813DBA30D}" srcOrd="0" destOrd="0" presId="urn:microsoft.com/office/officeart/2016/7/layout/LinearBlockProcessNumbered"/>
    <dgm:cxn modelId="{B4AFF9D2-32F8-4D39-A515-19F696E1DCA3}" type="presOf" srcId="{ACA4099C-8D57-4A1C-8955-8ED805E03EDB}" destId="{9D79832F-74CA-4069-A945-A89A4C4C55E9}" srcOrd="0" destOrd="0" presId="urn:microsoft.com/office/officeart/2016/7/layout/LinearBlockProcessNumbered"/>
    <dgm:cxn modelId="{115BE46A-FD21-4C2D-9E9D-F9322088B9E1}" srcId="{EEB6BE60-4DE9-4077-9D56-2A9F6786C041}" destId="{ACA4099C-8D57-4A1C-8955-8ED805E03EDB}" srcOrd="0" destOrd="0" parTransId="{2D677C9E-715B-4A5D-9AE9-1D7C64F04AFF}" sibTransId="{31F7FFCB-08B9-4FA4-B356-085AB503D74B}"/>
    <dgm:cxn modelId="{31DF3989-CC7D-477F-AF2F-3F9E6D3D9D9C}" type="presOf" srcId="{61154B65-3B6A-49DC-8D9E-A25547E8F2F9}" destId="{6788E5C1-726E-402E-87AA-C514B4E7CECC}" srcOrd="0" destOrd="0" presId="urn:microsoft.com/office/officeart/2016/7/layout/LinearBlockProcessNumbered"/>
    <dgm:cxn modelId="{D289D1E1-0B60-4801-8414-A96B241DB114}" type="presOf" srcId="{61154B65-3B6A-49DC-8D9E-A25547E8F2F9}" destId="{E03A7E9C-AAC7-4CCD-AB07-35752F4337EB}" srcOrd="1" destOrd="0" presId="urn:microsoft.com/office/officeart/2016/7/layout/LinearBlockProcessNumbered"/>
    <dgm:cxn modelId="{F73F39D5-BD64-4F83-B1C6-37D53CB532A8}" type="presOf" srcId="{31F7FFCB-08B9-4FA4-B356-085AB503D74B}" destId="{6AAE7145-A5A0-4699-8F4C-1D4DE87AC95E}" srcOrd="0" destOrd="0" presId="urn:microsoft.com/office/officeart/2016/7/layout/LinearBlockProcessNumbered"/>
    <dgm:cxn modelId="{D7254E67-6DC2-43F9-ABC0-813A0F26FD81}" type="presOf" srcId="{EEB6BE60-4DE9-4077-9D56-2A9F6786C041}" destId="{17BF7AFC-27CD-4E5F-8823-3E08F7FAC61A}" srcOrd="0" destOrd="0" presId="urn:microsoft.com/office/officeart/2016/7/layout/LinearBlockProcessNumbered"/>
    <dgm:cxn modelId="{2C5D462F-6E8A-4D08-AAB4-A23D0F4B4AB7}" srcId="{EEB6BE60-4DE9-4077-9D56-2A9F6786C041}" destId="{914ABCDF-00DD-4744-89A6-689928B085A5}" srcOrd="1" destOrd="0" parTransId="{43B76078-BDA9-43CF-97C5-BB61BEB685AE}" sibTransId="{3E241799-3367-4E65-8269-44F77CEAF80B}"/>
    <dgm:cxn modelId="{54BDA5B2-C7C4-4E53-9ECB-171F6769FCFF}" srcId="{EEB6BE60-4DE9-4077-9D56-2A9F6786C041}" destId="{61154B65-3B6A-49DC-8D9E-A25547E8F2F9}" srcOrd="2" destOrd="0" parTransId="{1527ACB7-CF5C-4885-8354-9333922B5F88}" sibTransId="{719EAF3A-0DCD-4884-9DDA-7B00EF581725}"/>
    <dgm:cxn modelId="{2B96CD83-315C-4D42-A585-03BCFBDA9774}" type="presOf" srcId="{719EAF3A-0DCD-4884-9DDA-7B00EF581725}" destId="{31AC4A2F-7A43-4C08-B94E-BB1DEE93B9D3}" srcOrd="0" destOrd="0" presId="urn:microsoft.com/office/officeart/2016/7/layout/LinearBlockProcessNumbered"/>
    <dgm:cxn modelId="{CEA573A6-2FD0-4AA5-8910-A92517616BE9}" type="presOf" srcId="{ACA4099C-8D57-4A1C-8955-8ED805E03EDB}" destId="{93899344-AD2E-4FF2-925B-3017B714B025}" srcOrd="1" destOrd="0" presId="urn:microsoft.com/office/officeart/2016/7/layout/LinearBlockProcessNumbered"/>
    <dgm:cxn modelId="{1314591D-E907-4443-A052-09B7063AF3C0}" type="presOf" srcId="{3E241799-3367-4E65-8269-44F77CEAF80B}" destId="{051CAE8D-CCCF-4E42-8EFF-E7CFC147F816}" srcOrd="0" destOrd="0" presId="urn:microsoft.com/office/officeart/2016/7/layout/LinearBlockProcessNumbered"/>
    <dgm:cxn modelId="{6E390AA4-59C7-4AC4-BC26-6F958B4168A7}" type="presParOf" srcId="{17BF7AFC-27CD-4E5F-8823-3E08F7FAC61A}" destId="{64D66329-56B9-4791-B3B5-D7320DF8E019}" srcOrd="0" destOrd="0" presId="urn:microsoft.com/office/officeart/2016/7/layout/LinearBlockProcessNumbered"/>
    <dgm:cxn modelId="{5E6B50B9-2A94-4752-8FE1-13E06E06B590}" type="presParOf" srcId="{64D66329-56B9-4791-B3B5-D7320DF8E019}" destId="{9D79832F-74CA-4069-A945-A89A4C4C55E9}" srcOrd="0" destOrd="0" presId="urn:microsoft.com/office/officeart/2016/7/layout/LinearBlockProcessNumbered"/>
    <dgm:cxn modelId="{B024CEA3-224D-4AD0-9D74-E5BCCEA36DA5}" type="presParOf" srcId="{64D66329-56B9-4791-B3B5-D7320DF8E019}" destId="{6AAE7145-A5A0-4699-8F4C-1D4DE87AC95E}" srcOrd="1" destOrd="0" presId="urn:microsoft.com/office/officeart/2016/7/layout/LinearBlockProcessNumbered"/>
    <dgm:cxn modelId="{066052DB-E1C5-4411-83BD-BC8AC2E67B7F}" type="presParOf" srcId="{64D66329-56B9-4791-B3B5-D7320DF8E019}" destId="{93899344-AD2E-4FF2-925B-3017B714B025}" srcOrd="2" destOrd="0" presId="urn:microsoft.com/office/officeart/2016/7/layout/LinearBlockProcessNumbered"/>
    <dgm:cxn modelId="{4C00F6EB-1C85-4505-8FF5-2A6BA14F5713}" type="presParOf" srcId="{17BF7AFC-27CD-4E5F-8823-3E08F7FAC61A}" destId="{D8099D18-BEC7-46A6-95E7-2468747D9346}" srcOrd="1" destOrd="0" presId="urn:microsoft.com/office/officeart/2016/7/layout/LinearBlockProcessNumbered"/>
    <dgm:cxn modelId="{7933083E-CC05-4B0A-B341-9C65049EF0A2}" type="presParOf" srcId="{17BF7AFC-27CD-4E5F-8823-3E08F7FAC61A}" destId="{4E8011F4-0136-4102-B651-5D9CC31BF69D}" srcOrd="2" destOrd="0" presId="urn:microsoft.com/office/officeart/2016/7/layout/LinearBlockProcessNumbered"/>
    <dgm:cxn modelId="{04E05752-831D-4723-B2E0-82970A3FF182}" type="presParOf" srcId="{4E8011F4-0136-4102-B651-5D9CC31BF69D}" destId="{ABB9823D-1FB3-4068-87CC-D21813DBA30D}" srcOrd="0" destOrd="0" presId="urn:microsoft.com/office/officeart/2016/7/layout/LinearBlockProcessNumbered"/>
    <dgm:cxn modelId="{A0C6065E-CCF9-4203-9DB1-60804F2D1067}" type="presParOf" srcId="{4E8011F4-0136-4102-B651-5D9CC31BF69D}" destId="{051CAE8D-CCCF-4E42-8EFF-E7CFC147F816}" srcOrd="1" destOrd="0" presId="urn:microsoft.com/office/officeart/2016/7/layout/LinearBlockProcessNumbered"/>
    <dgm:cxn modelId="{70761D7B-F880-426C-A473-F2A7FB4E2CD8}" type="presParOf" srcId="{4E8011F4-0136-4102-B651-5D9CC31BF69D}" destId="{BBE90FD1-493C-4CD5-A213-EAEE17185013}" srcOrd="2" destOrd="0" presId="urn:microsoft.com/office/officeart/2016/7/layout/LinearBlockProcessNumbered"/>
    <dgm:cxn modelId="{86AFCC98-2349-4861-9433-DDAD82827FCA}" type="presParOf" srcId="{17BF7AFC-27CD-4E5F-8823-3E08F7FAC61A}" destId="{EE42196A-F0CC-4D13-8115-812EE792CC3E}" srcOrd="3" destOrd="0" presId="urn:microsoft.com/office/officeart/2016/7/layout/LinearBlockProcessNumbered"/>
    <dgm:cxn modelId="{9C775C95-B7DE-4511-B92D-F5EBA2F390E3}" type="presParOf" srcId="{17BF7AFC-27CD-4E5F-8823-3E08F7FAC61A}" destId="{C5480116-46E6-4712-9B5D-0578A6E8C96C}" srcOrd="4" destOrd="0" presId="urn:microsoft.com/office/officeart/2016/7/layout/LinearBlockProcessNumbered"/>
    <dgm:cxn modelId="{B0CAC986-4A73-4358-8C1D-169CF39F7A8D}" type="presParOf" srcId="{C5480116-46E6-4712-9B5D-0578A6E8C96C}" destId="{6788E5C1-726E-402E-87AA-C514B4E7CECC}" srcOrd="0" destOrd="0" presId="urn:microsoft.com/office/officeart/2016/7/layout/LinearBlockProcessNumbered"/>
    <dgm:cxn modelId="{9BAA43F2-79DF-4F92-89C5-FBD0F3E23812}" type="presParOf" srcId="{C5480116-46E6-4712-9B5D-0578A6E8C96C}" destId="{31AC4A2F-7A43-4C08-B94E-BB1DEE93B9D3}" srcOrd="1" destOrd="0" presId="urn:microsoft.com/office/officeart/2016/7/layout/LinearBlockProcessNumbered"/>
    <dgm:cxn modelId="{9F127EC8-176B-4CF2-B9A7-CA5DA4D829E9}" type="presParOf" srcId="{C5480116-46E6-4712-9B5D-0578A6E8C96C}" destId="{E03A7E9C-AAC7-4CCD-AB07-35752F4337E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eamstime.com/stock-illustration-safety-work-concept-word-cloud-illustration-tag-image45418712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orldvectorlogo.com/logo/get-it-on-google-play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lay.google.com/store/apps/details?id=com.cutcom.apparmor.rrc" TargetMode="External"/><Relationship Id="rId4" Type="http://schemas.openxmlformats.org/officeDocument/2006/relationships/hyperlink" Target="https://play.google.com/store/apps/details?id=com.appsgooder.workplacesafet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529928-8834-4E0B-86C0-EC1A5DC6B8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Health and safety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9D44F23-26AF-40C8-B0E7-1F249BA048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3106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B9DD2C-3111-46F5-9533-B9757F48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Software Technologies and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389047-816F-4F55-8F65-0C3CE3131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31184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97C1CC-CFAA-40C7-86AF-8AF65EBFB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Gantt chart</a:t>
            </a:r>
          </a:p>
        </p:txBody>
      </p:sp>
      <p:pic>
        <p:nvPicPr>
          <p:cNvPr id="11" name="Content Placeholder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A9EEA13B-903E-47CA-9999-313DB4A82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950" y="2560506"/>
            <a:ext cx="10179050" cy="3045088"/>
          </a:xfrm>
        </p:spPr>
      </p:pic>
    </p:spTree>
    <p:extLst>
      <p:ext uri="{BB962C8B-B14F-4D97-AF65-F5344CB8AC3E}">
        <p14:creationId xmlns:p14="http://schemas.microsoft.com/office/powerpoint/2010/main" val="2043614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49341E-08A0-4920-8255-1E2AE4A1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NZ"/>
              <a:t>What’s next?</a:t>
            </a:r>
            <a:endParaRPr lang="en-NZ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47D34C9F-D1BF-47A9-BB34-D08429A448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711304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443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0">
            <a:extLst>
              <a:ext uri="{FF2B5EF4-FFF2-40B4-BE49-F238E27FC236}">
                <a16:creationId xmlns:a16="http://schemas.microsoft.com/office/drawing/2014/main" xmlns="" id="{D6513A4E-51EE-4D06-A885-ADF142626D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8521" r="3121"/>
          <a:stretch/>
        </p:blipFill>
        <p:spPr>
          <a:xfrm>
            <a:off x="20" y="-1"/>
            <a:ext cx="12191980" cy="686469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42753708-3791-427F-9863-E2E9E9117B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1" name="Freeform 6" title="scalloped circle">
            <a:extLst>
              <a:ext uri="{FF2B5EF4-FFF2-40B4-BE49-F238E27FC236}">
                <a16:creationId xmlns:a16="http://schemas.microsoft.com/office/drawing/2014/main" xmlns="" id="{88946BC1-A6A4-4C8F-AE78-311E225B731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3478212" y="650367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 title="right edge border">
            <a:extLst>
              <a:ext uri="{FF2B5EF4-FFF2-40B4-BE49-F238E27FC236}">
                <a16:creationId xmlns:a16="http://schemas.microsoft.com/office/drawing/2014/main" xmlns="" id="{E9427082-69D0-4F07-835C-0C46C2ED8A7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 title="right edge border">
            <a:extLst>
              <a:ext uri="{FF2B5EF4-FFF2-40B4-BE49-F238E27FC236}">
                <a16:creationId xmlns:a16="http://schemas.microsoft.com/office/drawing/2014/main" xmlns="" id="{24C1E362-0418-4456-8AED-F17CB39360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3321" y="-2"/>
            <a:ext cx="28346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A6C3B4-89F6-49E4-8DC9-9ED6C89E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178" y="382385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NZ" sz="7200" dirty="0">
                <a:solidFill>
                  <a:schemeClr val="bg2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19234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F2D2AB-0348-4EB5-89BB-31E8255C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63E87834-A9DF-4D93-9D68-3442E00AF4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51678" y="1459019"/>
            <a:ext cx="7935186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NZ" sz="1050" i="1" dirty="0"/>
              <a:t>Health and Safety</a:t>
            </a:r>
            <a:r>
              <a:rPr lang="en-NZ" sz="1050" dirty="0"/>
              <a:t>. (n.d.). Retrieved from English Oxford Living Dictionaries: https://en.oxforddictionaries.com/definition/health_and_safety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05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077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F19B01-D10E-4317-BB2B-A5E4FF92F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FA1027-7967-4B22-9BA7-29774B4FF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NZ" dirty="0">
                <a:solidFill>
                  <a:schemeClr val="tx1"/>
                </a:solidFill>
              </a:rPr>
              <a:t>Health and Safety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>
                <a:solidFill>
                  <a:schemeClr val="tx1"/>
                </a:solidFill>
              </a:rPr>
              <a:t>Existing System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>
                <a:solidFill>
                  <a:schemeClr val="tx1"/>
                </a:solidFill>
              </a:rPr>
              <a:t>Problems with Existing System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>
                <a:solidFill>
                  <a:schemeClr val="tx1"/>
                </a:solidFill>
              </a:rPr>
              <a:t>Research Question and Proposal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>
                <a:solidFill>
                  <a:schemeClr val="tx1"/>
                </a:solidFill>
              </a:rPr>
              <a:t>Measurable Organisational Value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>
                <a:solidFill>
                  <a:schemeClr val="tx1"/>
                </a:solidFill>
              </a:rPr>
              <a:t>Scope,  Aim and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>
                <a:solidFill>
                  <a:schemeClr val="tx1"/>
                </a:solidFill>
              </a:rPr>
              <a:t>Existing Applications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>
                <a:solidFill>
                  <a:schemeClr val="tx1"/>
                </a:solidFill>
              </a:rPr>
              <a:t>Software Technologies </a:t>
            </a:r>
            <a:r>
              <a:rPr lang="en-NZ">
                <a:solidFill>
                  <a:schemeClr val="tx1"/>
                </a:solidFill>
              </a:rPr>
              <a:t>and Methodology</a:t>
            </a:r>
            <a:endParaRPr lang="en-NZ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NZ" dirty="0">
                <a:solidFill>
                  <a:schemeClr val="tx1"/>
                </a:solidFill>
              </a:rPr>
              <a:t>Gantt Chart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>
                <a:solidFill>
                  <a:schemeClr val="tx1"/>
                </a:solidFill>
              </a:rPr>
              <a:t>What’s Next?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>
                <a:solidFill>
                  <a:schemeClr val="tx1"/>
                </a:solidFill>
              </a:rPr>
              <a:t>Conclusion and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>
                <a:solidFill>
                  <a:schemeClr val="tx1"/>
                </a:solidFill>
              </a:rPr>
              <a:t>References</a:t>
            </a:r>
          </a:p>
          <a:p>
            <a:pPr marL="457200" indent="-457200">
              <a:buFont typeface="+mj-lt"/>
              <a:buAutoNum type="arabicPeriod"/>
            </a:pPr>
            <a:endParaRPr lang="en-NZ" dirty="0"/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A58C6480-CDAC-4C03-8DC0-D2986A3959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14"/>
          <a:stretch/>
        </p:blipFill>
        <p:spPr>
          <a:xfrm>
            <a:off x="6340839" y="1128451"/>
            <a:ext cx="4307649" cy="45097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1F56B72-228B-4F48-92CF-F6388D085DC0}"/>
              </a:ext>
            </a:extLst>
          </p:cNvPr>
          <p:cNvSpPr txBox="1"/>
          <p:nvPr/>
        </p:nvSpPr>
        <p:spPr>
          <a:xfrm>
            <a:off x="6340839" y="5638219"/>
            <a:ext cx="4307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Retrieved From: </a:t>
            </a:r>
            <a:r>
              <a:rPr lang="en-NZ" sz="1200" dirty="0">
                <a:hlinkClick r:id="rId3"/>
              </a:rPr>
              <a:t>https://www.dreamstime.com/stock-illustration-safety-work-concept-word-cloud-illustration-tag-image45418712</a:t>
            </a:r>
            <a:r>
              <a:rPr lang="en-NZ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168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41094E-69A5-4EEB-B67E-23ED9B528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6"/>
            <a:ext cx="3384329" cy="5421435"/>
          </a:xfrm>
        </p:spPr>
        <p:txBody>
          <a:bodyPr anchor="ctr">
            <a:normAutofit/>
          </a:bodyPr>
          <a:lstStyle/>
          <a:p>
            <a:r>
              <a:rPr lang="en-NZ" sz="4000"/>
              <a:t>Health and Safety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xmlns="" id="{D3F7D54A-010F-426A-8979-28A12E6E20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9157971"/>
              </p:ext>
            </p:extLst>
          </p:nvPr>
        </p:nvGraphicFramePr>
        <p:xfrm>
          <a:off x="5280025" y="644525"/>
          <a:ext cx="5994400" cy="540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1629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xmlns="" id="{2D6CE9D5-28BB-4329-B5E2-B06131F27F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Freeform 11" title="right scallop background shape">
            <a:extLst>
              <a:ext uri="{FF2B5EF4-FFF2-40B4-BE49-F238E27FC236}">
                <a16:creationId xmlns:a16="http://schemas.microsoft.com/office/drawing/2014/main" xmlns="" id="{E2B1BC2F-AEBF-4990-A7F9-197AAF28BC7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3" title="left edge border">
            <a:extLst>
              <a:ext uri="{FF2B5EF4-FFF2-40B4-BE49-F238E27FC236}">
                <a16:creationId xmlns:a16="http://schemas.microsoft.com/office/drawing/2014/main" xmlns="" id="{8D9F7D40-5D59-4F59-A331-D8F7710AC9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2EEF3514-F4A5-40AF-9017-6AEBBD181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27" y="1792911"/>
            <a:ext cx="5978273" cy="29614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78F258-0A62-41D3-91EE-3BBEA1F8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anchor="b">
            <a:normAutofit/>
          </a:bodyPr>
          <a:lstStyle/>
          <a:p>
            <a:r>
              <a:rPr lang="en-NZ" sz="1900">
                <a:solidFill>
                  <a:schemeClr val="accent1"/>
                </a:solidFill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C06610-72D2-4C19-8D94-4BA55FA30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8" y="1655065"/>
            <a:ext cx="3090672" cy="4224528"/>
          </a:xfrm>
        </p:spPr>
        <p:txBody>
          <a:bodyPr>
            <a:normAutofit/>
          </a:bodyPr>
          <a:lstStyle/>
          <a:p>
            <a:r>
              <a:rPr lang="en-NZ" sz="1600">
                <a:solidFill>
                  <a:schemeClr val="bg1"/>
                </a:solidFill>
              </a:rPr>
              <a:t>Only available for staff on the employee intranet</a:t>
            </a:r>
          </a:p>
          <a:p>
            <a:r>
              <a:rPr lang="en-NZ" sz="1600">
                <a:solidFill>
                  <a:schemeClr val="bg1"/>
                </a:solidFill>
              </a:rPr>
              <a:t>New staff required to view this when first employed</a:t>
            </a:r>
          </a:p>
          <a:p>
            <a:r>
              <a:rPr lang="en-NZ" sz="1600">
                <a:solidFill>
                  <a:schemeClr val="bg1"/>
                </a:solidFill>
              </a:rPr>
              <a:t>Questionnaire required and documented</a:t>
            </a:r>
          </a:p>
          <a:p>
            <a:r>
              <a:rPr lang="en-NZ" sz="1600">
                <a:solidFill>
                  <a:schemeClr val="bg1"/>
                </a:solidFill>
              </a:rPr>
              <a:t>Incident reporting tool available for staff and students</a:t>
            </a:r>
          </a:p>
          <a:p>
            <a:endParaRPr lang="en-NZ" sz="1600">
              <a:solidFill>
                <a:schemeClr val="bg1"/>
              </a:solidFill>
            </a:endParaRPr>
          </a:p>
          <a:p>
            <a:endParaRPr lang="en-NZ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9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C13EAC-66D7-4F99-A431-AA5A73A76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6"/>
            <a:ext cx="3384329" cy="5421435"/>
          </a:xfrm>
        </p:spPr>
        <p:txBody>
          <a:bodyPr anchor="ctr">
            <a:normAutofit/>
          </a:bodyPr>
          <a:lstStyle/>
          <a:p>
            <a:r>
              <a:rPr lang="en-NZ" sz="4000"/>
              <a:t>Problems with existing system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81EFD216-A1F8-481A-ADE6-AB5001A08B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9483704"/>
              </p:ext>
            </p:extLst>
          </p:nvPr>
        </p:nvGraphicFramePr>
        <p:xfrm>
          <a:off x="5280025" y="644525"/>
          <a:ext cx="5994400" cy="540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5319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B93B6C-FD34-4B42-86FC-6DC56485B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Research question and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B43193-DF67-4E3E-9E48-ACB3CD9C4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>
                <a:solidFill>
                  <a:schemeClr val="tx1"/>
                </a:solidFill>
              </a:rPr>
              <a:t>Interactive Android mobile application and website available for students and visitors</a:t>
            </a:r>
          </a:p>
          <a:p>
            <a:r>
              <a:rPr lang="en-NZ" dirty="0">
                <a:solidFill>
                  <a:schemeClr val="tx1"/>
                </a:solidFill>
              </a:rPr>
              <a:t>Health and safety video</a:t>
            </a:r>
          </a:p>
          <a:p>
            <a:r>
              <a:rPr lang="en-NZ" dirty="0">
                <a:solidFill>
                  <a:schemeClr val="tx1"/>
                </a:solidFill>
              </a:rPr>
              <a:t>Can a mobile application improve awareness of health and safety for students at the Manukau Institute of Technology?</a:t>
            </a:r>
          </a:p>
          <a:p>
            <a:endParaRPr lang="en-NZ" dirty="0"/>
          </a:p>
          <a:p>
            <a:endParaRPr lang="en-NZ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76C1F4C1-1B7A-4C6C-8947-99AFE9016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763850" y="4456906"/>
            <a:ext cx="5153978" cy="17441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D4D4F92-D59E-46F1-8F64-7E0054CB697A}"/>
              </a:ext>
            </a:extLst>
          </p:cNvPr>
          <p:cNvSpPr txBox="1"/>
          <p:nvPr/>
        </p:nvSpPr>
        <p:spPr>
          <a:xfrm>
            <a:off x="3763850" y="6201013"/>
            <a:ext cx="5153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Retrieved from: </a:t>
            </a:r>
            <a:r>
              <a:rPr lang="en-NZ" sz="1200" dirty="0">
                <a:hlinkClick r:id="rId4"/>
              </a:rPr>
              <a:t>https://worldvectorlogo.com/logo/get-it-on-google-play</a:t>
            </a:r>
            <a:r>
              <a:rPr lang="en-NZ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2561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bottle&#10;&#10;Description generated with high confidence">
            <a:extLst>
              <a:ext uri="{FF2B5EF4-FFF2-40B4-BE49-F238E27FC236}">
                <a16:creationId xmlns:a16="http://schemas.microsoft.com/office/drawing/2014/main" xmlns="" id="{7516D682-F6E9-4E60-A936-AC0E8F437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472" y="1246291"/>
            <a:ext cx="5995465" cy="43916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42ADA4-2E6B-4B7F-96BF-18B971F6E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en-NZ" sz="3100"/>
              <a:t>Measurable Organisational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F27FEA-C0B3-468F-8613-688E574CA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NZ" dirty="0">
                <a:solidFill>
                  <a:schemeClr val="tx1"/>
                </a:solidFill>
              </a:rPr>
              <a:t>Social and Customer Impact</a:t>
            </a:r>
          </a:p>
          <a:p>
            <a:r>
              <a:rPr lang="en-NZ" dirty="0">
                <a:solidFill>
                  <a:schemeClr val="tx1"/>
                </a:solidFill>
              </a:rPr>
              <a:t>Students important for New Zealand’s future</a:t>
            </a:r>
          </a:p>
          <a:p>
            <a:r>
              <a:rPr lang="en-NZ" dirty="0">
                <a:solidFill>
                  <a:schemeClr val="tx1"/>
                </a:solidFill>
              </a:rPr>
              <a:t>50% reduction of student incidents</a:t>
            </a:r>
          </a:p>
          <a:p>
            <a:r>
              <a:rPr lang="en-NZ" dirty="0">
                <a:solidFill>
                  <a:schemeClr val="tx1"/>
                </a:solidFill>
              </a:rPr>
              <a:t>Awareness for students, especially international</a:t>
            </a:r>
          </a:p>
        </p:txBody>
      </p:sp>
    </p:spTree>
    <p:extLst>
      <p:ext uri="{BB962C8B-B14F-4D97-AF65-F5344CB8AC3E}">
        <p14:creationId xmlns:p14="http://schemas.microsoft.com/office/powerpoint/2010/main" val="479601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E7A6C-7F66-456B-B7EE-865AA3ADF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6"/>
            <a:ext cx="3384329" cy="5421435"/>
          </a:xfrm>
        </p:spPr>
        <p:txBody>
          <a:bodyPr anchor="ctr">
            <a:normAutofit/>
          </a:bodyPr>
          <a:lstStyle/>
          <a:p>
            <a:r>
              <a:rPr lang="en-NZ" sz="4000"/>
              <a:t>Scope, Aim and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A48D0A65-8DFD-43EB-9EDB-499DDF3EFD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546828"/>
              </p:ext>
            </p:extLst>
          </p:nvPr>
        </p:nvGraphicFramePr>
        <p:xfrm>
          <a:off x="5280025" y="644525"/>
          <a:ext cx="5994400" cy="540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8903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163813-42FC-4615-9C52-840E5D3F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Existing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C91390-7296-429B-9A6C-EF872BE7C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2265963" cy="35935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NZ" dirty="0">
                <a:solidFill>
                  <a:schemeClr val="tx1"/>
                </a:solidFill>
              </a:rPr>
              <a:t>Learn Workplace Safety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NZ" dirty="0">
                <a:solidFill>
                  <a:schemeClr val="tx1"/>
                </a:solidFill>
              </a:rPr>
              <a:t>In-depth guide to health and safety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NZ" dirty="0">
                <a:solidFill>
                  <a:schemeClr val="tx1"/>
                </a:solidFill>
              </a:rPr>
              <a:t>Identifies hazards and risks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NZ" dirty="0">
                <a:solidFill>
                  <a:schemeClr val="tx1"/>
                </a:solidFill>
              </a:rPr>
              <a:t>Simple and easy navigation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NZ" dirty="0">
                <a:solidFill>
                  <a:schemeClr val="tx1"/>
                </a:solidFill>
              </a:rPr>
              <a:t>Free</a:t>
            </a:r>
          </a:p>
          <a:p>
            <a:endParaRPr lang="en-NZ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12645FE9-8B7A-41DF-B7D3-9A670A07E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641" y="2286001"/>
            <a:ext cx="1967204" cy="34989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2671546-A616-4045-B6F9-C9AF6661DDE7}"/>
              </a:ext>
            </a:extLst>
          </p:cNvPr>
          <p:cNvSpPr txBox="1"/>
          <p:nvPr/>
        </p:nvSpPr>
        <p:spPr>
          <a:xfrm>
            <a:off x="6096000" y="2286001"/>
            <a:ext cx="3466013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Mobile Safety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NZ" dirty="0"/>
              <a:t>Several useful tools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NZ" dirty="0"/>
              <a:t>Student safety top priority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NZ" dirty="0"/>
              <a:t>Available to staff AND students</a:t>
            </a:r>
          </a:p>
          <a:p>
            <a:pPr marL="342900" indent="-342900">
              <a:buFont typeface="+mj-lt"/>
              <a:buAutoNum type="arabicPeriod"/>
            </a:pPr>
            <a:endParaRPr lang="en-NZ" dirty="0"/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A464DF16-1316-4931-BFDB-43A45A6F3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731" y="2286001"/>
            <a:ext cx="1967204" cy="34989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A96299D-15B6-489C-9066-C47AC2558D85}"/>
              </a:ext>
            </a:extLst>
          </p:cNvPr>
          <p:cNvSpPr txBox="1"/>
          <p:nvPr/>
        </p:nvSpPr>
        <p:spPr>
          <a:xfrm>
            <a:off x="3517642" y="5879592"/>
            <a:ext cx="19672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50" dirty="0"/>
              <a:t>Retrieved from: </a:t>
            </a:r>
            <a:r>
              <a:rPr lang="en-NZ" sz="1050" u="sng" dirty="0">
                <a:hlinkClick r:id="rId4"/>
              </a:rPr>
              <a:t>https://play.google.com/store/apps/details?id=com.appsgooder.workplacesafety</a:t>
            </a:r>
            <a:r>
              <a:rPr lang="en-NZ" sz="105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0AB371E-2AC8-4222-8D6D-3A1ADBDF8CD8}"/>
              </a:ext>
            </a:extLst>
          </p:cNvPr>
          <p:cNvSpPr txBox="1"/>
          <p:nvPr/>
        </p:nvSpPr>
        <p:spPr>
          <a:xfrm>
            <a:off x="9686731" y="5879592"/>
            <a:ext cx="1967204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50" dirty="0"/>
              <a:t>Retrieved from: </a:t>
            </a:r>
            <a:r>
              <a:rPr lang="en-NZ" sz="1050" u="sng" dirty="0">
                <a:hlinkClick r:id="rId5"/>
              </a:rPr>
              <a:t>https://play.google.com/store/apps/details?id=com.cutcom.apparmor.rrc</a:t>
            </a:r>
            <a:r>
              <a:rPr lang="en-NZ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075389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1194</TotalTime>
  <Words>361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Gill Sans MT</vt:lpstr>
      <vt:lpstr>Impact</vt:lpstr>
      <vt:lpstr>Times New Roman</vt:lpstr>
      <vt:lpstr>Badge</vt:lpstr>
      <vt:lpstr>Health and safety</vt:lpstr>
      <vt:lpstr>Contents</vt:lpstr>
      <vt:lpstr>Health and Safety</vt:lpstr>
      <vt:lpstr>Existing System</vt:lpstr>
      <vt:lpstr>Problems with existing system</vt:lpstr>
      <vt:lpstr>Research question and Proposal</vt:lpstr>
      <vt:lpstr>Measurable Organisational Value</vt:lpstr>
      <vt:lpstr>Scope, Aim and Objectives</vt:lpstr>
      <vt:lpstr>Existing applications</vt:lpstr>
      <vt:lpstr>Software Technologies and Methodology</vt:lpstr>
      <vt:lpstr>Gantt chart</vt:lpstr>
      <vt:lpstr>What’s next?</vt:lpstr>
      <vt:lpstr>Questions?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and safety</dc:title>
  <dc:creator>Chris Watson</dc:creator>
  <cp:lastModifiedBy>Fadi Fayez</cp:lastModifiedBy>
  <cp:revision>28</cp:revision>
  <dcterms:created xsi:type="dcterms:W3CDTF">2018-03-05T03:44:01Z</dcterms:created>
  <dcterms:modified xsi:type="dcterms:W3CDTF">2018-05-01T03:51:09Z</dcterms:modified>
</cp:coreProperties>
</file>