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0" r:id="rId1"/>
    <p:sldMasterId id="2147483648" r:id="rId2"/>
  </p:sldMasterIdLst>
  <p:notesMasterIdLst>
    <p:notesMasterId r:id="rId9"/>
  </p:notesMasterIdLst>
  <p:sldIdLst>
    <p:sldId id="272" r:id="rId3"/>
    <p:sldId id="269" r:id="rId4"/>
    <p:sldId id="271" r:id="rId5"/>
    <p:sldId id="273" r:id="rId6"/>
    <p:sldId id="274" r:id="rId7"/>
    <p:sldId id="26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1" autoAdjust="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13.png"/><Relationship Id="rId6" Type="http://schemas.openxmlformats.org/officeDocument/2006/relationships/image" Target="../media/image10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8BBBC-8430-4598-92C3-659816113D8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F67FD9F1-B679-4E64-B01B-7785318B86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/>
            <a:t>Admin Functionalities</a:t>
          </a:r>
          <a:endParaRPr lang="en-US"/>
        </a:p>
      </dgm:t>
    </dgm:pt>
    <dgm:pt modelId="{02F1FEF9-525A-4BA3-B6D4-AD843E344EEF}" type="parTrans" cxnId="{04D05FD8-C04C-4056-AC76-6E6901BA93AF}">
      <dgm:prSet/>
      <dgm:spPr/>
      <dgm:t>
        <a:bodyPr/>
        <a:lstStyle/>
        <a:p>
          <a:endParaRPr lang="en-US"/>
        </a:p>
      </dgm:t>
    </dgm:pt>
    <dgm:pt modelId="{5064A27A-1DEA-442F-91E1-CDB461683C94}" type="sibTrans" cxnId="{04D05FD8-C04C-4056-AC76-6E6901BA93AF}">
      <dgm:prSet/>
      <dgm:spPr/>
      <dgm:t>
        <a:bodyPr/>
        <a:lstStyle/>
        <a:p>
          <a:endParaRPr lang="en-US"/>
        </a:p>
      </dgm:t>
    </dgm:pt>
    <dgm:pt modelId="{42FA8FB0-0D6F-4E3E-B0F0-2E8D219F1E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/>
            <a:t>EVENTS - New Category</a:t>
          </a:r>
          <a:endParaRPr lang="en-US"/>
        </a:p>
      </dgm:t>
    </dgm:pt>
    <dgm:pt modelId="{8EDE320A-4157-442C-B4A8-2473B7957668}" type="parTrans" cxnId="{A9958B5C-062F-493D-8554-C593F25F0D33}">
      <dgm:prSet/>
      <dgm:spPr/>
      <dgm:t>
        <a:bodyPr/>
        <a:lstStyle/>
        <a:p>
          <a:endParaRPr lang="en-US"/>
        </a:p>
      </dgm:t>
    </dgm:pt>
    <dgm:pt modelId="{96E37C5D-8C95-4DDA-B3D9-AB648B24D270}" type="sibTrans" cxnId="{A9958B5C-062F-493D-8554-C593F25F0D33}">
      <dgm:prSet/>
      <dgm:spPr/>
      <dgm:t>
        <a:bodyPr/>
        <a:lstStyle/>
        <a:p>
          <a:endParaRPr lang="en-US"/>
        </a:p>
      </dgm:t>
    </dgm:pt>
    <dgm:pt modelId="{DE5643F8-3660-4DFC-A67F-95E11B0ECB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/>
            <a:t>Resource Sharing Functionalities</a:t>
          </a:r>
          <a:endParaRPr lang="en-US"/>
        </a:p>
      </dgm:t>
    </dgm:pt>
    <dgm:pt modelId="{AAC0EA7D-5CC5-4E14-AFE4-3C58C45F5ED9}" type="parTrans" cxnId="{C975BB22-B3FA-4BA3-A0FE-C09ECEDA4A8F}">
      <dgm:prSet/>
      <dgm:spPr/>
      <dgm:t>
        <a:bodyPr/>
        <a:lstStyle/>
        <a:p>
          <a:endParaRPr lang="en-US"/>
        </a:p>
      </dgm:t>
    </dgm:pt>
    <dgm:pt modelId="{8E906382-1AFA-41AE-8DBE-4CD49D1C5187}" type="sibTrans" cxnId="{C975BB22-B3FA-4BA3-A0FE-C09ECEDA4A8F}">
      <dgm:prSet/>
      <dgm:spPr/>
      <dgm:t>
        <a:bodyPr/>
        <a:lstStyle/>
        <a:p>
          <a:endParaRPr lang="en-US"/>
        </a:p>
      </dgm:t>
    </dgm:pt>
    <dgm:pt modelId="{FCFBEC4A-6517-4287-BCFA-901BCDBE2659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Accommodations</a:t>
          </a:r>
          <a:endParaRPr lang="en-US"/>
        </a:p>
      </dgm:t>
    </dgm:pt>
    <dgm:pt modelId="{740FD86E-7257-4FC8-890D-28E0CCCCBA27}" type="parTrans" cxnId="{EB3D54F1-4840-4572-B551-1BF28AD05D80}">
      <dgm:prSet/>
      <dgm:spPr/>
      <dgm:t>
        <a:bodyPr/>
        <a:lstStyle/>
        <a:p>
          <a:endParaRPr lang="en-US"/>
        </a:p>
      </dgm:t>
    </dgm:pt>
    <dgm:pt modelId="{F3A68827-C5B8-47D0-9DD5-2A5F2E0634F1}" type="sibTrans" cxnId="{EB3D54F1-4840-4572-B551-1BF28AD05D80}">
      <dgm:prSet/>
      <dgm:spPr/>
      <dgm:t>
        <a:bodyPr/>
        <a:lstStyle/>
        <a:p>
          <a:endParaRPr lang="en-US"/>
        </a:p>
      </dgm:t>
    </dgm:pt>
    <dgm:pt modelId="{4499EC30-B46F-44DD-9D08-5C68D954ABC1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Rideshaaring</a:t>
          </a:r>
          <a:endParaRPr lang="en-US"/>
        </a:p>
      </dgm:t>
    </dgm:pt>
    <dgm:pt modelId="{8A46D2ED-0E61-47BD-B9C8-5534018A0BDA}" type="parTrans" cxnId="{0B22CB13-6FAB-4BD2-B062-2099E41A3F4D}">
      <dgm:prSet/>
      <dgm:spPr/>
      <dgm:t>
        <a:bodyPr/>
        <a:lstStyle/>
        <a:p>
          <a:endParaRPr lang="en-US"/>
        </a:p>
      </dgm:t>
    </dgm:pt>
    <dgm:pt modelId="{16474FA6-06D2-4FFA-9282-E4BD594092E0}" type="sibTrans" cxnId="{0B22CB13-6FAB-4BD2-B062-2099E41A3F4D}">
      <dgm:prSet/>
      <dgm:spPr/>
      <dgm:t>
        <a:bodyPr/>
        <a:lstStyle/>
        <a:p>
          <a:endParaRPr lang="en-US"/>
        </a:p>
      </dgm:t>
    </dgm:pt>
    <dgm:pt modelId="{E6C0915B-7181-46F3-8C1F-5CB9024F0DAA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Flatmates</a:t>
          </a:r>
          <a:endParaRPr lang="en-US"/>
        </a:p>
      </dgm:t>
    </dgm:pt>
    <dgm:pt modelId="{FA1598A8-0276-4514-990A-032D95911AC8}" type="parTrans" cxnId="{ADE77995-0139-445E-9738-C6FC597CF2DF}">
      <dgm:prSet/>
      <dgm:spPr/>
      <dgm:t>
        <a:bodyPr/>
        <a:lstStyle/>
        <a:p>
          <a:endParaRPr lang="en-US"/>
        </a:p>
      </dgm:t>
    </dgm:pt>
    <dgm:pt modelId="{3D643506-260A-4086-8319-29F1554B0951}" type="sibTrans" cxnId="{ADE77995-0139-445E-9738-C6FC597CF2DF}">
      <dgm:prSet/>
      <dgm:spPr/>
      <dgm:t>
        <a:bodyPr/>
        <a:lstStyle/>
        <a:p>
          <a:endParaRPr lang="en-US"/>
        </a:p>
      </dgm:t>
    </dgm:pt>
    <dgm:pt modelId="{570AC340-77E6-4BC8-BB46-E0A94949F2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Increase Scope</a:t>
          </a:r>
        </a:p>
      </dgm:t>
    </dgm:pt>
    <dgm:pt modelId="{3C8BEA08-F118-494C-B009-6EB806A46661}" type="parTrans" cxnId="{8323DFAE-0C20-4908-95B0-F2397B4B019D}">
      <dgm:prSet/>
      <dgm:spPr/>
      <dgm:t>
        <a:bodyPr/>
        <a:lstStyle/>
        <a:p>
          <a:endParaRPr lang="en-NZ"/>
        </a:p>
      </dgm:t>
    </dgm:pt>
    <dgm:pt modelId="{B4E2AE81-FF39-4BC1-B559-3A9D2CD73A12}" type="sibTrans" cxnId="{8323DFAE-0C20-4908-95B0-F2397B4B019D}">
      <dgm:prSet/>
      <dgm:spPr/>
    </dgm:pt>
    <dgm:pt modelId="{B188511E-7F1A-498A-80FC-A1D33F798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 MIT staff to join the App</a:t>
          </a:r>
        </a:p>
      </dgm:t>
    </dgm:pt>
    <dgm:pt modelId="{4E9DCC99-687D-4CFE-9C9B-DCDE94EAA651}" type="parTrans" cxnId="{9D77507B-CA4B-45D4-9C40-0034B1EB2B29}">
      <dgm:prSet/>
      <dgm:spPr/>
      <dgm:t>
        <a:bodyPr/>
        <a:lstStyle/>
        <a:p>
          <a:endParaRPr lang="en-NZ"/>
        </a:p>
      </dgm:t>
    </dgm:pt>
    <dgm:pt modelId="{8069E4F9-9040-4C9C-82C4-B2B19D60D3B5}" type="sibTrans" cxnId="{9D77507B-CA4B-45D4-9C40-0034B1EB2B29}">
      <dgm:prSet/>
      <dgm:spPr/>
    </dgm:pt>
    <dgm:pt modelId="{F530F4D8-59E8-4091-ADBF-55F0CD770E04}" type="pres">
      <dgm:prSet presAssocID="{6948BBBC-8430-4598-92C3-659816113D88}" presName="root" presStyleCnt="0">
        <dgm:presLayoutVars>
          <dgm:dir/>
          <dgm:resizeHandles val="exact"/>
        </dgm:presLayoutVars>
      </dgm:prSet>
      <dgm:spPr/>
    </dgm:pt>
    <dgm:pt modelId="{15008F4E-A9D1-486E-8CD0-326E3C43CAE0}" type="pres">
      <dgm:prSet presAssocID="{F67FD9F1-B679-4E64-B01B-7785318B8612}" presName="compNode" presStyleCnt="0"/>
      <dgm:spPr/>
    </dgm:pt>
    <dgm:pt modelId="{6C02301C-7793-412E-9110-527A82FE8679}" type="pres">
      <dgm:prSet presAssocID="{F67FD9F1-B679-4E64-B01B-7785318B86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C53BB19-631F-4689-847A-7808AB380DDF}" type="pres">
      <dgm:prSet presAssocID="{F67FD9F1-B679-4E64-B01B-7785318B8612}" presName="iconSpace" presStyleCnt="0"/>
      <dgm:spPr/>
    </dgm:pt>
    <dgm:pt modelId="{5115456C-5A57-41D4-A9D8-499F1F94495C}" type="pres">
      <dgm:prSet presAssocID="{F67FD9F1-B679-4E64-B01B-7785318B8612}" presName="parTx" presStyleLbl="revTx" presStyleIdx="0" presStyleCnt="8">
        <dgm:presLayoutVars>
          <dgm:chMax val="0"/>
          <dgm:chPref val="0"/>
        </dgm:presLayoutVars>
      </dgm:prSet>
      <dgm:spPr/>
    </dgm:pt>
    <dgm:pt modelId="{FE6E9A2B-D466-4F7D-959A-17C8F44A6E3A}" type="pres">
      <dgm:prSet presAssocID="{F67FD9F1-B679-4E64-B01B-7785318B8612}" presName="txSpace" presStyleCnt="0"/>
      <dgm:spPr/>
    </dgm:pt>
    <dgm:pt modelId="{DB5407F3-4C07-45E9-9076-486DCFDD0C18}" type="pres">
      <dgm:prSet presAssocID="{F67FD9F1-B679-4E64-B01B-7785318B8612}" presName="desTx" presStyleLbl="revTx" presStyleIdx="1" presStyleCnt="8">
        <dgm:presLayoutVars/>
      </dgm:prSet>
      <dgm:spPr/>
    </dgm:pt>
    <dgm:pt modelId="{E5FDCF6F-3794-45D9-AA67-1157DF8E3169}" type="pres">
      <dgm:prSet presAssocID="{5064A27A-1DEA-442F-91E1-CDB461683C94}" presName="sibTrans" presStyleCnt="0"/>
      <dgm:spPr/>
    </dgm:pt>
    <dgm:pt modelId="{687BA1F7-649E-4997-A387-9733BE64811F}" type="pres">
      <dgm:prSet presAssocID="{42FA8FB0-0D6F-4E3E-B0F0-2E8D219F1E6C}" presName="compNode" presStyleCnt="0"/>
      <dgm:spPr/>
    </dgm:pt>
    <dgm:pt modelId="{D97E6B2D-7CEC-4001-A11D-7188306D8890}" type="pres">
      <dgm:prSet presAssocID="{42FA8FB0-0D6F-4E3E-B0F0-2E8D219F1E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B7751778-EE9F-4220-9D8E-C49F2EEE7888}" type="pres">
      <dgm:prSet presAssocID="{42FA8FB0-0D6F-4E3E-B0F0-2E8D219F1E6C}" presName="iconSpace" presStyleCnt="0"/>
      <dgm:spPr/>
    </dgm:pt>
    <dgm:pt modelId="{39AF56FF-D812-45DC-9C37-49E21B66477D}" type="pres">
      <dgm:prSet presAssocID="{42FA8FB0-0D6F-4E3E-B0F0-2E8D219F1E6C}" presName="parTx" presStyleLbl="revTx" presStyleIdx="2" presStyleCnt="8">
        <dgm:presLayoutVars>
          <dgm:chMax val="0"/>
          <dgm:chPref val="0"/>
        </dgm:presLayoutVars>
      </dgm:prSet>
      <dgm:spPr/>
    </dgm:pt>
    <dgm:pt modelId="{DDAF704A-74E7-4E21-9994-12904AF5E179}" type="pres">
      <dgm:prSet presAssocID="{42FA8FB0-0D6F-4E3E-B0F0-2E8D219F1E6C}" presName="txSpace" presStyleCnt="0"/>
      <dgm:spPr/>
    </dgm:pt>
    <dgm:pt modelId="{396C151A-4095-4CE5-B911-6860EC6D7236}" type="pres">
      <dgm:prSet presAssocID="{42FA8FB0-0D6F-4E3E-B0F0-2E8D219F1E6C}" presName="desTx" presStyleLbl="revTx" presStyleIdx="3" presStyleCnt="8">
        <dgm:presLayoutVars/>
      </dgm:prSet>
      <dgm:spPr/>
    </dgm:pt>
    <dgm:pt modelId="{B7163D53-51B2-412F-9B20-F2E84E9C3C98}" type="pres">
      <dgm:prSet presAssocID="{96E37C5D-8C95-4DDA-B3D9-AB648B24D270}" presName="sibTrans" presStyleCnt="0"/>
      <dgm:spPr/>
    </dgm:pt>
    <dgm:pt modelId="{5D1E9585-56B2-4A6F-92A7-4C265F46BFB3}" type="pres">
      <dgm:prSet presAssocID="{DE5643F8-3660-4DFC-A67F-95E11B0ECB82}" presName="compNode" presStyleCnt="0"/>
      <dgm:spPr/>
    </dgm:pt>
    <dgm:pt modelId="{98321008-5333-45AE-B7EE-504F2EF1D9DB}" type="pres">
      <dgm:prSet presAssocID="{DE5643F8-3660-4DFC-A67F-95E11B0ECB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7E61143-C44B-4DCD-B07F-609E82349218}" type="pres">
      <dgm:prSet presAssocID="{DE5643F8-3660-4DFC-A67F-95E11B0ECB82}" presName="iconSpace" presStyleCnt="0"/>
      <dgm:spPr/>
    </dgm:pt>
    <dgm:pt modelId="{3EE4DAA0-02F4-485E-A395-818169667346}" type="pres">
      <dgm:prSet presAssocID="{DE5643F8-3660-4DFC-A67F-95E11B0ECB82}" presName="parTx" presStyleLbl="revTx" presStyleIdx="4" presStyleCnt="8">
        <dgm:presLayoutVars>
          <dgm:chMax val="0"/>
          <dgm:chPref val="0"/>
        </dgm:presLayoutVars>
      </dgm:prSet>
      <dgm:spPr/>
    </dgm:pt>
    <dgm:pt modelId="{C56A48A2-A423-4A62-99EC-5D5CB191770D}" type="pres">
      <dgm:prSet presAssocID="{DE5643F8-3660-4DFC-A67F-95E11B0ECB82}" presName="txSpace" presStyleCnt="0"/>
      <dgm:spPr/>
    </dgm:pt>
    <dgm:pt modelId="{269E0CBB-7991-455A-845D-EB8B535B2AE6}" type="pres">
      <dgm:prSet presAssocID="{DE5643F8-3660-4DFC-A67F-95E11B0ECB82}" presName="desTx" presStyleLbl="revTx" presStyleIdx="5" presStyleCnt="8">
        <dgm:presLayoutVars/>
      </dgm:prSet>
      <dgm:spPr/>
    </dgm:pt>
    <dgm:pt modelId="{2457411A-6E38-4276-A1A5-635041127AED}" type="pres">
      <dgm:prSet presAssocID="{8E906382-1AFA-41AE-8DBE-4CD49D1C5187}" presName="sibTrans" presStyleCnt="0"/>
      <dgm:spPr/>
    </dgm:pt>
    <dgm:pt modelId="{AD832EB7-FE91-48F0-B168-77EF85CDD73C}" type="pres">
      <dgm:prSet presAssocID="{570AC340-77E6-4BC8-BB46-E0A94949F245}" presName="compNode" presStyleCnt="0"/>
      <dgm:spPr/>
    </dgm:pt>
    <dgm:pt modelId="{35DD74F5-C530-4631-8295-2B086D8AEE29}" type="pres">
      <dgm:prSet presAssocID="{570AC340-77E6-4BC8-BB46-E0A94949F2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2D42128-52A7-46ED-9B6B-2A2C83F82865}" type="pres">
      <dgm:prSet presAssocID="{570AC340-77E6-4BC8-BB46-E0A94949F245}" presName="iconSpace" presStyleCnt="0"/>
      <dgm:spPr/>
    </dgm:pt>
    <dgm:pt modelId="{E105D8C3-A579-40AE-9946-ED419877A975}" type="pres">
      <dgm:prSet presAssocID="{570AC340-77E6-4BC8-BB46-E0A94949F245}" presName="parTx" presStyleLbl="revTx" presStyleIdx="6" presStyleCnt="8">
        <dgm:presLayoutVars>
          <dgm:chMax val="0"/>
          <dgm:chPref val="0"/>
        </dgm:presLayoutVars>
      </dgm:prSet>
      <dgm:spPr/>
    </dgm:pt>
    <dgm:pt modelId="{836BA8DE-1159-42C5-86B4-59D414ACE4DC}" type="pres">
      <dgm:prSet presAssocID="{570AC340-77E6-4BC8-BB46-E0A94949F245}" presName="txSpace" presStyleCnt="0"/>
      <dgm:spPr/>
    </dgm:pt>
    <dgm:pt modelId="{38A8834C-3131-4BCC-8CB1-9EDEC8111C78}" type="pres">
      <dgm:prSet presAssocID="{570AC340-77E6-4BC8-BB46-E0A94949F245}" presName="desTx" presStyleLbl="revTx" presStyleIdx="7" presStyleCnt="8">
        <dgm:presLayoutVars/>
      </dgm:prSet>
      <dgm:spPr/>
    </dgm:pt>
  </dgm:ptLst>
  <dgm:cxnLst>
    <dgm:cxn modelId="{0B22CB13-6FAB-4BD2-B062-2099E41A3F4D}" srcId="{DE5643F8-3660-4DFC-A67F-95E11B0ECB82}" destId="{4499EC30-B46F-44DD-9D08-5C68D954ABC1}" srcOrd="1" destOrd="0" parTransId="{8A46D2ED-0E61-47BD-B9C8-5534018A0BDA}" sibTransId="{16474FA6-06D2-4FFA-9282-E4BD594092E0}"/>
    <dgm:cxn modelId="{C975BB22-B3FA-4BA3-A0FE-C09ECEDA4A8F}" srcId="{6948BBBC-8430-4598-92C3-659816113D88}" destId="{DE5643F8-3660-4DFC-A67F-95E11B0ECB82}" srcOrd="2" destOrd="0" parTransId="{AAC0EA7D-5CC5-4E14-AFE4-3C58C45F5ED9}" sibTransId="{8E906382-1AFA-41AE-8DBE-4CD49D1C5187}"/>
    <dgm:cxn modelId="{D15A472F-7FFB-4123-B89F-C18176E88F2A}" type="presOf" srcId="{B188511E-7F1A-498A-80FC-A1D33F7987B6}" destId="{38A8834C-3131-4BCC-8CB1-9EDEC8111C78}" srcOrd="0" destOrd="0" presId="urn:microsoft.com/office/officeart/2018/5/layout/CenteredIconLabelDescriptionList"/>
    <dgm:cxn modelId="{B9791E3A-4F6F-4D27-AC23-89F66D03FD77}" type="presOf" srcId="{4499EC30-B46F-44DD-9D08-5C68D954ABC1}" destId="{269E0CBB-7991-455A-845D-EB8B535B2AE6}" srcOrd="0" destOrd="1" presId="urn:microsoft.com/office/officeart/2018/5/layout/CenteredIconLabelDescriptionList"/>
    <dgm:cxn modelId="{A9958B5C-062F-493D-8554-C593F25F0D33}" srcId="{6948BBBC-8430-4598-92C3-659816113D88}" destId="{42FA8FB0-0D6F-4E3E-B0F0-2E8D219F1E6C}" srcOrd="1" destOrd="0" parTransId="{8EDE320A-4157-442C-B4A8-2473B7957668}" sibTransId="{96E37C5D-8C95-4DDA-B3D9-AB648B24D270}"/>
    <dgm:cxn modelId="{F81A9943-056F-409A-83C0-8A55D149BFF3}" type="presOf" srcId="{E6C0915B-7181-46F3-8C1F-5CB9024F0DAA}" destId="{269E0CBB-7991-455A-845D-EB8B535B2AE6}" srcOrd="0" destOrd="2" presId="urn:microsoft.com/office/officeart/2018/5/layout/CenteredIconLabelDescriptionList"/>
    <dgm:cxn modelId="{9228EF67-CA35-4A3A-88FF-E6DD09F41BE1}" type="presOf" srcId="{FCFBEC4A-6517-4287-BCFA-901BCDBE2659}" destId="{269E0CBB-7991-455A-845D-EB8B535B2AE6}" srcOrd="0" destOrd="0" presId="urn:microsoft.com/office/officeart/2018/5/layout/CenteredIconLabelDescriptionList"/>
    <dgm:cxn modelId="{9D77507B-CA4B-45D4-9C40-0034B1EB2B29}" srcId="{570AC340-77E6-4BC8-BB46-E0A94949F245}" destId="{B188511E-7F1A-498A-80FC-A1D33F7987B6}" srcOrd="0" destOrd="0" parTransId="{4E9DCC99-687D-4CFE-9C9B-DCDE94EAA651}" sibTransId="{8069E4F9-9040-4C9C-82C4-B2B19D60D3B5}"/>
    <dgm:cxn modelId="{ADE77995-0139-445E-9738-C6FC597CF2DF}" srcId="{DE5643F8-3660-4DFC-A67F-95E11B0ECB82}" destId="{E6C0915B-7181-46F3-8C1F-5CB9024F0DAA}" srcOrd="2" destOrd="0" parTransId="{FA1598A8-0276-4514-990A-032D95911AC8}" sibTransId="{3D643506-260A-4086-8319-29F1554B0951}"/>
    <dgm:cxn modelId="{3A9D1E98-24A8-4ED0-8524-931289224BBA}" type="presOf" srcId="{DE5643F8-3660-4DFC-A67F-95E11B0ECB82}" destId="{3EE4DAA0-02F4-485E-A395-818169667346}" srcOrd="0" destOrd="0" presId="urn:microsoft.com/office/officeart/2018/5/layout/CenteredIconLabelDescriptionList"/>
    <dgm:cxn modelId="{9B200D9D-914F-40E9-B247-20DF7CDED062}" type="presOf" srcId="{570AC340-77E6-4BC8-BB46-E0A94949F245}" destId="{E105D8C3-A579-40AE-9946-ED419877A975}" srcOrd="0" destOrd="0" presId="urn:microsoft.com/office/officeart/2018/5/layout/CenteredIconLabelDescriptionList"/>
    <dgm:cxn modelId="{9F89E2A1-11BB-468C-83C2-A31EBFF0C100}" type="presOf" srcId="{42FA8FB0-0D6F-4E3E-B0F0-2E8D219F1E6C}" destId="{39AF56FF-D812-45DC-9C37-49E21B66477D}" srcOrd="0" destOrd="0" presId="urn:microsoft.com/office/officeart/2018/5/layout/CenteredIconLabelDescriptionList"/>
    <dgm:cxn modelId="{8323DFAE-0C20-4908-95B0-F2397B4B019D}" srcId="{6948BBBC-8430-4598-92C3-659816113D88}" destId="{570AC340-77E6-4BC8-BB46-E0A94949F245}" srcOrd="3" destOrd="0" parTransId="{3C8BEA08-F118-494C-B009-6EB806A46661}" sibTransId="{B4E2AE81-FF39-4BC1-B559-3A9D2CD73A12}"/>
    <dgm:cxn modelId="{1E1272AF-E1EC-42D5-A917-03C47C2F0796}" type="presOf" srcId="{6948BBBC-8430-4598-92C3-659816113D88}" destId="{F530F4D8-59E8-4091-ADBF-55F0CD770E04}" srcOrd="0" destOrd="0" presId="urn:microsoft.com/office/officeart/2018/5/layout/CenteredIconLabelDescriptionList"/>
    <dgm:cxn modelId="{08353CB0-DF63-49BE-B14B-E6574C05F37B}" type="presOf" srcId="{F67FD9F1-B679-4E64-B01B-7785318B8612}" destId="{5115456C-5A57-41D4-A9D8-499F1F94495C}" srcOrd="0" destOrd="0" presId="urn:microsoft.com/office/officeart/2018/5/layout/CenteredIconLabelDescriptionList"/>
    <dgm:cxn modelId="{04D05FD8-C04C-4056-AC76-6E6901BA93AF}" srcId="{6948BBBC-8430-4598-92C3-659816113D88}" destId="{F67FD9F1-B679-4E64-B01B-7785318B8612}" srcOrd="0" destOrd="0" parTransId="{02F1FEF9-525A-4BA3-B6D4-AD843E344EEF}" sibTransId="{5064A27A-1DEA-442F-91E1-CDB461683C94}"/>
    <dgm:cxn modelId="{EB3D54F1-4840-4572-B551-1BF28AD05D80}" srcId="{DE5643F8-3660-4DFC-A67F-95E11B0ECB82}" destId="{FCFBEC4A-6517-4287-BCFA-901BCDBE2659}" srcOrd="0" destOrd="0" parTransId="{740FD86E-7257-4FC8-890D-28E0CCCCBA27}" sibTransId="{F3A68827-C5B8-47D0-9DD5-2A5F2E0634F1}"/>
    <dgm:cxn modelId="{0699B35F-D48B-435D-961F-668D2092A1DC}" type="presParOf" srcId="{F530F4D8-59E8-4091-ADBF-55F0CD770E04}" destId="{15008F4E-A9D1-486E-8CD0-326E3C43CAE0}" srcOrd="0" destOrd="0" presId="urn:microsoft.com/office/officeart/2018/5/layout/CenteredIconLabelDescriptionList"/>
    <dgm:cxn modelId="{8EE019C7-7BD0-4ECB-A875-918F2AE040BE}" type="presParOf" srcId="{15008F4E-A9D1-486E-8CD0-326E3C43CAE0}" destId="{6C02301C-7793-412E-9110-527A82FE8679}" srcOrd="0" destOrd="0" presId="urn:microsoft.com/office/officeart/2018/5/layout/CenteredIconLabelDescriptionList"/>
    <dgm:cxn modelId="{2D8BAB10-AA28-44F5-AAF0-BAE121CEE3F1}" type="presParOf" srcId="{15008F4E-A9D1-486E-8CD0-326E3C43CAE0}" destId="{8C53BB19-631F-4689-847A-7808AB380DDF}" srcOrd="1" destOrd="0" presId="urn:microsoft.com/office/officeart/2018/5/layout/CenteredIconLabelDescriptionList"/>
    <dgm:cxn modelId="{233463B6-123C-4FC0-9BDA-CA8EE804CCC7}" type="presParOf" srcId="{15008F4E-A9D1-486E-8CD0-326E3C43CAE0}" destId="{5115456C-5A57-41D4-A9D8-499F1F94495C}" srcOrd="2" destOrd="0" presId="urn:microsoft.com/office/officeart/2018/5/layout/CenteredIconLabelDescriptionList"/>
    <dgm:cxn modelId="{F5406748-4787-4157-B3A0-7F7A331EDB3C}" type="presParOf" srcId="{15008F4E-A9D1-486E-8CD0-326E3C43CAE0}" destId="{FE6E9A2B-D466-4F7D-959A-17C8F44A6E3A}" srcOrd="3" destOrd="0" presId="urn:microsoft.com/office/officeart/2018/5/layout/CenteredIconLabelDescriptionList"/>
    <dgm:cxn modelId="{30E1271B-D569-4999-AEA8-E0AECC75CF4B}" type="presParOf" srcId="{15008F4E-A9D1-486E-8CD0-326E3C43CAE0}" destId="{DB5407F3-4C07-45E9-9076-486DCFDD0C18}" srcOrd="4" destOrd="0" presId="urn:microsoft.com/office/officeart/2018/5/layout/CenteredIconLabelDescriptionList"/>
    <dgm:cxn modelId="{2AEE99F2-F720-4D6D-AD10-F942880D5294}" type="presParOf" srcId="{F530F4D8-59E8-4091-ADBF-55F0CD770E04}" destId="{E5FDCF6F-3794-45D9-AA67-1157DF8E3169}" srcOrd="1" destOrd="0" presId="urn:microsoft.com/office/officeart/2018/5/layout/CenteredIconLabelDescriptionList"/>
    <dgm:cxn modelId="{97717E19-252C-4762-B69C-1651EA7C36CB}" type="presParOf" srcId="{F530F4D8-59E8-4091-ADBF-55F0CD770E04}" destId="{687BA1F7-649E-4997-A387-9733BE64811F}" srcOrd="2" destOrd="0" presId="urn:microsoft.com/office/officeart/2018/5/layout/CenteredIconLabelDescriptionList"/>
    <dgm:cxn modelId="{2BC2115C-0742-4BB5-8499-6059CC337561}" type="presParOf" srcId="{687BA1F7-649E-4997-A387-9733BE64811F}" destId="{D97E6B2D-7CEC-4001-A11D-7188306D8890}" srcOrd="0" destOrd="0" presId="urn:microsoft.com/office/officeart/2018/5/layout/CenteredIconLabelDescriptionList"/>
    <dgm:cxn modelId="{5A69040B-2997-4807-B91A-402E04B5D84F}" type="presParOf" srcId="{687BA1F7-649E-4997-A387-9733BE64811F}" destId="{B7751778-EE9F-4220-9D8E-C49F2EEE7888}" srcOrd="1" destOrd="0" presId="urn:microsoft.com/office/officeart/2018/5/layout/CenteredIconLabelDescriptionList"/>
    <dgm:cxn modelId="{97CDCF96-90F7-437F-B749-C88C611AF6F9}" type="presParOf" srcId="{687BA1F7-649E-4997-A387-9733BE64811F}" destId="{39AF56FF-D812-45DC-9C37-49E21B66477D}" srcOrd="2" destOrd="0" presId="urn:microsoft.com/office/officeart/2018/5/layout/CenteredIconLabelDescriptionList"/>
    <dgm:cxn modelId="{CE8DC538-B787-4B40-AB52-376EF8097F38}" type="presParOf" srcId="{687BA1F7-649E-4997-A387-9733BE64811F}" destId="{DDAF704A-74E7-4E21-9994-12904AF5E179}" srcOrd="3" destOrd="0" presId="urn:microsoft.com/office/officeart/2018/5/layout/CenteredIconLabelDescriptionList"/>
    <dgm:cxn modelId="{EF0066CC-0A17-4417-AEEB-8924E42E7E68}" type="presParOf" srcId="{687BA1F7-649E-4997-A387-9733BE64811F}" destId="{396C151A-4095-4CE5-B911-6860EC6D7236}" srcOrd="4" destOrd="0" presId="urn:microsoft.com/office/officeart/2018/5/layout/CenteredIconLabelDescriptionList"/>
    <dgm:cxn modelId="{C93D4047-E1DE-4B64-8440-99519C2A008F}" type="presParOf" srcId="{F530F4D8-59E8-4091-ADBF-55F0CD770E04}" destId="{B7163D53-51B2-412F-9B20-F2E84E9C3C98}" srcOrd="3" destOrd="0" presId="urn:microsoft.com/office/officeart/2018/5/layout/CenteredIconLabelDescriptionList"/>
    <dgm:cxn modelId="{C0F47214-1075-48AD-960F-0F7F73205590}" type="presParOf" srcId="{F530F4D8-59E8-4091-ADBF-55F0CD770E04}" destId="{5D1E9585-56B2-4A6F-92A7-4C265F46BFB3}" srcOrd="4" destOrd="0" presId="urn:microsoft.com/office/officeart/2018/5/layout/CenteredIconLabelDescriptionList"/>
    <dgm:cxn modelId="{805BF77F-5955-4D00-BC52-C5DACCE2C1E8}" type="presParOf" srcId="{5D1E9585-56B2-4A6F-92A7-4C265F46BFB3}" destId="{98321008-5333-45AE-B7EE-504F2EF1D9DB}" srcOrd="0" destOrd="0" presId="urn:microsoft.com/office/officeart/2018/5/layout/CenteredIconLabelDescriptionList"/>
    <dgm:cxn modelId="{639DF80B-0F32-4A22-ADA1-B15F32D5B553}" type="presParOf" srcId="{5D1E9585-56B2-4A6F-92A7-4C265F46BFB3}" destId="{67E61143-C44B-4DCD-B07F-609E82349218}" srcOrd="1" destOrd="0" presId="urn:microsoft.com/office/officeart/2018/5/layout/CenteredIconLabelDescriptionList"/>
    <dgm:cxn modelId="{C0E58C44-5153-40EC-B332-E2E44FB03056}" type="presParOf" srcId="{5D1E9585-56B2-4A6F-92A7-4C265F46BFB3}" destId="{3EE4DAA0-02F4-485E-A395-818169667346}" srcOrd="2" destOrd="0" presId="urn:microsoft.com/office/officeart/2018/5/layout/CenteredIconLabelDescriptionList"/>
    <dgm:cxn modelId="{2B71215F-DC94-4116-A58C-0B5F8FE0846E}" type="presParOf" srcId="{5D1E9585-56B2-4A6F-92A7-4C265F46BFB3}" destId="{C56A48A2-A423-4A62-99EC-5D5CB191770D}" srcOrd="3" destOrd="0" presId="urn:microsoft.com/office/officeart/2018/5/layout/CenteredIconLabelDescriptionList"/>
    <dgm:cxn modelId="{0137A1F9-3E4C-4306-9C31-EF719BEB0DD7}" type="presParOf" srcId="{5D1E9585-56B2-4A6F-92A7-4C265F46BFB3}" destId="{269E0CBB-7991-455A-845D-EB8B535B2AE6}" srcOrd="4" destOrd="0" presId="urn:microsoft.com/office/officeart/2018/5/layout/CenteredIconLabelDescriptionList"/>
    <dgm:cxn modelId="{4F6025D8-8A4D-4D08-AB88-BD4A4F468D67}" type="presParOf" srcId="{F530F4D8-59E8-4091-ADBF-55F0CD770E04}" destId="{2457411A-6E38-4276-A1A5-635041127AED}" srcOrd="5" destOrd="0" presId="urn:microsoft.com/office/officeart/2018/5/layout/CenteredIconLabelDescriptionList"/>
    <dgm:cxn modelId="{FFE9FF9A-54A1-4D5D-958C-215310F315ED}" type="presParOf" srcId="{F530F4D8-59E8-4091-ADBF-55F0CD770E04}" destId="{AD832EB7-FE91-48F0-B168-77EF85CDD73C}" srcOrd="6" destOrd="0" presId="urn:microsoft.com/office/officeart/2018/5/layout/CenteredIconLabelDescriptionList"/>
    <dgm:cxn modelId="{A1403E15-D7ED-4C79-B3A1-FF3BEB9E016D}" type="presParOf" srcId="{AD832EB7-FE91-48F0-B168-77EF85CDD73C}" destId="{35DD74F5-C530-4631-8295-2B086D8AEE29}" srcOrd="0" destOrd="0" presId="urn:microsoft.com/office/officeart/2018/5/layout/CenteredIconLabelDescriptionList"/>
    <dgm:cxn modelId="{C177E7E2-10C3-49E1-B583-5A477650183F}" type="presParOf" srcId="{AD832EB7-FE91-48F0-B168-77EF85CDD73C}" destId="{72D42128-52A7-46ED-9B6B-2A2C83F82865}" srcOrd="1" destOrd="0" presId="urn:microsoft.com/office/officeart/2018/5/layout/CenteredIconLabelDescriptionList"/>
    <dgm:cxn modelId="{24788C51-BD3B-4EE8-BDF0-9C6D98057225}" type="presParOf" srcId="{AD832EB7-FE91-48F0-B168-77EF85CDD73C}" destId="{E105D8C3-A579-40AE-9946-ED419877A975}" srcOrd="2" destOrd="0" presId="urn:microsoft.com/office/officeart/2018/5/layout/CenteredIconLabelDescriptionList"/>
    <dgm:cxn modelId="{9D5ECC73-13AA-412D-91C1-CEEABD967AFD}" type="presParOf" srcId="{AD832EB7-FE91-48F0-B168-77EF85CDD73C}" destId="{836BA8DE-1159-42C5-86B4-59D414ACE4DC}" srcOrd="3" destOrd="0" presId="urn:microsoft.com/office/officeart/2018/5/layout/CenteredIconLabelDescriptionList"/>
    <dgm:cxn modelId="{55990D6C-8551-4D17-AB80-7F506F2A520E}" type="presParOf" srcId="{AD832EB7-FE91-48F0-B168-77EF85CDD73C}" destId="{38A8834C-3131-4BCC-8CB1-9EDEC8111C7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2301C-7793-412E-9110-527A82FE8679}">
      <dsp:nvSpPr>
        <dsp:cNvPr id="0" name=""/>
        <dsp:cNvSpPr/>
      </dsp:nvSpPr>
      <dsp:spPr>
        <a:xfrm>
          <a:off x="557264" y="306658"/>
          <a:ext cx="594473" cy="594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5456C-5A57-41D4-A9D8-499F1F94495C}">
      <dsp:nvSpPr>
        <dsp:cNvPr id="0" name=""/>
        <dsp:cNvSpPr/>
      </dsp:nvSpPr>
      <dsp:spPr>
        <a:xfrm>
          <a:off x="5252" y="974984"/>
          <a:ext cx="1698495" cy="41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1400" kern="1200"/>
            <a:t>Admin Functionalities</a:t>
          </a:r>
          <a:endParaRPr lang="en-US" sz="1400" kern="1200"/>
        </a:p>
      </dsp:txBody>
      <dsp:txXfrm>
        <a:off x="5252" y="974984"/>
        <a:ext cx="1698495" cy="414008"/>
      </dsp:txXfrm>
    </dsp:sp>
    <dsp:sp modelId="{DB5407F3-4C07-45E9-9076-486DCFDD0C18}">
      <dsp:nvSpPr>
        <dsp:cNvPr id="0" name=""/>
        <dsp:cNvSpPr/>
      </dsp:nvSpPr>
      <dsp:spPr>
        <a:xfrm>
          <a:off x="5252" y="1423342"/>
          <a:ext cx="1698495" cy="60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E6B2D-7CEC-4001-A11D-7188306D8890}">
      <dsp:nvSpPr>
        <dsp:cNvPr id="0" name=""/>
        <dsp:cNvSpPr/>
      </dsp:nvSpPr>
      <dsp:spPr>
        <a:xfrm>
          <a:off x="2552996" y="306658"/>
          <a:ext cx="594473" cy="594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F56FF-D812-45DC-9C37-49E21B66477D}">
      <dsp:nvSpPr>
        <dsp:cNvPr id="0" name=""/>
        <dsp:cNvSpPr/>
      </dsp:nvSpPr>
      <dsp:spPr>
        <a:xfrm>
          <a:off x="2000985" y="974984"/>
          <a:ext cx="1698495" cy="41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1400" kern="1200"/>
            <a:t>EVENTS - New Category</a:t>
          </a:r>
          <a:endParaRPr lang="en-US" sz="1400" kern="1200"/>
        </a:p>
      </dsp:txBody>
      <dsp:txXfrm>
        <a:off x="2000985" y="974984"/>
        <a:ext cx="1698495" cy="414008"/>
      </dsp:txXfrm>
    </dsp:sp>
    <dsp:sp modelId="{396C151A-4095-4CE5-B911-6860EC6D7236}">
      <dsp:nvSpPr>
        <dsp:cNvPr id="0" name=""/>
        <dsp:cNvSpPr/>
      </dsp:nvSpPr>
      <dsp:spPr>
        <a:xfrm>
          <a:off x="2000985" y="1423342"/>
          <a:ext cx="1698495" cy="60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21008-5333-45AE-B7EE-504F2EF1D9DB}">
      <dsp:nvSpPr>
        <dsp:cNvPr id="0" name=""/>
        <dsp:cNvSpPr/>
      </dsp:nvSpPr>
      <dsp:spPr>
        <a:xfrm>
          <a:off x="4548729" y="306658"/>
          <a:ext cx="594473" cy="5944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4DAA0-02F4-485E-A395-818169667346}">
      <dsp:nvSpPr>
        <dsp:cNvPr id="0" name=""/>
        <dsp:cNvSpPr/>
      </dsp:nvSpPr>
      <dsp:spPr>
        <a:xfrm>
          <a:off x="3996718" y="974984"/>
          <a:ext cx="1698495" cy="41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1400" kern="1200"/>
            <a:t>Resource Sharing Functionalities</a:t>
          </a:r>
          <a:endParaRPr lang="en-US" sz="1400" kern="1200"/>
        </a:p>
      </dsp:txBody>
      <dsp:txXfrm>
        <a:off x="3996718" y="974984"/>
        <a:ext cx="1698495" cy="414008"/>
      </dsp:txXfrm>
    </dsp:sp>
    <dsp:sp modelId="{269E0CBB-7991-455A-845D-EB8B535B2AE6}">
      <dsp:nvSpPr>
        <dsp:cNvPr id="0" name=""/>
        <dsp:cNvSpPr/>
      </dsp:nvSpPr>
      <dsp:spPr>
        <a:xfrm>
          <a:off x="3996718" y="1423342"/>
          <a:ext cx="1698495" cy="60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/>
            <a:t>Accommodations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/>
            <a:t>Rideshaaring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100" kern="1200"/>
            <a:t>Flatmates</a:t>
          </a:r>
          <a:endParaRPr lang="en-US" sz="1100" kern="1200"/>
        </a:p>
      </dsp:txBody>
      <dsp:txXfrm>
        <a:off x="3996718" y="1423342"/>
        <a:ext cx="1698495" cy="600809"/>
      </dsp:txXfrm>
    </dsp:sp>
    <dsp:sp modelId="{35DD74F5-C530-4631-8295-2B086D8AEE29}">
      <dsp:nvSpPr>
        <dsp:cNvPr id="0" name=""/>
        <dsp:cNvSpPr/>
      </dsp:nvSpPr>
      <dsp:spPr>
        <a:xfrm>
          <a:off x="6544462" y="306658"/>
          <a:ext cx="594473" cy="5944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5D8C3-A579-40AE-9946-ED419877A975}">
      <dsp:nvSpPr>
        <dsp:cNvPr id="0" name=""/>
        <dsp:cNvSpPr/>
      </dsp:nvSpPr>
      <dsp:spPr>
        <a:xfrm>
          <a:off x="5992451" y="974984"/>
          <a:ext cx="1698495" cy="414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Increase Scope</a:t>
          </a:r>
        </a:p>
      </dsp:txBody>
      <dsp:txXfrm>
        <a:off x="5992451" y="974984"/>
        <a:ext cx="1698495" cy="414008"/>
      </dsp:txXfrm>
    </dsp:sp>
    <dsp:sp modelId="{38A8834C-3131-4BCC-8CB1-9EDEC8111C78}">
      <dsp:nvSpPr>
        <dsp:cNvPr id="0" name=""/>
        <dsp:cNvSpPr/>
      </dsp:nvSpPr>
      <dsp:spPr>
        <a:xfrm>
          <a:off x="5992451" y="1423342"/>
          <a:ext cx="1698495" cy="60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 MIT staff to join the App</a:t>
          </a:r>
        </a:p>
      </dsp:txBody>
      <dsp:txXfrm>
        <a:off x="5992451" y="1423342"/>
        <a:ext cx="1698495" cy="60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794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99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09761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544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96290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2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1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565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5112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084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20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44588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174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351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58244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9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10" name="Google Shape;10;p10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11700" y="2138584"/>
            <a:ext cx="8520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NZ" sz="2400" dirty="0"/>
              <a:t>- Better Learning Together -</a:t>
            </a:r>
            <a:endParaRPr sz="24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4294967295"/>
          </p:nvPr>
        </p:nvSpPr>
        <p:spPr>
          <a:xfrm>
            <a:off x="311700" y="2586367"/>
            <a:ext cx="8520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None/>
            </a:pPr>
            <a:r>
              <a:rPr lang="en-NZ" i="1" dirty="0"/>
              <a:t>Hot Topic in Software Development - </a:t>
            </a:r>
            <a:r>
              <a:rPr lang="en-NZ" sz="1350" b="0" i="1" u="none" strike="noStrike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Android Application</a:t>
            </a:r>
            <a:endParaRPr sz="1350" b="0" i="1" u="none" strike="noStrike" cap="none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2562" y="3273811"/>
            <a:ext cx="1438852" cy="5234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413710" y="4088088"/>
            <a:ext cx="1438852" cy="52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b="1" i="1" dirty="0">
                <a:latin typeface="Gill Sans"/>
                <a:ea typeface="Gill Sans"/>
                <a:cs typeface="Gill Sans"/>
                <a:sym typeface="Gill Sans"/>
              </a:rPr>
              <a:t>Team Members: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i="1" dirty="0">
                <a:latin typeface="Gill Sans"/>
                <a:ea typeface="Gill Sans"/>
                <a:cs typeface="Gill Sans"/>
                <a:sym typeface="Gill Sans"/>
              </a:rPr>
              <a:t>Angelo Coonghe</a:t>
            </a:r>
            <a:endParaRPr sz="1200" i="1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i="1" dirty="0">
                <a:latin typeface="Gill Sans"/>
                <a:ea typeface="Gill Sans"/>
                <a:cs typeface="Gill Sans"/>
                <a:sym typeface="Gill Sans"/>
              </a:rPr>
              <a:t>Sanket Hirani</a:t>
            </a:r>
            <a:endParaRPr sz="1200" i="1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687" y="358138"/>
            <a:ext cx="3012626" cy="18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02B428EC-91E3-4D86-B720-7CF0A58F5BD8}"/>
              </a:ext>
            </a:extLst>
          </p:cNvPr>
          <p:cNvSpPr txBox="1"/>
          <p:nvPr/>
        </p:nvSpPr>
        <p:spPr>
          <a:xfrm>
            <a:off x="5358887" y="4088088"/>
            <a:ext cx="1438852" cy="52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b="1" dirty="0">
                <a:latin typeface="Gill Sans"/>
                <a:ea typeface="Gill Sans"/>
                <a:cs typeface="Gill Sans"/>
                <a:sym typeface="Gill Sans"/>
              </a:rPr>
              <a:t>Supervisor:</a:t>
            </a:r>
            <a:endParaRPr sz="1200" b="1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i="1" dirty="0">
                <a:latin typeface="Gill Sans"/>
                <a:ea typeface="Gill Sans"/>
                <a:cs typeface="Gill Sans"/>
                <a:sym typeface="Gill Sans"/>
              </a:rPr>
              <a:t>Dr </a:t>
            </a:r>
            <a:r>
              <a:rPr lang="en-NZ" sz="1200" i="1" dirty="0" err="1">
                <a:latin typeface="Gill Sans"/>
                <a:ea typeface="Gill Sans"/>
                <a:cs typeface="Gill Sans"/>
                <a:sym typeface="Gill Sans"/>
              </a:rPr>
              <a:t>Fadi</a:t>
            </a:r>
            <a:r>
              <a:rPr lang="en-NZ" sz="1200" i="1" dirty="0">
                <a:latin typeface="Gill Sans"/>
                <a:ea typeface="Gill Sans"/>
                <a:cs typeface="Gill Sans"/>
                <a:sym typeface="Gill Sans"/>
              </a:rPr>
              <a:t> Fayez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i="1" dirty="0">
                <a:latin typeface="Gill Sans"/>
                <a:ea typeface="Gill Sans"/>
                <a:cs typeface="Gill Sans"/>
                <a:sym typeface="Gill Sans"/>
              </a:rPr>
              <a:t>Dr Rizwan Ahmad</a:t>
            </a:r>
            <a:endParaRPr sz="1200" i="1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2079224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603504" y="846511"/>
            <a:ext cx="4421124" cy="48006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lvl="0"/>
            <a:r>
              <a:rPr lang="en-NZ" sz="1800" cap="none" dirty="0"/>
              <a:t>RESEARCH QUESTION</a:t>
            </a: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03504" y="1386244"/>
            <a:ext cx="4421124" cy="83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NZ" sz="1400" dirty="0"/>
              <a:t>Is there an opportunity to facilitate better interaction and communication on the go for the MIT community?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5540029" y="723519"/>
            <a:ext cx="2990088" cy="3702418"/>
          </a:xfrm>
          <a:prstGeom prst="rect">
            <a:avLst/>
          </a:prstGeom>
          <a:noFill/>
          <a:ln w="317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663473" y="846512"/>
            <a:ext cx="2743200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6917" y="1326572"/>
            <a:ext cx="2496312" cy="24963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8;p2">
            <a:extLst>
              <a:ext uri="{FF2B5EF4-FFF2-40B4-BE49-F238E27FC236}">
                <a16:creationId xmlns:a16="http://schemas.microsoft.com/office/drawing/2014/main" id="{0AE3653E-77CA-4098-86E8-33587BAF8132}"/>
              </a:ext>
            </a:extLst>
          </p:cNvPr>
          <p:cNvSpPr txBox="1">
            <a:spLocks/>
          </p:cNvSpPr>
          <p:nvPr/>
        </p:nvSpPr>
        <p:spPr>
          <a:xfrm>
            <a:off x="603504" y="2276878"/>
            <a:ext cx="4421124" cy="48006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NZ" sz="1800" dirty="0">
                <a:latin typeface="+mj-lt"/>
              </a:rPr>
              <a:t>AIMS AND OBJECTIVES</a:t>
            </a:r>
          </a:p>
        </p:txBody>
      </p:sp>
      <p:sp>
        <p:nvSpPr>
          <p:cNvPr id="8" name="Google Shape;99;p2">
            <a:extLst>
              <a:ext uri="{FF2B5EF4-FFF2-40B4-BE49-F238E27FC236}">
                <a16:creationId xmlns:a16="http://schemas.microsoft.com/office/drawing/2014/main" id="{BF052388-4678-449E-837D-AEC3356E9CB1}"/>
              </a:ext>
            </a:extLst>
          </p:cNvPr>
          <p:cNvSpPr txBox="1">
            <a:spLocks/>
          </p:cNvSpPr>
          <p:nvPr/>
        </p:nvSpPr>
        <p:spPr>
          <a:xfrm>
            <a:off x="603504" y="2756939"/>
            <a:ext cx="4421124" cy="166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  <a:defRPr sz="135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NZ" sz="1400" dirty="0">
                <a:latin typeface="+mn-lt"/>
              </a:rPr>
              <a:t>Provide a mobile platform for students to share knowledge, ideas and resources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NZ" sz="1400" dirty="0">
                <a:latin typeface="+mn-lt"/>
              </a:rPr>
              <a:t>Research on the different features and functionalities to provide on the application</a:t>
            </a:r>
          </a:p>
          <a:p>
            <a:pPr marL="0" indent="114300">
              <a:spcBef>
                <a:spcPts val="1000"/>
              </a:spcBef>
              <a:spcAft>
                <a:spcPts val="1600"/>
              </a:spcAft>
              <a:buFont typeface="Arial"/>
              <a:buNone/>
            </a:pPr>
            <a:endParaRPr lang="en-NZ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C40C-C349-45CD-9D5A-5EEF48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30" y="466344"/>
            <a:ext cx="5506117" cy="67665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000" spc="200" dirty="0">
                <a:solidFill>
                  <a:srgbClr val="262626"/>
                </a:solidFill>
              </a:rPr>
              <a:t>FUNCTIONALITY COMPARISON</a:t>
            </a:r>
          </a:p>
        </p:txBody>
      </p:sp>
      <p:sp>
        <p:nvSpPr>
          <p:cNvPr id="5" name="Google Shape;99;p2">
            <a:extLst>
              <a:ext uri="{FF2B5EF4-FFF2-40B4-BE49-F238E27FC236}">
                <a16:creationId xmlns:a16="http://schemas.microsoft.com/office/drawing/2014/main" id="{10CBE852-D5BB-4096-93DE-B345EBB85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7601" y="1393485"/>
            <a:ext cx="2477167" cy="54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NZ" sz="1600" b="1" dirty="0"/>
              <a:t>EXPECTED/PROPOSED</a:t>
            </a:r>
          </a:p>
        </p:txBody>
      </p:sp>
      <p:sp>
        <p:nvSpPr>
          <p:cNvPr id="6" name="Google Shape;99;p2">
            <a:extLst>
              <a:ext uri="{FF2B5EF4-FFF2-40B4-BE49-F238E27FC236}">
                <a16:creationId xmlns:a16="http://schemas.microsoft.com/office/drawing/2014/main" id="{CB318269-24E9-4900-8B90-5F238FEB4212}"/>
              </a:ext>
            </a:extLst>
          </p:cNvPr>
          <p:cNvSpPr txBox="1">
            <a:spLocks/>
          </p:cNvSpPr>
          <p:nvPr/>
        </p:nvSpPr>
        <p:spPr>
          <a:xfrm>
            <a:off x="5502402" y="1393485"/>
            <a:ext cx="2253996" cy="541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●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NZ" sz="1600" b="1" dirty="0"/>
              <a:t>ACHIEVED</a:t>
            </a:r>
          </a:p>
        </p:txBody>
      </p:sp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1147B4E4-F0A7-4B50-94E6-8BD11016E54A}"/>
              </a:ext>
            </a:extLst>
          </p:cNvPr>
          <p:cNvSpPr txBox="1">
            <a:spLocks/>
          </p:cNvSpPr>
          <p:nvPr/>
        </p:nvSpPr>
        <p:spPr>
          <a:xfrm>
            <a:off x="496347" y="1993453"/>
            <a:ext cx="4168521" cy="19998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457200" lvl="0" indent="-3429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●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Post Discussions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Comment on Discussions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Upvote/Downvote Comments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Restrict app to only Manukaumail.com domain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Admin Functionalities to manage Users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Update Personal Details</a:t>
            </a:r>
          </a:p>
        </p:txBody>
      </p:sp>
      <p:sp>
        <p:nvSpPr>
          <p:cNvPr id="8" name="Google Shape;99;p2">
            <a:extLst>
              <a:ext uri="{FF2B5EF4-FFF2-40B4-BE49-F238E27FC236}">
                <a16:creationId xmlns:a16="http://schemas.microsoft.com/office/drawing/2014/main" id="{2389831B-F43A-4597-A9A6-45408A8FA9BB}"/>
              </a:ext>
            </a:extLst>
          </p:cNvPr>
          <p:cNvSpPr txBox="1">
            <a:spLocks/>
          </p:cNvSpPr>
          <p:nvPr/>
        </p:nvSpPr>
        <p:spPr>
          <a:xfrm>
            <a:off x="4545139" y="1993453"/>
            <a:ext cx="4168521" cy="19998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20000"/>
          </a:bodyPr>
          <a:lstStyle>
            <a:lvl1pPr marL="457200" lvl="0" indent="-3429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●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○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rial" panose="020B0604020202020204" pitchFamily="34" charset="0"/>
              <a:buChar char="■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Post Discussions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Comment on Discussions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Upvote/Downvote </a:t>
            </a:r>
            <a:r>
              <a:rPr lang="en-NZ" sz="1400" strike="sngStrike" dirty="0">
                <a:solidFill>
                  <a:srgbClr val="FF0000"/>
                </a:solidFill>
              </a:rPr>
              <a:t>Comments</a:t>
            </a:r>
            <a:r>
              <a:rPr lang="en-NZ" sz="1400" dirty="0"/>
              <a:t>/Discussions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Restrict app to only Manukaumail.com domain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strike="sngStrike" dirty="0">
                <a:solidFill>
                  <a:srgbClr val="FF0000"/>
                </a:solidFill>
              </a:rPr>
              <a:t>Admin Functionalities to manage Users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/>
              <a:t>Update Personal Details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>
                <a:solidFill>
                  <a:srgbClr val="0A842A"/>
                </a:solidFill>
              </a:rPr>
              <a:t>Future Additions Options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NZ" sz="1400" dirty="0">
                <a:solidFill>
                  <a:srgbClr val="0A842A"/>
                </a:solidFill>
              </a:rPr>
              <a:t>Sleek &amp; intuitive design</a:t>
            </a:r>
          </a:p>
          <a:p>
            <a:pPr marL="114300" indent="0">
              <a:lnSpc>
                <a:spcPct val="150000"/>
              </a:lnSpc>
              <a:buNone/>
            </a:pPr>
            <a:endParaRPr lang="en-NZ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B6723-855F-43BB-BEB2-B118C37A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84" y="3716906"/>
            <a:ext cx="1433898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994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2EF-0514-4299-BA80-80F5583A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800" spc="200">
                <a:solidFill>
                  <a:srgbClr val="262626"/>
                </a:solidFill>
              </a:rPr>
              <a:t>FUTURE FUNCTIONALITIES</a:t>
            </a:r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86BF0599-736C-4DBC-B34D-0BE471352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504809"/>
              </p:ext>
            </p:extLst>
          </p:nvPr>
        </p:nvGraphicFramePr>
        <p:xfrm>
          <a:off x="723900" y="1978818"/>
          <a:ext cx="7696200" cy="2330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27181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317AE3D-D5D3-482F-A66B-22FE194C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42862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3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DE0705-3755-4B4E-8070-9F050798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3688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6D32-76EE-4AB0-8308-958F070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3201961"/>
            <a:ext cx="6743700" cy="94857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/>
            <a:r>
              <a:rPr lang="en-US" sz="2400" spc="200" dirty="0"/>
              <a:t>Questions?</a:t>
            </a:r>
          </a:p>
        </p:txBody>
      </p:sp>
      <p:pic>
        <p:nvPicPr>
          <p:cNvPr id="6" name="Graphic 5" descr="HelpThin">
            <a:extLst>
              <a:ext uri="{FF2B5EF4-FFF2-40B4-BE49-F238E27FC236}">
                <a16:creationId xmlns:a16="http://schemas.microsoft.com/office/drawing/2014/main" id="{71B8F578-7DAD-4E39-9FAD-8850A0739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4009" y="480058"/>
            <a:ext cx="2475980" cy="24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166</Words>
  <Application>Microsoft Office PowerPoint</Application>
  <PresentationFormat>On-screen Show (16:9)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Gill Sans</vt:lpstr>
      <vt:lpstr>Gill Sans MT</vt:lpstr>
      <vt:lpstr>Wingdings</vt:lpstr>
      <vt:lpstr>Parcel</vt:lpstr>
      <vt:lpstr>Parcel</vt:lpstr>
      <vt:lpstr>PowerPoint Presentation</vt:lpstr>
      <vt:lpstr>RESEARCH QUESTION</vt:lpstr>
      <vt:lpstr>FUNCTIONALITY COMPARISON</vt:lpstr>
      <vt:lpstr>FUTURE FUNCTIONALITIES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Kanji Hirani</dc:creator>
  <cp:lastModifiedBy>Sanket Kanji Hirani</cp:lastModifiedBy>
  <cp:revision>29</cp:revision>
  <dcterms:created xsi:type="dcterms:W3CDTF">2019-06-08T03:23:42Z</dcterms:created>
  <dcterms:modified xsi:type="dcterms:W3CDTF">2019-07-02T03:06:16Z</dcterms:modified>
</cp:coreProperties>
</file>