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0" r:id="rId1"/>
    <p:sldMasterId id="2147483648" r:id="rId2"/>
  </p:sldMasterIdLst>
  <p:notesMasterIdLst>
    <p:notesMasterId r:id="rId15"/>
  </p:notesMasterIdLst>
  <p:sldIdLst>
    <p:sldId id="272" r:id="rId3"/>
    <p:sldId id="269" r:id="rId4"/>
    <p:sldId id="271" r:id="rId5"/>
    <p:sldId id="263" r:id="rId6"/>
    <p:sldId id="259" r:id="rId7"/>
    <p:sldId id="275" r:id="rId8"/>
    <p:sldId id="276" r:id="rId9"/>
    <p:sldId id="280" r:id="rId10"/>
    <p:sldId id="279" r:id="rId11"/>
    <p:sldId id="277" r:id="rId12"/>
    <p:sldId id="278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1" autoAdjust="0"/>
  </p:normalViewPr>
  <p:slideViewPr>
    <p:cSldViewPr snapToGrid="0">
      <p:cViewPr varScale="1">
        <p:scale>
          <a:sx n="105" d="100"/>
          <a:sy n="105" d="100"/>
        </p:scale>
        <p:origin x="82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1DB40-2693-4329-A9D6-EA256330CF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NZ"/>
        </a:p>
      </dgm:t>
    </dgm:pt>
    <dgm:pt modelId="{4D9E85BA-F902-4875-B699-0256103FB1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Vision:  “Leading institute of technology in New Zealand”</a:t>
          </a:r>
        </a:p>
        <a:p>
          <a:pPr>
            <a:lnSpc>
              <a:spcPct val="100000"/>
            </a:lnSpc>
          </a:pPr>
          <a:r>
            <a:rPr lang="en-NZ" dirty="0"/>
            <a:t>Number of student A grades increases by 10% in the next year</a:t>
          </a:r>
        </a:p>
      </dgm:t>
    </dgm:pt>
    <dgm:pt modelId="{6FBDC793-05C6-496E-9734-AD79F43F2ADC}" type="parTrans" cxnId="{4B5FF360-E82C-4190-98C6-65CC849F4567}">
      <dgm:prSet/>
      <dgm:spPr/>
      <dgm:t>
        <a:bodyPr/>
        <a:lstStyle/>
        <a:p>
          <a:endParaRPr lang="en-NZ" sz="2000"/>
        </a:p>
      </dgm:t>
    </dgm:pt>
    <dgm:pt modelId="{4A6B5EAB-94E6-4945-A2EC-206295226F1F}" type="sibTrans" cxnId="{4B5FF360-E82C-4190-98C6-65CC849F4567}">
      <dgm:prSet/>
      <dgm:spPr/>
      <dgm:t>
        <a:bodyPr/>
        <a:lstStyle/>
        <a:p>
          <a:endParaRPr lang="en-NZ"/>
        </a:p>
      </dgm:t>
    </dgm:pt>
    <dgm:pt modelId="{E8654870-BED7-4671-8BA1-57B2CD226EE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b="1" dirty="0"/>
            <a:t>Strategy</a:t>
          </a:r>
        </a:p>
      </dgm:t>
    </dgm:pt>
    <dgm:pt modelId="{034CC66C-64F8-4D14-8EFF-EA923DE65C41}" type="parTrans" cxnId="{87039B58-9485-4D88-AC1E-45F9FFA82BAB}">
      <dgm:prSet/>
      <dgm:spPr/>
      <dgm:t>
        <a:bodyPr/>
        <a:lstStyle/>
        <a:p>
          <a:endParaRPr lang="en-NZ"/>
        </a:p>
      </dgm:t>
    </dgm:pt>
    <dgm:pt modelId="{CAA39BCD-44DD-4198-9062-C705958E5A9C}" type="sibTrans" cxnId="{87039B58-9485-4D88-AC1E-45F9FFA82BAB}">
      <dgm:prSet/>
      <dgm:spPr/>
      <dgm:t>
        <a:bodyPr/>
        <a:lstStyle/>
        <a:p>
          <a:endParaRPr lang="en-NZ"/>
        </a:p>
      </dgm:t>
    </dgm:pt>
    <dgm:pt modelId="{B6AE521E-4EEF-409C-BF71-F87395CDB73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Improve student experience and satisfaction</a:t>
          </a:r>
        </a:p>
        <a:p>
          <a:pPr>
            <a:lnSpc>
              <a:spcPct val="100000"/>
            </a:lnSpc>
          </a:pPr>
          <a:r>
            <a:rPr lang="en-NZ" dirty="0"/>
            <a:t>15% to 20% increase in the number of positive reviews received </a:t>
          </a:r>
        </a:p>
      </dgm:t>
    </dgm:pt>
    <dgm:pt modelId="{F0F1A5A7-82D0-4481-9040-38A99A2C71EB}" type="parTrans" cxnId="{44D10E63-3453-438A-81C0-C21D6EB42E87}">
      <dgm:prSet/>
      <dgm:spPr/>
      <dgm:t>
        <a:bodyPr/>
        <a:lstStyle/>
        <a:p>
          <a:endParaRPr lang="en-NZ" sz="2000"/>
        </a:p>
      </dgm:t>
    </dgm:pt>
    <dgm:pt modelId="{982CB359-4264-4041-B8C8-65036D2996C7}" type="sibTrans" cxnId="{44D10E63-3453-438A-81C0-C21D6EB42E87}">
      <dgm:prSet/>
      <dgm:spPr/>
      <dgm:t>
        <a:bodyPr/>
        <a:lstStyle/>
        <a:p>
          <a:endParaRPr lang="en-NZ"/>
        </a:p>
      </dgm:t>
    </dgm:pt>
    <dgm:pt modelId="{2293C3E0-972F-426D-84FF-AB43C492B0D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b="1" dirty="0"/>
            <a:t>Students</a:t>
          </a:r>
        </a:p>
      </dgm:t>
    </dgm:pt>
    <dgm:pt modelId="{F2240D69-4364-43D9-90A2-31E2CCB1D59E}" type="parTrans" cxnId="{FAD40A01-A1E2-4FE4-9F67-139C1A9FE125}">
      <dgm:prSet/>
      <dgm:spPr/>
      <dgm:t>
        <a:bodyPr/>
        <a:lstStyle/>
        <a:p>
          <a:endParaRPr lang="en-NZ"/>
        </a:p>
      </dgm:t>
    </dgm:pt>
    <dgm:pt modelId="{C0CB4739-D012-4D5B-AAFC-39F7D7A63404}" type="sibTrans" cxnId="{FAD40A01-A1E2-4FE4-9F67-139C1A9FE125}">
      <dgm:prSet/>
      <dgm:spPr/>
      <dgm:t>
        <a:bodyPr/>
        <a:lstStyle/>
        <a:p>
          <a:endParaRPr lang="en-NZ"/>
        </a:p>
      </dgm:t>
    </dgm:pt>
    <dgm:pt modelId="{42CD9238-C05F-4EC0-B975-7203B5EAF903}" type="pres">
      <dgm:prSet presAssocID="{8BF1DB40-2693-4329-A9D6-EA256330CFCF}" presName="root" presStyleCnt="0">
        <dgm:presLayoutVars>
          <dgm:dir/>
          <dgm:resizeHandles val="exact"/>
        </dgm:presLayoutVars>
      </dgm:prSet>
      <dgm:spPr/>
    </dgm:pt>
    <dgm:pt modelId="{4DE7CF9D-4BEC-454F-8FE9-E29902DDE20C}" type="pres">
      <dgm:prSet presAssocID="{2293C3E0-972F-426D-84FF-AB43C492B0D4}" presName="compNode" presStyleCnt="0"/>
      <dgm:spPr/>
    </dgm:pt>
    <dgm:pt modelId="{783E79E5-2E9D-4E5E-A5B6-0F74A5956DBD}" type="pres">
      <dgm:prSet presAssocID="{2293C3E0-972F-426D-84FF-AB43C492B0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D99688C-3976-4064-992F-7F64014D0233}" type="pres">
      <dgm:prSet presAssocID="{2293C3E0-972F-426D-84FF-AB43C492B0D4}" presName="iconSpace" presStyleCnt="0"/>
      <dgm:spPr/>
    </dgm:pt>
    <dgm:pt modelId="{B7BF686F-587A-49FA-9C65-DBF9C94BC9B0}" type="pres">
      <dgm:prSet presAssocID="{2293C3E0-972F-426D-84FF-AB43C492B0D4}" presName="parTx" presStyleLbl="revTx" presStyleIdx="0" presStyleCnt="4">
        <dgm:presLayoutVars>
          <dgm:chMax val="0"/>
          <dgm:chPref val="0"/>
        </dgm:presLayoutVars>
      </dgm:prSet>
      <dgm:spPr/>
    </dgm:pt>
    <dgm:pt modelId="{F7631D0B-EFFA-42FB-AE74-175BE42484B4}" type="pres">
      <dgm:prSet presAssocID="{2293C3E0-972F-426D-84FF-AB43C492B0D4}" presName="txSpace" presStyleCnt="0"/>
      <dgm:spPr/>
    </dgm:pt>
    <dgm:pt modelId="{F4FABF20-9AA8-449C-99C1-741FCE3C825A}" type="pres">
      <dgm:prSet presAssocID="{2293C3E0-972F-426D-84FF-AB43C492B0D4}" presName="desTx" presStyleLbl="revTx" presStyleIdx="1" presStyleCnt="4">
        <dgm:presLayoutVars/>
      </dgm:prSet>
      <dgm:spPr/>
    </dgm:pt>
    <dgm:pt modelId="{0B140141-F16A-44B8-AB42-521C77B438E7}" type="pres">
      <dgm:prSet presAssocID="{C0CB4739-D012-4D5B-AAFC-39F7D7A63404}" presName="sibTrans" presStyleCnt="0"/>
      <dgm:spPr/>
    </dgm:pt>
    <dgm:pt modelId="{3826A959-8CAD-4143-B648-78DA903ACD4A}" type="pres">
      <dgm:prSet presAssocID="{E8654870-BED7-4671-8BA1-57B2CD226EEA}" presName="compNode" presStyleCnt="0"/>
      <dgm:spPr/>
    </dgm:pt>
    <dgm:pt modelId="{FD301172-56A4-43EC-8FEC-E4D35E52A71F}" type="pres">
      <dgm:prSet presAssocID="{E8654870-BED7-4671-8BA1-57B2CD226E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EB32430-B858-416C-8B95-60C4897AF20C}" type="pres">
      <dgm:prSet presAssocID="{E8654870-BED7-4671-8BA1-57B2CD226EEA}" presName="iconSpace" presStyleCnt="0"/>
      <dgm:spPr/>
    </dgm:pt>
    <dgm:pt modelId="{8C3D4CB5-0EC6-4E65-ACC6-88CF632DDC5A}" type="pres">
      <dgm:prSet presAssocID="{E8654870-BED7-4671-8BA1-57B2CD226EEA}" presName="parTx" presStyleLbl="revTx" presStyleIdx="2" presStyleCnt="4">
        <dgm:presLayoutVars>
          <dgm:chMax val="0"/>
          <dgm:chPref val="0"/>
        </dgm:presLayoutVars>
      </dgm:prSet>
      <dgm:spPr/>
    </dgm:pt>
    <dgm:pt modelId="{35C36295-DC3E-412E-A864-1441B9E9F0E7}" type="pres">
      <dgm:prSet presAssocID="{E8654870-BED7-4671-8BA1-57B2CD226EEA}" presName="txSpace" presStyleCnt="0"/>
      <dgm:spPr/>
    </dgm:pt>
    <dgm:pt modelId="{5663330C-B263-4D24-A591-518A23CF1941}" type="pres">
      <dgm:prSet presAssocID="{E8654870-BED7-4671-8BA1-57B2CD226EEA}" presName="desTx" presStyleLbl="revTx" presStyleIdx="3" presStyleCnt="4">
        <dgm:presLayoutVars/>
      </dgm:prSet>
      <dgm:spPr/>
    </dgm:pt>
  </dgm:ptLst>
  <dgm:cxnLst>
    <dgm:cxn modelId="{FAD40A01-A1E2-4FE4-9F67-139C1A9FE125}" srcId="{8BF1DB40-2693-4329-A9D6-EA256330CFCF}" destId="{2293C3E0-972F-426D-84FF-AB43C492B0D4}" srcOrd="0" destOrd="0" parTransId="{F2240D69-4364-43D9-90A2-31E2CCB1D59E}" sibTransId="{C0CB4739-D012-4D5B-AAFC-39F7D7A63404}"/>
    <dgm:cxn modelId="{C139AD01-B9F9-40DB-A681-BBB0FE3A48C9}" type="presOf" srcId="{2293C3E0-972F-426D-84FF-AB43C492B0D4}" destId="{B7BF686F-587A-49FA-9C65-DBF9C94BC9B0}" srcOrd="0" destOrd="0" presId="urn:microsoft.com/office/officeart/2018/5/layout/CenteredIconLabelDescriptionList"/>
    <dgm:cxn modelId="{EF810006-36F8-4815-AF49-1E5313E8F8F3}" type="presOf" srcId="{B6AE521E-4EEF-409C-BF71-F87395CDB733}" destId="{F4FABF20-9AA8-449C-99C1-741FCE3C825A}" srcOrd="0" destOrd="0" presId="urn:microsoft.com/office/officeart/2018/5/layout/CenteredIconLabelDescriptionList"/>
    <dgm:cxn modelId="{5FB3EE1E-701D-44C4-A31F-4A3D09925BB7}" type="presOf" srcId="{4D9E85BA-F902-4875-B699-0256103FB120}" destId="{5663330C-B263-4D24-A591-518A23CF1941}" srcOrd="0" destOrd="0" presId="urn:microsoft.com/office/officeart/2018/5/layout/CenteredIconLabelDescriptionList"/>
    <dgm:cxn modelId="{4B5FF360-E82C-4190-98C6-65CC849F4567}" srcId="{E8654870-BED7-4671-8BA1-57B2CD226EEA}" destId="{4D9E85BA-F902-4875-B699-0256103FB120}" srcOrd="0" destOrd="0" parTransId="{6FBDC793-05C6-496E-9734-AD79F43F2ADC}" sibTransId="{4A6B5EAB-94E6-4945-A2EC-206295226F1F}"/>
    <dgm:cxn modelId="{5367D762-4085-4AE4-BDF2-9C1A55BA1E67}" type="presOf" srcId="{E8654870-BED7-4671-8BA1-57B2CD226EEA}" destId="{8C3D4CB5-0EC6-4E65-ACC6-88CF632DDC5A}" srcOrd="0" destOrd="0" presId="urn:microsoft.com/office/officeart/2018/5/layout/CenteredIconLabelDescriptionList"/>
    <dgm:cxn modelId="{44D10E63-3453-438A-81C0-C21D6EB42E87}" srcId="{2293C3E0-972F-426D-84FF-AB43C492B0D4}" destId="{B6AE521E-4EEF-409C-BF71-F87395CDB733}" srcOrd="0" destOrd="0" parTransId="{F0F1A5A7-82D0-4481-9040-38A99A2C71EB}" sibTransId="{982CB359-4264-4041-B8C8-65036D2996C7}"/>
    <dgm:cxn modelId="{87039B58-9485-4D88-AC1E-45F9FFA82BAB}" srcId="{8BF1DB40-2693-4329-A9D6-EA256330CFCF}" destId="{E8654870-BED7-4671-8BA1-57B2CD226EEA}" srcOrd="1" destOrd="0" parTransId="{034CC66C-64F8-4D14-8EFF-EA923DE65C41}" sibTransId="{CAA39BCD-44DD-4198-9062-C705958E5A9C}"/>
    <dgm:cxn modelId="{A44C6FAE-3018-4D9F-9571-54FF2C6F73C5}" type="presOf" srcId="{8BF1DB40-2693-4329-A9D6-EA256330CFCF}" destId="{42CD9238-C05F-4EC0-B975-7203B5EAF903}" srcOrd="0" destOrd="0" presId="urn:microsoft.com/office/officeart/2018/5/layout/CenteredIconLabelDescriptionList"/>
    <dgm:cxn modelId="{153D8CBA-C31B-4074-AB2F-E1312968BAB4}" type="presParOf" srcId="{42CD9238-C05F-4EC0-B975-7203B5EAF903}" destId="{4DE7CF9D-4BEC-454F-8FE9-E29902DDE20C}" srcOrd="0" destOrd="0" presId="urn:microsoft.com/office/officeart/2018/5/layout/CenteredIconLabelDescriptionList"/>
    <dgm:cxn modelId="{0B36F99F-E1EE-4F98-AE00-EBC5676C0246}" type="presParOf" srcId="{4DE7CF9D-4BEC-454F-8FE9-E29902DDE20C}" destId="{783E79E5-2E9D-4E5E-A5B6-0F74A5956DBD}" srcOrd="0" destOrd="0" presId="urn:microsoft.com/office/officeart/2018/5/layout/CenteredIconLabelDescriptionList"/>
    <dgm:cxn modelId="{57E7C208-625F-4551-B8C1-2F02D3E0649A}" type="presParOf" srcId="{4DE7CF9D-4BEC-454F-8FE9-E29902DDE20C}" destId="{7D99688C-3976-4064-992F-7F64014D0233}" srcOrd="1" destOrd="0" presId="urn:microsoft.com/office/officeart/2018/5/layout/CenteredIconLabelDescriptionList"/>
    <dgm:cxn modelId="{3761DE19-A4D4-4357-BD1B-F840E9206804}" type="presParOf" srcId="{4DE7CF9D-4BEC-454F-8FE9-E29902DDE20C}" destId="{B7BF686F-587A-49FA-9C65-DBF9C94BC9B0}" srcOrd="2" destOrd="0" presId="urn:microsoft.com/office/officeart/2018/5/layout/CenteredIconLabelDescriptionList"/>
    <dgm:cxn modelId="{393AC142-01A5-4CF6-9193-76810ACAB3A1}" type="presParOf" srcId="{4DE7CF9D-4BEC-454F-8FE9-E29902DDE20C}" destId="{F7631D0B-EFFA-42FB-AE74-175BE42484B4}" srcOrd="3" destOrd="0" presId="urn:microsoft.com/office/officeart/2018/5/layout/CenteredIconLabelDescriptionList"/>
    <dgm:cxn modelId="{FE7FEF47-80A0-4813-AADF-15883E519A63}" type="presParOf" srcId="{4DE7CF9D-4BEC-454F-8FE9-E29902DDE20C}" destId="{F4FABF20-9AA8-449C-99C1-741FCE3C825A}" srcOrd="4" destOrd="0" presId="urn:microsoft.com/office/officeart/2018/5/layout/CenteredIconLabelDescriptionList"/>
    <dgm:cxn modelId="{00FD73F3-544B-4F11-8431-89E131969C7C}" type="presParOf" srcId="{42CD9238-C05F-4EC0-B975-7203B5EAF903}" destId="{0B140141-F16A-44B8-AB42-521C77B438E7}" srcOrd="1" destOrd="0" presId="urn:microsoft.com/office/officeart/2018/5/layout/CenteredIconLabelDescriptionList"/>
    <dgm:cxn modelId="{BD3A38F1-DA5C-4C2C-86DB-9206366EC74D}" type="presParOf" srcId="{42CD9238-C05F-4EC0-B975-7203B5EAF903}" destId="{3826A959-8CAD-4143-B648-78DA903ACD4A}" srcOrd="2" destOrd="0" presId="urn:microsoft.com/office/officeart/2018/5/layout/CenteredIconLabelDescriptionList"/>
    <dgm:cxn modelId="{549BEADC-6A06-4348-8774-A41A6A1E97F2}" type="presParOf" srcId="{3826A959-8CAD-4143-B648-78DA903ACD4A}" destId="{FD301172-56A4-43EC-8FEC-E4D35E52A71F}" srcOrd="0" destOrd="0" presId="urn:microsoft.com/office/officeart/2018/5/layout/CenteredIconLabelDescriptionList"/>
    <dgm:cxn modelId="{52991B7F-FBDA-4AAB-86B6-193346C0641D}" type="presParOf" srcId="{3826A959-8CAD-4143-B648-78DA903ACD4A}" destId="{DEB32430-B858-416C-8B95-60C4897AF20C}" srcOrd="1" destOrd="0" presId="urn:microsoft.com/office/officeart/2018/5/layout/CenteredIconLabelDescriptionList"/>
    <dgm:cxn modelId="{50651999-D8B7-429B-8752-C1D27E5B9323}" type="presParOf" srcId="{3826A959-8CAD-4143-B648-78DA903ACD4A}" destId="{8C3D4CB5-0EC6-4E65-ACC6-88CF632DDC5A}" srcOrd="2" destOrd="0" presId="urn:microsoft.com/office/officeart/2018/5/layout/CenteredIconLabelDescriptionList"/>
    <dgm:cxn modelId="{25C595A3-CA99-4EF6-9841-08BCA7256186}" type="presParOf" srcId="{3826A959-8CAD-4143-B648-78DA903ACD4A}" destId="{35C36295-DC3E-412E-A864-1441B9E9F0E7}" srcOrd="3" destOrd="0" presId="urn:microsoft.com/office/officeart/2018/5/layout/CenteredIconLabelDescriptionList"/>
    <dgm:cxn modelId="{C333A3A2-C856-4E94-9C72-3866042486A4}" type="presParOf" srcId="{3826A959-8CAD-4143-B648-78DA903ACD4A}" destId="{5663330C-B263-4D24-A591-518A23CF19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1129BF-322F-4F38-A9E7-78359ABC50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NZ"/>
        </a:p>
      </dgm:t>
    </dgm:pt>
    <dgm:pt modelId="{076E56AB-1E5C-444C-86FE-BC96F447EC2E}">
      <dgm:prSet phldrT="[Text]" custT="1"/>
      <dgm:spPr/>
      <dgm:t>
        <a:bodyPr/>
        <a:lstStyle/>
        <a:p>
          <a:r>
            <a:rPr lang="en-NZ" sz="1600" b="1" i="1" dirty="0">
              <a:latin typeface="Gill Sans"/>
            </a:rPr>
            <a:t>Scheduling Risk</a:t>
          </a:r>
          <a:endParaRPr lang="en-NZ" sz="1600" b="1" i="1" dirty="0"/>
        </a:p>
      </dgm:t>
    </dgm:pt>
    <dgm:pt modelId="{2A3ADFFA-5EFA-4E45-A91A-DD641DA91D4F}" type="parTrans" cxnId="{23CF7D32-7A48-4368-A9B3-BE9BBA658150}">
      <dgm:prSet/>
      <dgm:spPr/>
      <dgm:t>
        <a:bodyPr/>
        <a:lstStyle/>
        <a:p>
          <a:endParaRPr lang="en-NZ"/>
        </a:p>
      </dgm:t>
    </dgm:pt>
    <dgm:pt modelId="{16EF5CD6-D10A-4944-BDE2-D7AAA7CCAE9C}" type="sibTrans" cxnId="{23CF7D32-7A48-4368-A9B3-BE9BBA658150}">
      <dgm:prSet/>
      <dgm:spPr/>
      <dgm:t>
        <a:bodyPr/>
        <a:lstStyle/>
        <a:p>
          <a:endParaRPr lang="en-NZ"/>
        </a:p>
      </dgm:t>
    </dgm:pt>
    <dgm:pt modelId="{97329407-F80A-44A2-AC16-5176BFDC6C2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Identify a Limited Scope</a:t>
          </a:r>
        </a:p>
      </dgm:t>
    </dgm:pt>
    <dgm:pt modelId="{991F6EDC-B2A8-4444-91A8-18E496BAB83F}" type="parTrans" cxnId="{BC0016D1-E154-4CE9-84A4-5D0B43D535EF}">
      <dgm:prSet/>
      <dgm:spPr/>
      <dgm:t>
        <a:bodyPr/>
        <a:lstStyle/>
        <a:p>
          <a:endParaRPr lang="en-NZ"/>
        </a:p>
      </dgm:t>
    </dgm:pt>
    <dgm:pt modelId="{4E904072-D29D-44A0-B4EC-61C272A65CD3}" type="sibTrans" cxnId="{BC0016D1-E154-4CE9-84A4-5D0B43D535EF}">
      <dgm:prSet/>
      <dgm:spPr/>
      <dgm:t>
        <a:bodyPr/>
        <a:lstStyle/>
        <a:p>
          <a:endParaRPr lang="en-NZ"/>
        </a:p>
      </dgm:t>
    </dgm:pt>
    <dgm:pt modelId="{FB8C74C8-94E1-4C8D-8060-4D02330F705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Task Planning &amp; Scheduling (Gantt chart)</a:t>
          </a:r>
        </a:p>
      </dgm:t>
    </dgm:pt>
    <dgm:pt modelId="{F88BD50B-EE2B-48AF-ADB8-1CE51D3E55C4}" type="parTrans" cxnId="{D51B4A4E-06BF-4E16-A9E2-38671F771791}">
      <dgm:prSet/>
      <dgm:spPr/>
      <dgm:t>
        <a:bodyPr/>
        <a:lstStyle/>
        <a:p>
          <a:endParaRPr lang="en-NZ"/>
        </a:p>
      </dgm:t>
    </dgm:pt>
    <dgm:pt modelId="{CC2A3055-AB8C-4DE6-8275-79683F0E52BD}" type="sibTrans" cxnId="{D51B4A4E-06BF-4E16-A9E2-38671F771791}">
      <dgm:prSet/>
      <dgm:spPr/>
      <dgm:t>
        <a:bodyPr/>
        <a:lstStyle/>
        <a:p>
          <a:endParaRPr lang="en-NZ"/>
        </a:p>
      </dgm:t>
    </dgm:pt>
    <dgm:pt modelId="{9DC3659A-CB92-4392-ACD3-8D46F604996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b="1" i="1" dirty="0">
              <a:latin typeface="Gill Sans"/>
            </a:rPr>
            <a:t>Limited Experience</a:t>
          </a:r>
        </a:p>
      </dgm:t>
    </dgm:pt>
    <dgm:pt modelId="{0FDA8759-395E-4D1E-B173-3A7A0F32A823}" type="parTrans" cxnId="{3139A8E3-7F39-43A7-A17B-3F93A126C220}">
      <dgm:prSet/>
      <dgm:spPr/>
      <dgm:t>
        <a:bodyPr/>
        <a:lstStyle/>
        <a:p>
          <a:endParaRPr lang="en-NZ"/>
        </a:p>
      </dgm:t>
    </dgm:pt>
    <dgm:pt modelId="{31E33F96-64B7-4B0A-AC75-333B73B844B5}" type="sibTrans" cxnId="{3139A8E3-7F39-43A7-A17B-3F93A126C220}">
      <dgm:prSet/>
      <dgm:spPr/>
      <dgm:t>
        <a:bodyPr/>
        <a:lstStyle/>
        <a:p>
          <a:endParaRPr lang="en-NZ"/>
        </a:p>
      </dgm:t>
    </dgm:pt>
    <dgm:pt modelId="{8D2BA345-217F-4388-9557-6E004861E0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Lots of Research</a:t>
          </a:r>
        </a:p>
      </dgm:t>
    </dgm:pt>
    <dgm:pt modelId="{42FA609A-886C-4372-9C5F-CFFC0F74451D}" type="parTrans" cxnId="{9B4804EA-544C-41F0-92F7-C7614349D2AD}">
      <dgm:prSet/>
      <dgm:spPr/>
      <dgm:t>
        <a:bodyPr/>
        <a:lstStyle/>
        <a:p>
          <a:endParaRPr lang="en-NZ"/>
        </a:p>
      </dgm:t>
    </dgm:pt>
    <dgm:pt modelId="{F538CEF6-D53F-41B0-BA3E-B3A9AD770DE1}" type="sibTrans" cxnId="{9B4804EA-544C-41F0-92F7-C7614349D2AD}">
      <dgm:prSet/>
      <dgm:spPr/>
      <dgm:t>
        <a:bodyPr/>
        <a:lstStyle/>
        <a:p>
          <a:endParaRPr lang="en-NZ"/>
        </a:p>
      </dgm:t>
    </dgm:pt>
    <dgm:pt modelId="{3483D981-C6FE-40EC-A57A-92111F566F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Seeking Advice from Lecturers &amp; Friends</a:t>
          </a:r>
        </a:p>
      </dgm:t>
    </dgm:pt>
    <dgm:pt modelId="{43BDF1AC-AEB6-4095-9372-DBCD469A58AB}" type="parTrans" cxnId="{01285948-D0B1-4786-AE5A-F9F2BFAA2A12}">
      <dgm:prSet/>
      <dgm:spPr/>
      <dgm:t>
        <a:bodyPr/>
        <a:lstStyle/>
        <a:p>
          <a:endParaRPr lang="en-NZ"/>
        </a:p>
      </dgm:t>
    </dgm:pt>
    <dgm:pt modelId="{9A059675-BEA4-44DF-9313-BA56D3254380}" type="sibTrans" cxnId="{01285948-D0B1-4786-AE5A-F9F2BFAA2A12}">
      <dgm:prSet/>
      <dgm:spPr/>
      <dgm:t>
        <a:bodyPr/>
        <a:lstStyle/>
        <a:p>
          <a:endParaRPr lang="en-NZ"/>
        </a:p>
      </dgm:t>
    </dgm:pt>
    <dgm:pt modelId="{FE48F609-7BAD-4FB3-8893-8E39B93135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b="1" i="1" dirty="0">
              <a:latin typeface="Gill Sans"/>
            </a:rPr>
            <a:t>Communication Risks</a:t>
          </a:r>
        </a:p>
      </dgm:t>
    </dgm:pt>
    <dgm:pt modelId="{A34144D1-7EAF-4983-A098-60671E713D30}" type="parTrans" cxnId="{9849F186-236B-4335-8B3F-262511993C3E}">
      <dgm:prSet/>
      <dgm:spPr/>
      <dgm:t>
        <a:bodyPr/>
        <a:lstStyle/>
        <a:p>
          <a:endParaRPr lang="en-NZ"/>
        </a:p>
      </dgm:t>
    </dgm:pt>
    <dgm:pt modelId="{78C39485-BBB8-457E-B957-AE73661A4CD3}" type="sibTrans" cxnId="{9849F186-236B-4335-8B3F-262511993C3E}">
      <dgm:prSet/>
      <dgm:spPr/>
      <dgm:t>
        <a:bodyPr/>
        <a:lstStyle/>
        <a:p>
          <a:endParaRPr lang="en-NZ"/>
        </a:p>
      </dgm:t>
    </dgm:pt>
    <dgm:pt modelId="{DB0CB31F-7953-4B08-BDF0-376659173F8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Proper Documentation</a:t>
          </a:r>
        </a:p>
      </dgm:t>
    </dgm:pt>
    <dgm:pt modelId="{259FD2F4-E411-4821-8D2F-B02241B4CC61}" type="parTrans" cxnId="{4A948FF6-EA10-416C-A9EB-C1A4448D5669}">
      <dgm:prSet/>
      <dgm:spPr/>
      <dgm:t>
        <a:bodyPr/>
        <a:lstStyle/>
        <a:p>
          <a:endParaRPr lang="en-NZ"/>
        </a:p>
      </dgm:t>
    </dgm:pt>
    <dgm:pt modelId="{0F05CD21-84FC-4DA2-929E-B3D7EFFCFE78}" type="sibTrans" cxnId="{4A948FF6-EA10-416C-A9EB-C1A4448D5669}">
      <dgm:prSet/>
      <dgm:spPr/>
      <dgm:t>
        <a:bodyPr/>
        <a:lstStyle/>
        <a:p>
          <a:endParaRPr lang="en-NZ"/>
        </a:p>
      </dgm:t>
    </dgm:pt>
    <dgm:pt modelId="{A6166D59-9107-4BBB-97BA-099C0D35E7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Team Meetings</a:t>
          </a:r>
        </a:p>
      </dgm:t>
    </dgm:pt>
    <dgm:pt modelId="{C6B05B19-B7F6-4FBE-BC4B-92511ABA7B10}" type="parTrans" cxnId="{F4E4099D-41B5-4583-8296-DB2957C4F46F}">
      <dgm:prSet/>
      <dgm:spPr/>
      <dgm:t>
        <a:bodyPr/>
        <a:lstStyle/>
        <a:p>
          <a:endParaRPr lang="en-NZ"/>
        </a:p>
      </dgm:t>
    </dgm:pt>
    <dgm:pt modelId="{E2F9C66B-AD3B-4FD8-A295-E1FE909730B7}" type="sibTrans" cxnId="{F4E4099D-41B5-4583-8296-DB2957C4F46F}">
      <dgm:prSet/>
      <dgm:spPr/>
      <dgm:t>
        <a:bodyPr/>
        <a:lstStyle/>
        <a:p>
          <a:endParaRPr lang="en-NZ"/>
        </a:p>
      </dgm:t>
    </dgm:pt>
    <dgm:pt modelId="{9D148B6C-08AC-4E2B-9197-9B0B8936D34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b="1" i="1" dirty="0">
              <a:latin typeface="Gill Sans"/>
            </a:rPr>
            <a:t>Requirements Inflation</a:t>
          </a:r>
        </a:p>
      </dgm:t>
    </dgm:pt>
    <dgm:pt modelId="{95C96D90-CA55-433A-8D1C-84E6AC9CBE76}" type="parTrans" cxnId="{FA46FD76-3FCD-4044-A9C2-39AA94665E5C}">
      <dgm:prSet/>
      <dgm:spPr/>
      <dgm:t>
        <a:bodyPr/>
        <a:lstStyle/>
        <a:p>
          <a:endParaRPr lang="en-NZ"/>
        </a:p>
      </dgm:t>
    </dgm:pt>
    <dgm:pt modelId="{1A6ADA96-683C-4A6C-A258-FB8105D1B9CA}" type="sibTrans" cxnId="{FA46FD76-3FCD-4044-A9C2-39AA94665E5C}">
      <dgm:prSet/>
      <dgm:spPr/>
      <dgm:t>
        <a:bodyPr/>
        <a:lstStyle/>
        <a:p>
          <a:endParaRPr lang="en-NZ"/>
        </a:p>
      </dgm:t>
    </dgm:pt>
    <dgm:pt modelId="{9F381D7E-1B92-42D1-957E-441A7EB5CFC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Stick to the scope</a:t>
          </a:r>
        </a:p>
      </dgm:t>
    </dgm:pt>
    <dgm:pt modelId="{89FB3C77-1FB8-4096-8F1F-BC75EAE4A0C2}" type="parTrans" cxnId="{C82E362E-033B-4B09-9E72-7385AE8D6DAA}">
      <dgm:prSet/>
      <dgm:spPr/>
      <dgm:t>
        <a:bodyPr/>
        <a:lstStyle/>
        <a:p>
          <a:endParaRPr lang="en-NZ"/>
        </a:p>
      </dgm:t>
    </dgm:pt>
    <dgm:pt modelId="{E142DA46-1A19-4B21-A25E-E9753086EE27}" type="sibTrans" cxnId="{C82E362E-033B-4B09-9E72-7385AE8D6DAA}">
      <dgm:prSet/>
      <dgm:spPr/>
      <dgm:t>
        <a:bodyPr/>
        <a:lstStyle/>
        <a:p>
          <a:endParaRPr lang="en-NZ"/>
        </a:p>
      </dgm:t>
    </dgm:pt>
    <dgm:pt modelId="{95FDBC75-F33A-4C2D-B131-03D5B50F75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Get the Basic App Functionalities Working First</a:t>
          </a:r>
        </a:p>
      </dgm:t>
    </dgm:pt>
    <dgm:pt modelId="{814D5075-ED2F-4DF3-9465-79FC1D5C7993}" type="parTrans" cxnId="{1434BF02-716F-4D88-B190-9F126B973E74}">
      <dgm:prSet/>
      <dgm:spPr/>
      <dgm:t>
        <a:bodyPr/>
        <a:lstStyle/>
        <a:p>
          <a:endParaRPr lang="en-NZ"/>
        </a:p>
      </dgm:t>
    </dgm:pt>
    <dgm:pt modelId="{5FBE9197-C9D1-4568-8CF0-BFD5EB664424}" type="sibTrans" cxnId="{1434BF02-716F-4D88-B190-9F126B973E74}">
      <dgm:prSet/>
      <dgm:spPr/>
      <dgm:t>
        <a:bodyPr/>
        <a:lstStyle/>
        <a:p>
          <a:endParaRPr lang="en-NZ"/>
        </a:p>
      </dgm:t>
    </dgm:pt>
    <dgm:pt modelId="{5DAAB353-5F61-474F-A0F0-EE25181A7A4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b="1" dirty="0">
              <a:latin typeface="Gill Sans"/>
            </a:rPr>
            <a:t>Technological Failure</a:t>
          </a:r>
        </a:p>
      </dgm:t>
    </dgm:pt>
    <dgm:pt modelId="{7E532D29-58D8-43F9-B09A-D9D219653C03}" type="parTrans" cxnId="{1E13ED72-AF8B-4324-9CDB-9278DBE2E758}">
      <dgm:prSet/>
      <dgm:spPr/>
      <dgm:t>
        <a:bodyPr/>
        <a:lstStyle/>
        <a:p>
          <a:endParaRPr lang="en-NZ"/>
        </a:p>
      </dgm:t>
    </dgm:pt>
    <dgm:pt modelId="{FEF54332-0F7A-48FB-A950-443E6A10339D}" type="sibTrans" cxnId="{1E13ED72-AF8B-4324-9CDB-9278DBE2E758}">
      <dgm:prSet/>
      <dgm:spPr/>
      <dgm:t>
        <a:bodyPr/>
        <a:lstStyle/>
        <a:p>
          <a:endParaRPr lang="en-NZ"/>
        </a:p>
      </dgm:t>
    </dgm:pt>
    <dgm:pt modelId="{BE4E570D-C1FD-410A-B6B5-700A52E32D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Backing up on cloud</a:t>
          </a:r>
        </a:p>
      </dgm:t>
    </dgm:pt>
    <dgm:pt modelId="{C55E6A93-4971-4AF4-A48C-19F8C0C6E260}" type="parTrans" cxnId="{0AEB3E28-EFB2-480F-B37E-C4228E3F5433}">
      <dgm:prSet/>
      <dgm:spPr/>
      <dgm:t>
        <a:bodyPr/>
        <a:lstStyle/>
        <a:p>
          <a:endParaRPr lang="en-NZ"/>
        </a:p>
      </dgm:t>
    </dgm:pt>
    <dgm:pt modelId="{CFCD1820-926A-40C9-A6B9-B4E59563637A}" type="sibTrans" cxnId="{0AEB3E28-EFB2-480F-B37E-C4228E3F5433}">
      <dgm:prSet/>
      <dgm:spPr/>
      <dgm:t>
        <a:bodyPr/>
        <a:lstStyle/>
        <a:p>
          <a:endParaRPr lang="en-NZ"/>
        </a:p>
      </dgm:t>
    </dgm:pt>
    <dgm:pt modelId="{E1487533-9552-4228-9A8D-64841722AA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>
              <a:latin typeface="Gill Sans"/>
            </a:rPr>
            <a:t>Each member having at least one copy</a:t>
          </a:r>
        </a:p>
      </dgm:t>
    </dgm:pt>
    <dgm:pt modelId="{9F8F7B17-5EE9-414A-8160-21CA4A97E822}" type="parTrans" cxnId="{A2556757-0476-4277-B1A6-CACD736D097D}">
      <dgm:prSet/>
      <dgm:spPr/>
      <dgm:t>
        <a:bodyPr/>
        <a:lstStyle/>
        <a:p>
          <a:endParaRPr lang="en-NZ"/>
        </a:p>
      </dgm:t>
    </dgm:pt>
    <dgm:pt modelId="{68241B89-9ED3-451A-8ED0-77BB772986A1}" type="sibTrans" cxnId="{A2556757-0476-4277-B1A6-CACD736D097D}">
      <dgm:prSet/>
      <dgm:spPr/>
      <dgm:t>
        <a:bodyPr/>
        <a:lstStyle/>
        <a:p>
          <a:endParaRPr lang="en-NZ"/>
        </a:p>
      </dgm:t>
    </dgm:pt>
    <dgm:pt modelId="{7354EF75-E582-4A48-9667-F0BEDD18B810}" type="pres">
      <dgm:prSet presAssocID="{2D1129BF-322F-4F38-A9E7-78359ABC5008}" presName="Name0" presStyleCnt="0">
        <dgm:presLayoutVars>
          <dgm:dir/>
          <dgm:animLvl val="lvl"/>
          <dgm:resizeHandles val="exact"/>
        </dgm:presLayoutVars>
      </dgm:prSet>
      <dgm:spPr/>
    </dgm:pt>
    <dgm:pt modelId="{07D24655-17A1-4590-A61B-1DF080CD3093}" type="pres">
      <dgm:prSet presAssocID="{076E56AB-1E5C-444C-86FE-BC96F447EC2E}" presName="linNode" presStyleCnt="0"/>
      <dgm:spPr/>
    </dgm:pt>
    <dgm:pt modelId="{43EFC079-33D4-4909-9233-A9A46C5FDF3D}" type="pres">
      <dgm:prSet presAssocID="{076E56AB-1E5C-444C-86FE-BC96F447EC2E}" presName="parTx" presStyleLbl="revTx" presStyleIdx="0" presStyleCnt="5">
        <dgm:presLayoutVars>
          <dgm:chMax val="1"/>
          <dgm:bulletEnabled val="1"/>
        </dgm:presLayoutVars>
      </dgm:prSet>
      <dgm:spPr/>
    </dgm:pt>
    <dgm:pt modelId="{CD46B952-E298-45F1-AB4C-A1E791CFC63F}" type="pres">
      <dgm:prSet presAssocID="{076E56AB-1E5C-444C-86FE-BC96F447EC2E}" presName="bracket" presStyleLbl="parChTrans1D1" presStyleIdx="0" presStyleCnt="5"/>
      <dgm:spPr/>
    </dgm:pt>
    <dgm:pt modelId="{BC9FFF28-AE0E-47DE-8A69-4C166094D7D6}" type="pres">
      <dgm:prSet presAssocID="{076E56AB-1E5C-444C-86FE-BC96F447EC2E}" presName="spH" presStyleCnt="0"/>
      <dgm:spPr/>
    </dgm:pt>
    <dgm:pt modelId="{C2A8B41C-D7B6-458A-9A9B-88215110AAE5}" type="pres">
      <dgm:prSet presAssocID="{076E56AB-1E5C-444C-86FE-BC96F447EC2E}" presName="desTx" presStyleLbl="node1" presStyleIdx="0" presStyleCnt="5">
        <dgm:presLayoutVars>
          <dgm:bulletEnabled val="1"/>
        </dgm:presLayoutVars>
      </dgm:prSet>
      <dgm:spPr/>
    </dgm:pt>
    <dgm:pt modelId="{4A118740-A167-45B0-BD4D-850A326AEB07}" type="pres">
      <dgm:prSet presAssocID="{16EF5CD6-D10A-4944-BDE2-D7AAA7CCAE9C}" presName="spV" presStyleCnt="0"/>
      <dgm:spPr/>
    </dgm:pt>
    <dgm:pt modelId="{C8574642-BF18-4520-B205-0D0C87542867}" type="pres">
      <dgm:prSet presAssocID="{9DC3659A-CB92-4392-ACD3-8D46F604996F}" presName="linNode" presStyleCnt="0"/>
      <dgm:spPr/>
    </dgm:pt>
    <dgm:pt modelId="{BB287400-3181-42C2-82DA-A1F85EC661B7}" type="pres">
      <dgm:prSet presAssocID="{9DC3659A-CB92-4392-ACD3-8D46F604996F}" presName="parTx" presStyleLbl="revTx" presStyleIdx="1" presStyleCnt="5">
        <dgm:presLayoutVars>
          <dgm:chMax val="1"/>
          <dgm:bulletEnabled val="1"/>
        </dgm:presLayoutVars>
      </dgm:prSet>
      <dgm:spPr/>
    </dgm:pt>
    <dgm:pt modelId="{57BABCFC-EA2C-437F-952D-2C1A5311E75F}" type="pres">
      <dgm:prSet presAssocID="{9DC3659A-CB92-4392-ACD3-8D46F604996F}" presName="bracket" presStyleLbl="parChTrans1D1" presStyleIdx="1" presStyleCnt="5"/>
      <dgm:spPr/>
    </dgm:pt>
    <dgm:pt modelId="{98F61CA3-CFC4-492D-BBD1-556776308D53}" type="pres">
      <dgm:prSet presAssocID="{9DC3659A-CB92-4392-ACD3-8D46F604996F}" presName="spH" presStyleCnt="0"/>
      <dgm:spPr/>
    </dgm:pt>
    <dgm:pt modelId="{8F9C9B21-7A13-4DE3-9168-AB50C114C88F}" type="pres">
      <dgm:prSet presAssocID="{9DC3659A-CB92-4392-ACD3-8D46F604996F}" presName="desTx" presStyleLbl="node1" presStyleIdx="1" presStyleCnt="5">
        <dgm:presLayoutVars>
          <dgm:bulletEnabled val="1"/>
        </dgm:presLayoutVars>
      </dgm:prSet>
      <dgm:spPr/>
    </dgm:pt>
    <dgm:pt modelId="{7A9D3FBD-8BB3-4DA6-A663-9B6D1114D1B8}" type="pres">
      <dgm:prSet presAssocID="{31E33F96-64B7-4B0A-AC75-333B73B844B5}" presName="spV" presStyleCnt="0"/>
      <dgm:spPr/>
    </dgm:pt>
    <dgm:pt modelId="{D9C43DFA-82F3-4799-973F-10970AEC7A24}" type="pres">
      <dgm:prSet presAssocID="{FE48F609-7BAD-4FB3-8893-8E39B9313516}" presName="linNode" presStyleCnt="0"/>
      <dgm:spPr/>
    </dgm:pt>
    <dgm:pt modelId="{CBD74D2B-F263-4CF2-9D0B-00905988B094}" type="pres">
      <dgm:prSet presAssocID="{FE48F609-7BAD-4FB3-8893-8E39B9313516}" presName="parTx" presStyleLbl="revTx" presStyleIdx="2" presStyleCnt="5">
        <dgm:presLayoutVars>
          <dgm:chMax val="1"/>
          <dgm:bulletEnabled val="1"/>
        </dgm:presLayoutVars>
      </dgm:prSet>
      <dgm:spPr/>
    </dgm:pt>
    <dgm:pt modelId="{71151491-5B43-4575-97A5-5F3084FE4F79}" type="pres">
      <dgm:prSet presAssocID="{FE48F609-7BAD-4FB3-8893-8E39B9313516}" presName="bracket" presStyleLbl="parChTrans1D1" presStyleIdx="2" presStyleCnt="5"/>
      <dgm:spPr/>
    </dgm:pt>
    <dgm:pt modelId="{D2729A04-24CE-49D5-8BDC-121550E6136B}" type="pres">
      <dgm:prSet presAssocID="{FE48F609-7BAD-4FB3-8893-8E39B9313516}" presName="spH" presStyleCnt="0"/>
      <dgm:spPr/>
    </dgm:pt>
    <dgm:pt modelId="{A82A496E-2EB9-411E-9324-123B7A4E6FB6}" type="pres">
      <dgm:prSet presAssocID="{FE48F609-7BAD-4FB3-8893-8E39B9313516}" presName="desTx" presStyleLbl="node1" presStyleIdx="2" presStyleCnt="5">
        <dgm:presLayoutVars>
          <dgm:bulletEnabled val="1"/>
        </dgm:presLayoutVars>
      </dgm:prSet>
      <dgm:spPr/>
    </dgm:pt>
    <dgm:pt modelId="{107DA664-89C7-4429-BCC8-FAC97A229120}" type="pres">
      <dgm:prSet presAssocID="{78C39485-BBB8-457E-B957-AE73661A4CD3}" presName="spV" presStyleCnt="0"/>
      <dgm:spPr/>
    </dgm:pt>
    <dgm:pt modelId="{19C850AF-735D-43EB-A2EE-95A17438A9CA}" type="pres">
      <dgm:prSet presAssocID="{9D148B6C-08AC-4E2B-9197-9B0B8936D345}" presName="linNode" presStyleCnt="0"/>
      <dgm:spPr/>
    </dgm:pt>
    <dgm:pt modelId="{AA664535-A7E6-4A38-AC1B-E60303757932}" type="pres">
      <dgm:prSet presAssocID="{9D148B6C-08AC-4E2B-9197-9B0B8936D345}" presName="parTx" presStyleLbl="revTx" presStyleIdx="3" presStyleCnt="5">
        <dgm:presLayoutVars>
          <dgm:chMax val="1"/>
          <dgm:bulletEnabled val="1"/>
        </dgm:presLayoutVars>
      </dgm:prSet>
      <dgm:spPr/>
    </dgm:pt>
    <dgm:pt modelId="{2C04714C-5A37-4CD3-83CC-DDB1ABE75FD1}" type="pres">
      <dgm:prSet presAssocID="{9D148B6C-08AC-4E2B-9197-9B0B8936D345}" presName="bracket" presStyleLbl="parChTrans1D1" presStyleIdx="3" presStyleCnt="5"/>
      <dgm:spPr/>
    </dgm:pt>
    <dgm:pt modelId="{9ED6A8D9-1860-4FF1-9EE1-89507524450A}" type="pres">
      <dgm:prSet presAssocID="{9D148B6C-08AC-4E2B-9197-9B0B8936D345}" presName="spH" presStyleCnt="0"/>
      <dgm:spPr/>
    </dgm:pt>
    <dgm:pt modelId="{0B755E1B-89DB-4DE6-9535-6B65571A9206}" type="pres">
      <dgm:prSet presAssocID="{9D148B6C-08AC-4E2B-9197-9B0B8936D345}" presName="desTx" presStyleLbl="node1" presStyleIdx="3" presStyleCnt="5">
        <dgm:presLayoutVars>
          <dgm:bulletEnabled val="1"/>
        </dgm:presLayoutVars>
      </dgm:prSet>
      <dgm:spPr/>
    </dgm:pt>
    <dgm:pt modelId="{B342BED5-DE66-472D-B93B-2857586DBFFB}" type="pres">
      <dgm:prSet presAssocID="{1A6ADA96-683C-4A6C-A258-FB8105D1B9CA}" presName="spV" presStyleCnt="0"/>
      <dgm:spPr/>
    </dgm:pt>
    <dgm:pt modelId="{B60C7B8A-B69D-446D-B91B-F36E52FFAE34}" type="pres">
      <dgm:prSet presAssocID="{5DAAB353-5F61-474F-A0F0-EE25181A7A46}" presName="linNode" presStyleCnt="0"/>
      <dgm:spPr/>
    </dgm:pt>
    <dgm:pt modelId="{85A58C77-443E-4C4B-B129-1970AC817CB3}" type="pres">
      <dgm:prSet presAssocID="{5DAAB353-5F61-474F-A0F0-EE25181A7A46}" presName="parTx" presStyleLbl="revTx" presStyleIdx="4" presStyleCnt="5">
        <dgm:presLayoutVars>
          <dgm:chMax val="1"/>
          <dgm:bulletEnabled val="1"/>
        </dgm:presLayoutVars>
      </dgm:prSet>
      <dgm:spPr/>
    </dgm:pt>
    <dgm:pt modelId="{1B853E88-D9D8-4C8F-82A0-1B5B41C3C159}" type="pres">
      <dgm:prSet presAssocID="{5DAAB353-5F61-474F-A0F0-EE25181A7A46}" presName="bracket" presStyleLbl="parChTrans1D1" presStyleIdx="4" presStyleCnt="5"/>
      <dgm:spPr/>
    </dgm:pt>
    <dgm:pt modelId="{7F270088-5B45-4986-972B-071CB10260A5}" type="pres">
      <dgm:prSet presAssocID="{5DAAB353-5F61-474F-A0F0-EE25181A7A46}" presName="spH" presStyleCnt="0"/>
      <dgm:spPr/>
    </dgm:pt>
    <dgm:pt modelId="{5F9E50E8-A83A-46FC-95ED-65C89DC5A633}" type="pres">
      <dgm:prSet presAssocID="{5DAAB353-5F61-474F-A0F0-EE25181A7A46}" presName="desTx" presStyleLbl="node1" presStyleIdx="4" presStyleCnt="5">
        <dgm:presLayoutVars>
          <dgm:bulletEnabled val="1"/>
        </dgm:presLayoutVars>
      </dgm:prSet>
      <dgm:spPr/>
    </dgm:pt>
  </dgm:ptLst>
  <dgm:cxnLst>
    <dgm:cxn modelId="{1434BF02-716F-4D88-B190-9F126B973E74}" srcId="{9D148B6C-08AC-4E2B-9197-9B0B8936D345}" destId="{95FDBC75-F33A-4C2D-B131-03D5B50F75A4}" srcOrd="1" destOrd="0" parTransId="{814D5075-ED2F-4DF3-9465-79FC1D5C7993}" sibTransId="{5FBE9197-C9D1-4568-8CF0-BFD5EB664424}"/>
    <dgm:cxn modelId="{2891ED13-6285-46B5-B871-E5FC7926A5DA}" type="presOf" srcId="{076E56AB-1E5C-444C-86FE-BC96F447EC2E}" destId="{43EFC079-33D4-4909-9233-A9A46C5FDF3D}" srcOrd="0" destOrd="0" presId="urn:diagrams.loki3.com/BracketList"/>
    <dgm:cxn modelId="{54EC5317-A7F9-4885-B1BF-F386CE7C0B8B}" type="presOf" srcId="{DB0CB31F-7953-4B08-BDF0-376659173F8D}" destId="{A82A496E-2EB9-411E-9324-123B7A4E6FB6}" srcOrd="0" destOrd="0" presId="urn:diagrams.loki3.com/BracketList"/>
    <dgm:cxn modelId="{52E4A727-F62A-42E4-85D1-C3E619482EED}" type="presOf" srcId="{8D2BA345-217F-4388-9557-6E004861E049}" destId="{8F9C9B21-7A13-4DE3-9168-AB50C114C88F}" srcOrd="0" destOrd="0" presId="urn:diagrams.loki3.com/BracketList"/>
    <dgm:cxn modelId="{0AEB3E28-EFB2-480F-B37E-C4228E3F5433}" srcId="{5DAAB353-5F61-474F-A0F0-EE25181A7A46}" destId="{BE4E570D-C1FD-410A-B6B5-700A52E32DC8}" srcOrd="0" destOrd="0" parTransId="{C55E6A93-4971-4AF4-A48C-19F8C0C6E260}" sibTransId="{CFCD1820-926A-40C9-A6B9-B4E59563637A}"/>
    <dgm:cxn modelId="{C82E362E-033B-4B09-9E72-7385AE8D6DAA}" srcId="{9D148B6C-08AC-4E2B-9197-9B0B8936D345}" destId="{9F381D7E-1B92-42D1-957E-441A7EB5CFCB}" srcOrd="0" destOrd="0" parTransId="{89FB3C77-1FB8-4096-8F1F-BC75EAE4A0C2}" sibTransId="{E142DA46-1A19-4B21-A25E-E9753086EE27}"/>
    <dgm:cxn modelId="{23CF7D32-7A48-4368-A9B3-BE9BBA658150}" srcId="{2D1129BF-322F-4F38-A9E7-78359ABC5008}" destId="{076E56AB-1E5C-444C-86FE-BC96F447EC2E}" srcOrd="0" destOrd="0" parTransId="{2A3ADFFA-5EFA-4E45-A91A-DD641DA91D4F}" sibTransId="{16EF5CD6-D10A-4944-BDE2-D7AAA7CCAE9C}"/>
    <dgm:cxn modelId="{01285948-D0B1-4786-AE5A-F9F2BFAA2A12}" srcId="{9DC3659A-CB92-4392-ACD3-8D46F604996F}" destId="{3483D981-C6FE-40EC-A57A-92111F566FA4}" srcOrd="1" destOrd="0" parTransId="{43BDF1AC-AEB6-4095-9372-DBCD469A58AB}" sibTransId="{9A059675-BEA4-44DF-9313-BA56D3254380}"/>
    <dgm:cxn modelId="{471CCD49-58A7-4287-895D-EC2938D5E748}" type="presOf" srcId="{95FDBC75-F33A-4C2D-B131-03D5B50F75A4}" destId="{0B755E1B-89DB-4DE6-9535-6B65571A9206}" srcOrd="0" destOrd="1" presId="urn:diagrams.loki3.com/BracketList"/>
    <dgm:cxn modelId="{5A39484A-43EB-44D4-BA1A-EB5DF0A27F32}" type="presOf" srcId="{FE48F609-7BAD-4FB3-8893-8E39B9313516}" destId="{CBD74D2B-F263-4CF2-9D0B-00905988B094}" srcOrd="0" destOrd="0" presId="urn:diagrams.loki3.com/BracketList"/>
    <dgm:cxn modelId="{D51B4A4E-06BF-4E16-A9E2-38671F771791}" srcId="{076E56AB-1E5C-444C-86FE-BC96F447EC2E}" destId="{FB8C74C8-94E1-4C8D-8060-4D02330F7055}" srcOrd="1" destOrd="0" parTransId="{F88BD50B-EE2B-48AF-ADB8-1CE51D3E55C4}" sibTransId="{CC2A3055-AB8C-4DE6-8275-79683F0E52BD}"/>
    <dgm:cxn modelId="{1E13ED72-AF8B-4324-9CDB-9278DBE2E758}" srcId="{2D1129BF-322F-4F38-A9E7-78359ABC5008}" destId="{5DAAB353-5F61-474F-A0F0-EE25181A7A46}" srcOrd="4" destOrd="0" parTransId="{7E532D29-58D8-43F9-B09A-D9D219653C03}" sibTransId="{FEF54332-0F7A-48FB-A950-443E6A10339D}"/>
    <dgm:cxn modelId="{FA46FD76-3FCD-4044-A9C2-39AA94665E5C}" srcId="{2D1129BF-322F-4F38-A9E7-78359ABC5008}" destId="{9D148B6C-08AC-4E2B-9197-9B0B8936D345}" srcOrd="3" destOrd="0" parTransId="{95C96D90-CA55-433A-8D1C-84E6AC9CBE76}" sibTransId="{1A6ADA96-683C-4A6C-A258-FB8105D1B9CA}"/>
    <dgm:cxn modelId="{A2556757-0476-4277-B1A6-CACD736D097D}" srcId="{5DAAB353-5F61-474F-A0F0-EE25181A7A46}" destId="{E1487533-9552-4228-9A8D-64841722AABF}" srcOrd="1" destOrd="0" parTransId="{9F8F7B17-5EE9-414A-8160-21CA4A97E822}" sibTransId="{68241B89-9ED3-451A-8ED0-77BB772986A1}"/>
    <dgm:cxn modelId="{7CFEB480-60C1-455B-B13C-780A25BC0762}" type="presOf" srcId="{E1487533-9552-4228-9A8D-64841722AABF}" destId="{5F9E50E8-A83A-46FC-95ED-65C89DC5A633}" srcOrd="0" destOrd="1" presId="urn:diagrams.loki3.com/BracketList"/>
    <dgm:cxn modelId="{9849F186-236B-4335-8B3F-262511993C3E}" srcId="{2D1129BF-322F-4F38-A9E7-78359ABC5008}" destId="{FE48F609-7BAD-4FB3-8893-8E39B9313516}" srcOrd="2" destOrd="0" parTransId="{A34144D1-7EAF-4983-A098-60671E713D30}" sibTransId="{78C39485-BBB8-457E-B957-AE73661A4CD3}"/>
    <dgm:cxn modelId="{30B9318D-261A-4796-8500-19FF5E18CDA6}" type="presOf" srcId="{9DC3659A-CB92-4392-ACD3-8D46F604996F}" destId="{BB287400-3181-42C2-82DA-A1F85EC661B7}" srcOrd="0" destOrd="0" presId="urn:diagrams.loki3.com/BracketList"/>
    <dgm:cxn modelId="{F4E4099D-41B5-4583-8296-DB2957C4F46F}" srcId="{FE48F609-7BAD-4FB3-8893-8E39B9313516}" destId="{A6166D59-9107-4BBB-97BA-099C0D35E7D5}" srcOrd="1" destOrd="0" parTransId="{C6B05B19-B7F6-4FBE-BC4B-92511ABA7B10}" sibTransId="{E2F9C66B-AD3B-4FD8-A295-E1FE909730B7}"/>
    <dgm:cxn modelId="{461A27A9-8324-4BBC-8173-B0792D54E735}" type="presOf" srcId="{A6166D59-9107-4BBB-97BA-099C0D35E7D5}" destId="{A82A496E-2EB9-411E-9324-123B7A4E6FB6}" srcOrd="0" destOrd="1" presId="urn:diagrams.loki3.com/BracketList"/>
    <dgm:cxn modelId="{AD33F3C8-888B-4584-964B-D3A925237FAC}" type="presOf" srcId="{2D1129BF-322F-4F38-A9E7-78359ABC5008}" destId="{7354EF75-E582-4A48-9667-F0BEDD18B810}" srcOrd="0" destOrd="0" presId="urn:diagrams.loki3.com/BracketList"/>
    <dgm:cxn modelId="{BC0016D1-E154-4CE9-84A4-5D0B43D535EF}" srcId="{076E56AB-1E5C-444C-86FE-BC96F447EC2E}" destId="{97329407-F80A-44A2-AC16-5176BFDC6C24}" srcOrd="0" destOrd="0" parTransId="{991F6EDC-B2A8-4444-91A8-18E496BAB83F}" sibTransId="{4E904072-D29D-44A0-B4EC-61C272A65CD3}"/>
    <dgm:cxn modelId="{1F974ED4-A3FF-403E-8477-DC9A0AF935C2}" type="presOf" srcId="{9F381D7E-1B92-42D1-957E-441A7EB5CFCB}" destId="{0B755E1B-89DB-4DE6-9535-6B65571A9206}" srcOrd="0" destOrd="0" presId="urn:diagrams.loki3.com/BracketList"/>
    <dgm:cxn modelId="{F59E08D8-964E-468D-A2C1-204ED9E31DC0}" type="presOf" srcId="{3483D981-C6FE-40EC-A57A-92111F566FA4}" destId="{8F9C9B21-7A13-4DE3-9168-AB50C114C88F}" srcOrd="0" destOrd="1" presId="urn:diagrams.loki3.com/BracketList"/>
    <dgm:cxn modelId="{3ECAF3D8-6948-4A21-9CF9-CE91359FB817}" type="presOf" srcId="{5DAAB353-5F61-474F-A0F0-EE25181A7A46}" destId="{85A58C77-443E-4C4B-B129-1970AC817CB3}" srcOrd="0" destOrd="0" presId="urn:diagrams.loki3.com/BracketList"/>
    <dgm:cxn modelId="{1841C8DA-4D11-4995-B6C4-E40066B17455}" type="presOf" srcId="{FB8C74C8-94E1-4C8D-8060-4D02330F7055}" destId="{C2A8B41C-D7B6-458A-9A9B-88215110AAE5}" srcOrd="0" destOrd="1" presId="urn:diagrams.loki3.com/BracketList"/>
    <dgm:cxn modelId="{3139A8E3-7F39-43A7-A17B-3F93A126C220}" srcId="{2D1129BF-322F-4F38-A9E7-78359ABC5008}" destId="{9DC3659A-CB92-4392-ACD3-8D46F604996F}" srcOrd="1" destOrd="0" parTransId="{0FDA8759-395E-4D1E-B173-3A7A0F32A823}" sibTransId="{31E33F96-64B7-4B0A-AC75-333B73B844B5}"/>
    <dgm:cxn modelId="{FBD884E9-2FBB-4DAF-BDEB-0757BBD3B719}" type="presOf" srcId="{9D148B6C-08AC-4E2B-9197-9B0B8936D345}" destId="{AA664535-A7E6-4A38-AC1B-E60303757932}" srcOrd="0" destOrd="0" presId="urn:diagrams.loki3.com/BracketList"/>
    <dgm:cxn modelId="{9B4804EA-544C-41F0-92F7-C7614349D2AD}" srcId="{9DC3659A-CB92-4392-ACD3-8D46F604996F}" destId="{8D2BA345-217F-4388-9557-6E004861E049}" srcOrd="0" destOrd="0" parTransId="{42FA609A-886C-4372-9C5F-CFFC0F74451D}" sibTransId="{F538CEF6-D53F-41B0-BA3E-B3A9AD770DE1}"/>
    <dgm:cxn modelId="{EA9F4BEC-18ED-4ACF-8293-D13F1C2D99A3}" type="presOf" srcId="{BE4E570D-C1FD-410A-B6B5-700A52E32DC8}" destId="{5F9E50E8-A83A-46FC-95ED-65C89DC5A633}" srcOrd="0" destOrd="0" presId="urn:diagrams.loki3.com/BracketList"/>
    <dgm:cxn modelId="{4A948FF6-EA10-416C-A9EB-C1A4448D5669}" srcId="{FE48F609-7BAD-4FB3-8893-8E39B9313516}" destId="{DB0CB31F-7953-4B08-BDF0-376659173F8D}" srcOrd="0" destOrd="0" parTransId="{259FD2F4-E411-4821-8D2F-B02241B4CC61}" sibTransId="{0F05CD21-84FC-4DA2-929E-B3D7EFFCFE78}"/>
    <dgm:cxn modelId="{87D3C7FA-CA3C-43CB-88E4-8AF952BBC825}" type="presOf" srcId="{97329407-F80A-44A2-AC16-5176BFDC6C24}" destId="{C2A8B41C-D7B6-458A-9A9B-88215110AAE5}" srcOrd="0" destOrd="0" presId="urn:diagrams.loki3.com/BracketList"/>
    <dgm:cxn modelId="{1B54E11F-B9CD-4470-8C18-E7AC0AEF9229}" type="presParOf" srcId="{7354EF75-E582-4A48-9667-F0BEDD18B810}" destId="{07D24655-17A1-4590-A61B-1DF080CD3093}" srcOrd="0" destOrd="0" presId="urn:diagrams.loki3.com/BracketList"/>
    <dgm:cxn modelId="{74FF587B-EA0A-4B95-950A-AF7EE29F3614}" type="presParOf" srcId="{07D24655-17A1-4590-A61B-1DF080CD3093}" destId="{43EFC079-33D4-4909-9233-A9A46C5FDF3D}" srcOrd="0" destOrd="0" presId="urn:diagrams.loki3.com/BracketList"/>
    <dgm:cxn modelId="{61D01D37-5232-4419-B162-1914B2C029E7}" type="presParOf" srcId="{07D24655-17A1-4590-A61B-1DF080CD3093}" destId="{CD46B952-E298-45F1-AB4C-A1E791CFC63F}" srcOrd="1" destOrd="0" presId="urn:diagrams.loki3.com/BracketList"/>
    <dgm:cxn modelId="{38566AF8-4E13-4B88-952F-92ABF28DF4D8}" type="presParOf" srcId="{07D24655-17A1-4590-A61B-1DF080CD3093}" destId="{BC9FFF28-AE0E-47DE-8A69-4C166094D7D6}" srcOrd="2" destOrd="0" presId="urn:diagrams.loki3.com/BracketList"/>
    <dgm:cxn modelId="{8CE08FE5-85C6-4EC4-B5B1-A876DF208E8C}" type="presParOf" srcId="{07D24655-17A1-4590-A61B-1DF080CD3093}" destId="{C2A8B41C-D7B6-458A-9A9B-88215110AAE5}" srcOrd="3" destOrd="0" presId="urn:diagrams.loki3.com/BracketList"/>
    <dgm:cxn modelId="{77EFC01D-6D76-42C2-98E7-D3CD0E9E2C99}" type="presParOf" srcId="{7354EF75-E582-4A48-9667-F0BEDD18B810}" destId="{4A118740-A167-45B0-BD4D-850A326AEB07}" srcOrd="1" destOrd="0" presId="urn:diagrams.loki3.com/BracketList"/>
    <dgm:cxn modelId="{31EFEC9D-24EE-4B4A-A48C-46D481B54636}" type="presParOf" srcId="{7354EF75-E582-4A48-9667-F0BEDD18B810}" destId="{C8574642-BF18-4520-B205-0D0C87542867}" srcOrd="2" destOrd="0" presId="urn:diagrams.loki3.com/BracketList"/>
    <dgm:cxn modelId="{F1D2F252-353D-404F-BE28-03A294CA52FB}" type="presParOf" srcId="{C8574642-BF18-4520-B205-0D0C87542867}" destId="{BB287400-3181-42C2-82DA-A1F85EC661B7}" srcOrd="0" destOrd="0" presId="urn:diagrams.loki3.com/BracketList"/>
    <dgm:cxn modelId="{F01E35F6-BE38-4173-B3FE-1A7BE6D3602B}" type="presParOf" srcId="{C8574642-BF18-4520-B205-0D0C87542867}" destId="{57BABCFC-EA2C-437F-952D-2C1A5311E75F}" srcOrd="1" destOrd="0" presId="urn:diagrams.loki3.com/BracketList"/>
    <dgm:cxn modelId="{71AAAA3C-FF94-4374-9C18-4B8168B32A92}" type="presParOf" srcId="{C8574642-BF18-4520-B205-0D0C87542867}" destId="{98F61CA3-CFC4-492D-BBD1-556776308D53}" srcOrd="2" destOrd="0" presId="urn:diagrams.loki3.com/BracketList"/>
    <dgm:cxn modelId="{F65834D0-7530-4326-88F5-C01924D15E80}" type="presParOf" srcId="{C8574642-BF18-4520-B205-0D0C87542867}" destId="{8F9C9B21-7A13-4DE3-9168-AB50C114C88F}" srcOrd="3" destOrd="0" presId="urn:diagrams.loki3.com/BracketList"/>
    <dgm:cxn modelId="{4E4F6870-C5F4-4804-A0E0-2F107DA59DEA}" type="presParOf" srcId="{7354EF75-E582-4A48-9667-F0BEDD18B810}" destId="{7A9D3FBD-8BB3-4DA6-A663-9B6D1114D1B8}" srcOrd="3" destOrd="0" presId="urn:diagrams.loki3.com/BracketList"/>
    <dgm:cxn modelId="{06FFADDC-AD60-4FC1-B6C9-3CFB81C9881D}" type="presParOf" srcId="{7354EF75-E582-4A48-9667-F0BEDD18B810}" destId="{D9C43DFA-82F3-4799-973F-10970AEC7A24}" srcOrd="4" destOrd="0" presId="urn:diagrams.loki3.com/BracketList"/>
    <dgm:cxn modelId="{63A35E56-41E9-427B-9354-62CE84F2E2C7}" type="presParOf" srcId="{D9C43DFA-82F3-4799-973F-10970AEC7A24}" destId="{CBD74D2B-F263-4CF2-9D0B-00905988B094}" srcOrd="0" destOrd="0" presId="urn:diagrams.loki3.com/BracketList"/>
    <dgm:cxn modelId="{B846D12D-9926-422B-84C2-A8B7BA72D6A9}" type="presParOf" srcId="{D9C43DFA-82F3-4799-973F-10970AEC7A24}" destId="{71151491-5B43-4575-97A5-5F3084FE4F79}" srcOrd="1" destOrd="0" presId="urn:diagrams.loki3.com/BracketList"/>
    <dgm:cxn modelId="{C906508C-E4F0-4AAF-854E-A577F3F3654E}" type="presParOf" srcId="{D9C43DFA-82F3-4799-973F-10970AEC7A24}" destId="{D2729A04-24CE-49D5-8BDC-121550E6136B}" srcOrd="2" destOrd="0" presId="urn:diagrams.loki3.com/BracketList"/>
    <dgm:cxn modelId="{15EF3F87-8046-4A4A-8FD4-15CAD9647899}" type="presParOf" srcId="{D9C43DFA-82F3-4799-973F-10970AEC7A24}" destId="{A82A496E-2EB9-411E-9324-123B7A4E6FB6}" srcOrd="3" destOrd="0" presId="urn:diagrams.loki3.com/BracketList"/>
    <dgm:cxn modelId="{53F132FC-0474-4782-BA34-BF7076D543C5}" type="presParOf" srcId="{7354EF75-E582-4A48-9667-F0BEDD18B810}" destId="{107DA664-89C7-4429-BCC8-FAC97A229120}" srcOrd="5" destOrd="0" presId="urn:diagrams.loki3.com/BracketList"/>
    <dgm:cxn modelId="{BEAF3386-509E-4AE4-A9FF-1D123DD127DA}" type="presParOf" srcId="{7354EF75-E582-4A48-9667-F0BEDD18B810}" destId="{19C850AF-735D-43EB-A2EE-95A17438A9CA}" srcOrd="6" destOrd="0" presId="urn:diagrams.loki3.com/BracketList"/>
    <dgm:cxn modelId="{F6E3FC80-11B8-4886-988F-3E3E528B5370}" type="presParOf" srcId="{19C850AF-735D-43EB-A2EE-95A17438A9CA}" destId="{AA664535-A7E6-4A38-AC1B-E60303757932}" srcOrd="0" destOrd="0" presId="urn:diagrams.loki3.com/BracketList"/>
    <dgm:cxn modelId="{E65C9F1E-4ACC-4A06-BA37-A1D1F8E82AF2}" type="presParOf" srcId="{19C850AF-735D-43EB-A2EE-95A17438A9CA}" destId="{2C04714C-5A37-4CD3-83CC-DDB1ABE75FD1}" srcOrd="1" destOrd="0" presId="urn:diagrams.loki3.com/BracketList"/>
    <dgm:cxn modelId="{CD1FB0A8-466D-479B-8617-4B9ED1D80D44}" type="presParOf" srcId="{19C850AF-735D-43EB-A2EE-95A17438A9CA}" destId="{9ED6A8D9-1860-4FF1-9EE1-89507524450A}" srcOrd="2" destOrd="0" presId="urn:diagrams.loki3.com/BracketList"/>
    <dgm:cxn modelId="{22BFA9A4-493F-4D80-8F3F-AA20B858C999}" type="presParOf" srcId="{19C850AF-735D-43EB-A2EE-95A17438A9CA}" destId="{0B755E1B-89DB-4DE6-9535-6B65571A9206}" srcOrd="3" destOrd="0" presId="urn:diagrams.loki3.com/BracketList"/>
    <dgm:cxn modelId="{387695D3-EE62-4FC0-ACB7-73B838716488}" type="presParOf" srcId="{7354EF75-E582-4A48-9667-F0BEDD18B810}" destId="{B342BED5-DE66-472D-B93B-2857586DBFFB}" srcOrd="7" destOrd="0" presId="urn:diagrams.loki3.com/BracketList"/>
    <dgm:cxn modelId="{643F482B-EC83-4EB8-B825-13582BB84271}" type="presParOf" srcId="{7354EF75-E582-4A48-9667-F0BEDD18B810}" destId="{B60C7B8A-B69D-446D-B91B-F36E52FFAE34}" srcOrd="8" destOrd="0" presId="urn:diagrams.loki3.com/BracketList"/>
    <dgm:cxn modelId="{17D85863-0878-4333-B7AE-B1634948362D}" type="presParOf" srcId="{B60C7B8A-B69D-446D-B91B-F36E52FFAE34}" destId="{85A58C77-443E-4C4B-B129-1970AC817CB3}" srcOrd="0" destOrd="0" presId="urn:diagrams.loki3.com/BracketList"/>
    <dgm:cxn modelId="{EA1A25D3-0B31-4E19-BB79-7F0FCB4F6ED2}" type="presParOf" srcId="{B60C7B8A-B69D-446D-B91B-F36E52FFAE34}" destId="{1B853E88-D9D8-4C8F-82A0-1B5B41C3C159}" srcOrd="1" destOrd="0" presId="urn:diagrams.loki3.com/BracketList"/>
    <dgm:cxn modelId="{1099D837-224F-4F02-B2B5-76B7B8AADFB3}" type="presParOf" srcId="{B60C7B8A-B69D-446D-B91B-F36E52FFAE34}" destId="{7F270088-5B45-4986-972B-071CB10260A5}" srcOrd="2" destOrd="0" presId="urn:diagrams.loki3.com/BracketList"/>
    <dgm:cxn modelId="{DEB93346-7F06-46EC-91B3-705E79B812D9}" type="presParOf" srcId="{B60C7B8A-B69D-446D-B91B-F36E52FFAE34}" destId="{5F9E50E8-A83A-46FC-95ED-65C89DC5A63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6F0936-CCD5-4C55-AEBE-45A4D0F4185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NZ"/>
        </a:p>
      </dgm:t>
    </dgm:pt>
    <dgm:pt modelId="{491B2D7D-0E82-41F3-848C-686CF2F03E9C}">
      <dgm:prSet phldrT="[Text]"/>
      <dgm:spPr/>
      <dgm:t>
        <a:bodyPr/>
        <a:lstStyle/>
        <a:p>
          <a:r>
            <a:rPr lang="en-NZ" dirty="0"/>
            <a:t>Analysis</a:t>
          </a:r>
        </a:p>
      </dgm:t>
    </dgm:pt>
    <dgm:pt modelId="{C089FF05-8231-45C0-85A2-A3DDC2234609}" type="parTrans" cxnId="{F036EF15-00E6-41BB-9C96-A58269983DEF}">
      <dgm:prSet/>
      <dgm:spPr/>
      <dgm:t>
        <a:bodyPr/>
        <a:lstStyle/>
        <a:p>
          <a:endParaRPr lang="en-NZ"/>
        </a:p>
      </dgm:t>
    </dgm:pt>
    <dgm:pt modelId="{01244E15-E65A-4B4D-A068-82B83FAFBAA7}" type="sibTrans" cxnId="{F036EF15-00E6-41BB-9C96-A58269983DEF}">
      <dgm:prSet/>
      <dgm:spPr/>
      <dgm:t>
        <a:bodyPr/>
        <a:lstStyle/>
        <a:p>
          <a:endParaRPr lang="en-NZ"/>
        </a:p>
      </dgm:t>
    </dgm:pt>
    <dgm:pt modelId="{E149DE0B-59CA-4F46-A4A7-58494C18B6E5}">
      <dgm:prSet phldrT="[Text]"/>
      <dgm:spPr/>
      <dgm:t>
        <a:bodyPr/>
        <a:lstStyle/>
        <a:p>
          <a:r>
            <a:rPr lang="en-NZ" dirty="0"/>
            <a:t>Design</a:t>
          </a:r>
        </a:p>
      </dgm:t>
    </dgm:pt>
    <dgm:pt modelId="{5A4578CE-FC8C-42CB-A1E1-39ADA827B9E2}" type="parTrans" cxnId="{2C6EC180-6966-4B89-97F4-AA45A5E9D5D5}">
      <dgm:prSet/>
      <dgm:spPr/>
      <dgm:t>
        <a:bodyPr/>
        <a:lstStyle/>
        <a:p>
          <a:endParaRPr lang="en-NZ"/>
        </a:p>
      </dgm:t>
    </dgm:pt>
    <dgm:pt modelId="{4FF5C25F-1E08-4F0B-843D-F7255940A672}" type="sibTrans" cxnId="{2C6EC180-6966-4B89-97F4-AA45A5E9D5D5}">
      <dgm:prSet/>
      <dgm:spPr/>
      <dgm:t>
        <a:bodyPr/>
        <a:lstStyle/>
        <a:p>
          <a:endParaRPr lang="en-NZ"/>
        </a:p>
      </dgm:t>
    </dgm:pt>
    <dgm:pt modelId="{FED751C5-3F4A-45D4-AA75-054CCA717B68}">
      <dgm:prSet phldrT="[Text]"/>
      <dgm:spPr/>
      <dgm:t>
        <a:bodyPr/>
        <a:lstStyle/>
        <a:p>
          <a:r>
            <a:rPr lang="en-NZ" dirty="0"/>
            <a:t>Implementation</a:t>
          </a:r>
        </a:p>
      </dgm:t>
    </dgm:pt>
    <dgm:pt modelId="{5A7D0CA2-A47F-4A35-8C0F-5DE90CEBDB6E}" type="parTrans" cxnId="{91EF3238-1282-4660-A736-2A2F718FE0EF}">
      <dgm:prSet/>
      <dgm:spPr/>
      <dgm:t>
        <a:bodyPr/>
        <a:lstStyle/>
        <a:p>
          <a:endParaRPr lang="en-NZ"/>
        </a:p>
      </dgm:t>
    </dgm:pt>
    <dgm:pt modelId="{37F522EB-7DC6-45BA-916C-6DB7DE3764D6}" type="sibTrans" cxnId="{91EF3238-1282-4660-A736-2A2F718FE0EF}">
      <dgm:prSet/>
      <dgm:spPr/>
      <dgm:t>
        <a:bodyPr/>
        <a:lstStyle/>
        <a:p>
          <a:endParaRPr lang="en-NZ"/>
        </a:p>
      </dgm:t>
    </dgm:pt>
    <dgm:pt modelId="{D7898291-5915-406B-894F-09CF65C3A93D}">
      <dgm:prSet phldrT="[Text]"/>
      <dgm:spPr/>
      <dgm:t>
        <a:bodyPr/>
        <a:lstStyle/>
        <a:p>
          <a:r>
            <a:rPr lang="en-NZ" dirty="0"/>
            <a:t>Testing</a:t>
          </a:r>
        </a:p>
      </dgm:t>
    </dgm:pt>
    <dgm:pt modelId="{AE585A34-465E-4CD8-9E93-1680D2F67E88}" type="parTrans" cxnId="{5737B2A3-19FF-4A1D-A608-BA3C22AF5856}">
      <dgm:prSet/>
      <dgm:spPr/>
      <dgm:t>
        <a:bodyPr/>
        <a:lstStyle/>
        <a:p>
          <a:endParaRPr lang="en-NZ"/>
        </a:p>
      </dgm:t>
    </dgm:pt>
    <dgm:pt modelId="{64D4F466-191D-4FFA-8670-FC3A03FACA32}" type="sibTrans" cxnId="{5737B2A3-19FF-4A1D-A608-BA3C22AF5856}">
      <dgm:prSet/>
      <dgm:spPr/>
      <dgm:t>
        <a:bodyPr/>
        <a:lstStyle/>
        <a:p>
          <a:endParaRPr lang="en-NZ"/>
        </a:p>
      </dgm:t>
    </dgm:pt>
    <dgm:pt modelId="{4E3BDD23-952C-4FF2-A7F5-9E89435D2A3F}">
      <dgm:prSet phldrT="[Text]"/>
      <dgm:spPr/>
      <dgm:t>
        <a:bodyPr/>
        <a:lstStyle/>
        <a:p>
          <a:r>
            <a:rPr lang="en-NZ" dirty="0"/>
            <a:t>Maintenance</a:t>
          </a:r>
        </a:p>
      </dgm:t>
    </dgm:pt>
    <dgm:pt modelId="{30AEFF19-66D9-47F5-B2D1-96FB480C1E5C}" type="parTrans" cxnId="{AFE4C827-F8FC-4AEC-B6AC-843E71632D91}">
      <dgm:prSet/>
      <dgm:spPr/>
      <dgm:t>
        <a:bodyPr/>
        <a:lstStyle/>
        <a:p>
          <a:endParaRPr lang="en-NZ"/>
        </a:p>
      </dgm:t>
    </dgm:pt>
    <dgm:pt modelId="{D2DE22DB-6384-4C24-8D61-619785EE9772}" type="sibTrans" cxnId="{AFE4C827-F8FC-4AEC-B6AC-843E71632D91}">
      <dgm:prSet/>
      <dgm:spPr/>
      <dgm:t>
        <a:bodyPr/>
        <a:lstStyle/>
        <a:p>
          <a:endParaRPr lang="en-NZ"/>
        </a:p>
      </dgm:t>
    </dgm:pt>
    <dgm:pt modelId="{CA668F66-473D-4786-A54C-5324C0AA0D1C}" type="pres">
      <dgm:prSet presAssocID="{F26F0936-CCD5-4C55-AEBE-45A4D0F41857}" presName="rootnode" presStyleCnt="0">
        <dgm:presLayoutVars>
          <dgm:chMax/>
          <dgm:chPref/>
          <dgm:dir/>
          <dgm:animLvl val="lvl"/>
        </dgm:presLayoutVars>
      </dgm:prSet>
      <dgm:spPr/>
    </dgm:pt>
    <dgm:pt modelId="{FDE09787-93D0-4E6B-B2A3-17B84EB13B6A}" type="pres">
      <dgm:prSet presAssocID="{491B2D7D-0E82-41F3-848C-686CF2F03E9C}" presName="composite" presStyleCnt="0"/>
      <dgm:spPr/>
    </dgm:pt>
    <dgm:pt modelId="{D96C5097-F571-4B92-82FF-0C646159DFE5}" type="pres">
      <dgm:prSet presAssocID="{491B2D7D-0E82-41F3-848C-686CF2F03E9C}" presName="bentUpArrow1" presStyleLbl="alignImgPlace1" presStyleIdx="0" presStyleCnt="4"/>
      <dgm:spPr/>
    </dgm:pt>
    <dgm:pt modelId="{706F2805-F89D-4A30-9597-CADA7847B7AA}" type="pres">
      <dgm:prSet presAssocID="{491B2D7D-0E82-41F3-848C-686CF2F03E9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2D914C5-60C9-4EC8-B749-35AB28A3EBD6}" type="pres">
      <dgm:prSet presAssocID="{491B2D7D-0E82-41F3-848C-686CF2F03E9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175B511-4758-4D3C-8C94-DDF7E671DB66}" type="pres">
      <dgm:prSet presAssocID="{01244E15-E65A-4B4D-A068-82B83FAFBAA7}" presName="sibTrans" presStyleCnt="0"/>
      <dgm:spPr/>
    </dgm:pt>
    <dgm:pt modelId="{74738A38-9BB8-4395-B858-BB407F492532}" type="pres">
      <dgm:prSet presAssocID="{E149DE0B-59CA-4F46-A4A7-58494C18B6E5}" presName="composite" presStyleCnt="0"/>
      <dgm:spPr/>
    </dgm:pt>
    <dgm:pt modelId="{C661E4A1-7A29-4B67-AA55-C3D24462F838}" type="pres">
      <dgm:prSet presAssocID="{E149DE0B-59CA-4F46-A4A7-58494C18B6E5}" presName="bentUpArrow1" presStyleLbl="alignImgPlace1" presStyleIdx="1" presStyleCnt="4"/>
      <dgm:spPr/>
    </dgm:pt>
    <dgm:pt modelId="{6B0A9A59-2CA7-4BAE-8817-92FE4FFBBBDD}" type="pres">
      <dgm:prSet presAssocID="{E149DE0B-59CA-4F46-A4A7-58494C18B6E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49E87C30-3B78-447B-810D-8050C4337AEB}" type="pres">
      <dgm:prSet presAssocID="{E149DE0B-59CA-4F46-A4A7-58494C18B6E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47C7A5F-022F-461D-B8F3-38212FFF094E}" type="pres">
      <dgm:prSet presAssocID="{4FF5C25F-1E08-4F0B-843D-F7255940A672}" presName="sibTrans" presStyleCnt="0"/>
      <dgm:spPr/>
    </dgm:pt>
    <dgm:pt modelId="{010F505F-74E7-44EF-905A-DA36498A3BCB}" type="pres">
      <dgm:prSet presAssocID="{FED751C5-3F4A-45D4-AA75-054CCA717B68}" presName="composite" presStyleCnt="0"/>
      <dgm:spPr/>
    </dgm:pt>
    <dgm:pt modelId="{C44AD2F6-7757-4704-8C71-C0E22D589761}" type="pres">
      <dgm:prSet presAssocID="{FED751C5-3F4A-45D4-AA75-054CCA717B68}" presName="bentUpArrow1" presStyleLbl="alignImgPlace1" presStyleIdx="2" presStyleCnt="4"/>
      <dgm:spPr/>
    </dgm:pt>
    <dgm:pt modelId="{0A2466C7-3F2C-4339-90D4-828E8CE8BA6F}" type="pres">
      <dgm:prSet presAssocID="{FED751C5-3F4A-45D4-AA75-054CCA717B68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4E5A463-C8AE-4855-83C5-DC4EAAC2F595}" type="pres">
      <dgm:prSet presAssocID="{FED751C5-3F4A-45D4-AA75-054CCA717B6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EE126DB-8771-42C6-AC43-85858550678E}" type="pres">
      <dgm:prSet presAssocID="{37F522EB-7DC6-45BA-916C-6DB7DE3764D6}" presName="sibTrans" presStyleCnt="0"/>
      <dgm:spPr/>
    </dgm:pt>
    <dgm:pt modelId="{1B747B94-0A3A-49BC-B30E-49DE37164FCF}" type="pres">
      <dgm:prSet presAssocID="{D7898291-5915-406B-894F-09CF65C3A93D}" presName="composite" presStyleCnt="0"/>
      <dgm:spPr/>
    </dgm:pt>
    <dgm:pt modelId="{8085DBAD-827D-42A8-A44A-7DBE7EAA29F0}" type="pres">
      <dgm:prSet presAssocID="{D7898291-5915-406B-894F-09CF65C3A93D}" presName="bentUpArrow1" presStyleLbl="alignImgPlace1" presStyleIdx="3" presStyleCnt="4"/>
      <dgm:spPr/>
    </dgm:pt>
    <dgm:pt modelId="{441DCFBB-AD04-4F2E-8B4F-23AB843C4945}" type="pres">
      <dgm:prSet presAssocID="{D7898291-5915-406B-894F-09CF65C3A93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C92F25EC-9B16-4B18-8E43-058583151A22}" type="pres">
      <dgm:prSet presAssocID="{D7898291-5915-406B-894F-09CF65C3A93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74A97ED-611C-488B-801B-E71EA32FB221}" type="pres">
      <dgm:prSet presAssocID="{64D4F466-191D-4FFA-8670-FC3A03FACA32}" presName="sibTrans" presStyleCnt="0"/>
      <dgm:spPr/>
    </dgm:pt>
    <dgm:pt modelId="{3AAC0A08-67BE-4244-A137-E1DDEB77ECA2}" type="pres">
      <dgm:prSet presAssocID="{4E3BDD23-952C-4FF2-A7F5-9E89435D2A3F}" presName="composite" presStyleCnt="0"/>
      <dgm:spPr/>
    </dgm:pt>
    <dgm:pt modelId="{178D1E58-E226-44AB-8F10-2D9D781439B6}" type="pres">
      <dgm:prSet presAssocID="{4E3BDD23-952C-4FF2-A7F5-9E89435D2A3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F036EF15-00E6-41BB-9C96-A58269983DEF}" srcId="{F26F0936-CCD5-4C55-AEBE-45A4D0F41857}" destId="{491B2D7D-0E82-41F3-848C-686CF2F03E9C}" srcOrd="0" destOrd="0" parTransId="{C089FF05-8231-45C0-85A2-A3DDC2234609}" sibTransId="{01244E15-E65A-4B4D-A068-82B83FAFBAA7}"/>
    <dgm:cxn modelId="{D0D6C71C-FD3D-47AA-A1F0-226D024FF701}" type="presOf" srcId="{4E3BDD23-952C-4FF2-A7F5-9E89435D2A3F}" destId="{178D1E58-E226-44AB-8F10-2D9D781439B6}" srcOrd="0" destOrd="0" presId="urn:microsoft.com/office/officeart/2005/8/layout/StepDownProcess"/>
    <dgm:cxn modelId="{8C894B23-58BC-4F00-AB8E-AE52B95B9669}" type="presOf" srcId="{FED751C5-3F4A-45D4-AA75-054CCA717B68}" destId="{0A2466C7-3F2C-4339-90D4-828E8CE8BA6F}" srcOrd="0" destOrd="0" presId="urn:microsoft.com/office/officeart/2005/8/layout/StepDownProcess"/>
    <dgm:cxn modelId="{AFE4C827-F8FC-4AEC-B6AC-843E71632D91}" srcId="{F26F0936-CCD5-4C55-AEBE-45A4D0F41857}" destId="{4E3BDD23-952C-4FF2-A7F5-9E89435D2A3F}" srcOrd="4" destOrd="0" parTransId="{30AEFF19-66D9-47F5-B2D1-96FB480C1E5C}" sibTransId="{D2DE22DB-6384-4C24-8D61-619785EE9772}"/>
    <dgm:cxn modelId="{91EF3238-1282-4660-A736-2A2F718FE0EF}" srcId="{F26F0936-CCD5-4C55-AEBE-45A4D0F41857}" destId="{FED751C5-3F4A-45D4-AA75-054CCA717B68}" srcOrd="2" destOrd="0" parTransId="{5A7D0CA2-A47F-4A35-8C0F-5DE90CEBDB6E}" sibTransId="{37F522EB-7DC6-45BA-916C-6DB7DE3764D6}"/>
    <dgm:cxn modelId="{785AC06C-FDC5-4C66-9E87-FF7E356D7FA5}" type="presOf" srcId="{491B2D7D-0E82-41F3-848C-686CF2F03E9C}" destId="{706F2805-F89D-4A30-9597-CADA7847B7AA}" srcOrd="0" destOrd="0" presId="urn:microsoft.com/office/officeart/2005/8/layout/StepDownProcess"/>
    <dgm:cxn modelId="{11607552-C1B9-4A04-A69F-0C38DD594E07}" type="presOf" srcId="{E149DE0B-59CA-4F46-A4A7-58494C18B6E5}" destId="{6B0A9A59-2CA7-4BAE-8817-92FE4FFBBBDD}" srcOrd="0" destOrd="0" presId="urn:microsoft.com/office/officeart/2005/8/layout/StepDownProcess"/>
    <dgm:cxn modelId="{2C6EC180-6966-4B89-97F4-AA45A5E9D5D5}" srcId="{F26F0936-CCD5-4C55-AEBE-45A4D0F41857}" destId="{E149DE0B-59CA-4F46-A4A7-58494C18B6E5}" srcOrd="1" destOrd="0" parTransId="{5A4578CE-FC8C-42CB-A1E1-39ADA827B9E2}" sibTransId="{4FF5C25F-1E08-4F0B-843D-F7255940A672}"/>
    <dgm:cxn modelId="{3A3D60A2-B7D9-4B69-B8F2-4040A91089C0}" type="presOf" srcId="{F26F0936-CCD5-4C55-AEBE-45A4D0F41857}" destId="{CA668F66-473D-4786-A54C-5324C0AA0D1C}" srcOrd="0" destOrd="0" presId="urn:microsoft.com/office/officeart/2005/8/layout/StepDownProcess"/>
    <dgm:cxn modelId="{5737B2A3-19FF-4A1D-A608-BA3C22AF5856}" srcId="{F26F0936-CCD5-4C55-AEBE-45A4D0F41857}" destId="{D7898291-5915-406B-894F-09CF65C3A93D}" srcOrd="3" destOrd="0" parTransId="{AE585A34-465E-4CD8-9E93-1680D2F67E88}" sibTransId="{64D4F466-191D-4FFA-8670-FC3A03FACA32}"/>
    <dgm:cxn modelId="{F4EA7EE2-13AC-4942-9562-7F09755A3EE7}" type="presOf" srcId="{D7898291-5915-406B-894F-09CF65C3A93D}" destId="{441DCFBB-AD04-4F2E-8B4F-23AB843C4945}" srcOrd="0" destOrd="0" presId="urn:microsoft.com/office/officeart/2005/8/layout/StepDownProcess"/>
    <dgm:cxn modelId="{CED0126E-6007-4B12-9EF4-833AF73F3325}" type="presParOf" srcId="{CA668F66-473D-4786-A54C-5324C0AA0D1C}" destId="{FDE09787-93D0-4E6B-B2A3-17B84EB13B6A}" srcOrd="0" destOrd="0" presId="urn:microsoft.com/office/officeart/2005/8/layout/StepDownProcess"/>
    <dgm:cxn modelId="{4593D41D-D24D-454E-B546-C66947222BA2}" type="presParOf" srcId="{FDE09787-93D0-4E6B-B2A3-17B84EB13B6A}" destId="{D96C5097-F571-4B92-82FF-0C646159DFE5}" srcOrd="0" destOrd="0" presId="urn:microsoft.com/office/officeart/2005/8/layout/StepDownProcess"/>
    <dgm:cxn modelId="{E1027BC6-98D2-46A0-9812-8FAEFAE6A0F1}" type="presParOf" srcId="{FDE09787-93D0-4E6B-B2A3-17B84EB13B6A}" destId="{706F2805-F89D-4A30-9597-CADA7847B7AA}" srcOrd="1" destOrd="0" presId="urn:microsoft.com/office/officeart/2005/8/layout/StepDownProcess"/>
    <dgm:cxn modelId="{0525687F-7FAE-402C-BBDE-4B8E4E7086CB}" type="presParOf" srcId="{FDE09787-93D0-4E6B-B2A3-17B84EB13B6A}" destId="{B2D914C5-60C9-4EC8-B749-35AB28A3EBD6}" srcOrd="2" destOrd="0" presId="urn:microsoft.com/office/officeart/2005/8/layout/StepDownProcess"/>
    <dgm:cxn modelId="{3A59C76A-417E-4686-9E55-77DC87ADC090}" type="presParOf" srcId="{CA668F66-473D-4786-A54C-5324C0AA0D1C}" destId="{E175B511-4758-4D3C-8C94-DDF7E671DB66}" srcOrd="1" destOrd="0" presId="urn:microsoft.com/office/officeart/2005/8/layout/StepDownProcess"/>
    <dgm:cxn modelId="{C71FEE87-383F-4BC5-80A8-AF7048133538}" type="presParOf" srcId="{CA668F66-473D-4786-A54C-5324C0AA0D1C}" destId="{74738A38-9BB8-4395-B858-BB407F492532}" srcOrd="2" destOrd="0" presId="urn:microsoft.com/office/officeart/2005/8/layout/StepDownProcess"/>
    <dgm:cxn modelId="{BE3C9E9E-28EE-47CF-B0B7-425EF9080A92}" type="presParOf" srcId="{74738A38-9BB8-4395-B858-BB407F492532}" destId="{C661E4A1-7A29-4B67-AA55-C3D24462F838}" srcOrd="0" destOrd="0" presId="urn:microsoft.com/office/officeart/2005/8/layout/StepDownProcess"/>
    <dgm:cxn modelId="{CBEDE485-8C97-47DB-B2E4-1322D473B9E1}" type="presParOf" srcId="{74738A38-9BB8-4395-B858-BB407F492532}" destId="{6B0A9A59-2CA7-4BAE-8817-92FE4FFBBBDD}" srcOrd="1" destOrd="0" presId="urn:microsoft.com/office/officeart/2005/8/layout/StepDownProcess"/>
    <dgm:cxn modelId="{1F78FF69-BA5F-4510-B928-33143F9337DA}" type="presParOf" srcId="{74738A38-9BB8-4395-B858-BB407F492532}" destId="{49E87C30-3B78-447B-810D-8050C4337AEB}" srcOrd="2" destOrd="0" presId="urn:microsoft.com/office/officeart/2005/8/layout/StepDownProcess"/>
    <dgm:cxn modelId="{D9934653-B451-4B67-A240-F59F9BB23998}" type="presParOf" srcId="{CA668F66-473D-4786-A54C-5324C0AA0D1C}" destId="{147C7A5F-022F-461D-B8F3-38212FFF094E}" srcOrd="3" destOrd="0" presId="urn:microsoft.com/office/officeart/2005/8/layout/StepDownProcess"/>
    <dgm:cxn modelId="{0B0A687C-14A8-4450-8049-0EC040F6A88D}" type="presParOf" srcId="{CA668F66-473D-4786-A54C-5324C0AA0D1C}" destId="{010F505F-74E7-44EF-905A-DA36498A3BCB}" srcOrd="4" destOrd="0" presId="urn:microsoft.com/office/officeart/2005/8/layout/StepDownProcess"/>
    <dgm:cxn modelId="{AC1FBFB6-1974-472F-9971-11F74E80EF04}" type="presParOf" srcId="{010F505F-74E7-44EF-905A-DA36498A3BCB}" destId="{C44AD2F6-7757-4704-8C71-C0E22D589761}" srcOrd="0" destOrd="0" presId="urn:microsoft.com/office/officeart/2005/8/layout/StepDownProcess"/>
    <dgm:cxn modelId="{5CFAD406-142A-4DAE-B036-CE170E658C18}" type="presParOf" srcId="{010F505F-74E7-44EF-905A-DA36498A3BCB}" destId="{0A2466C7-3F2C-4339-90D4-828E8CE8BA6F}" srcOrd="1" destOrd="0" presId="urn:microsoft.com/office/officeart/2005/8/layout/StepDownProcess"/>
    <dgm:cxn modelId="{AC462F6F-3F83-4A6A-BC56-6193F2E39A6E}" type="presParOf" srcId="{010F505F-74E7-44EF-905A-DA36498A3BCB}" destId="{44E5A463-C8AE-4855-83C5-DC4EAAC2F595}" srcOrd="2" destOrd="0" presId="urn:microsoft.com/office/officeart/2005/8/layout/StepDownProcess"/>
    <dgm:cxn modelId="{3AD9A45A-D39E-483A-89C5-337A44E48CED}" type="presParOf" srcId="{CA668F66-473D-4786-A54C-5324C0AA0D1C}" destId="{3EE126DB-8771-42C6-AC43-85858550678E}" srcOrd="5" destOrd="0" presId="urn:microsoft.com/office/officeart/2005/8/layout/StepDownProcess"/>
    <dgm:cxn modelId="{970D9351-148E-424F-8CBD-997062659ACE}" type="presParOf" srcId="{CA668F66-473D-4786-A54C-5324C0AA0D1C}" destId="{1B747B94-0A3A-49BC-B30E-49DE37164FCF}" srcOrd="6" destOrd="0" presId="urn:microsoft.com/office/officeart/2005/8/layout/StepDownProcess"/>
    <dgm:cxn modelId="{5B5EEA0D-D612-4DAE-8933-D8314DAA0958}" type="presParOf" srcId="{1B747B94-0A3A-49BC-B30E-49DE37164FCF}" destId="{8085DBAD-827D-42A8-A44A-7DBE7EAA29F0}" srcOrd="0" destOrd="0" presId="urn:microsoft.com/office/officeart/2005/8/layout/StepDownProcess"/>
    <dgm:cxn modelId="{BE2C237F-C198-4528-B3D1-45D4B08A81D2}" type="presParOf" srcId="{1B747B94-0A3A-49BC-B30E-49DE37164FCF}" destId="{441DCFBB-AD04-4F2E-8B4F-23AB843C4945}" srcOrd="1" destOrd="0" presId="urn:microsoft.com/office/officeart/2005/8/layout/StepDownProcess"/>
    <dgm:cxn modelId="{594E25E3-B8C7-478A-9B71-EC761A8D42D5}" type="presParOf" srcId="{1B747B94-0A3A-49BC-B30E-49DE37164FCF}" destId="{C92F25EC-9B16-4B18-8E43-058583151A22}" srcOrd="2" destOrd="0" presId="urn:microsoft.com/office/officeart/2005/8/layout/StepDownProcess"/>
    <dgm:cxn modelId="{33A0D367-D657-4407-9195-190CE9232A85}" type="presParOf" srcId="{CA668F66-473D-4786-A54C-5324C0AA0D1C}" destId="{174A97ED-611C-488B-801B-E71EA32FB221}" srcOrd="7" destOrd="0" presId="urn:microsoft.com/office/officeart/2005/8/layout/StepDownProcess"/>
    <dgm:cxn modelId="{01109ABD-5FCB-4918-8480-AFCFD358DCE2}" type="presParOf" srcId="{CA668F66-473D-4786-A54C-5324C0AA0D1C}" destId="{3AAC0A08-67BE-4244-A137-E1DDEB77ECA2}" srcOrd="8" destOrd="0" presId="urn:microsoft.com/office/officeart/2005/8/layout/StepDownProcess"/>
    <dgm:cxn modelId="{793A60FE-393F-471B-895D-18770586A25E}" type="presParOf" srcId="{3AAC0A08-67BE-4244-A137-E1DDEB77ECA2}" destId="{178D1E58-E226-44AB-8F10-2D9D781439B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E79E5-2E9D-4E5E-A5B6-0F74A5956DBD}">
      <dsp:nvSpPr>
        <dsp:cNvPr id="0" name=""/>
        <dsp:cNvSpPr/>
      </dsp:nvSpPr>
      <dsp:spPr>
        <a:xfrm>
          <a:off x="1157686" y="0"/>
          <a:ext cx="1234943" cy="950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F686F-587A-49FA-9C65-DBF9C94BC9B0}">
      <dsp:nvSpPr>
        <dsp:cNvPr id="0" name=""/>
        <dsp:cNvSpPr/>
      </dsp:nvSpPr>
      <dsp:spPr>
        <a:xfrm>
          <a:off x="10953" y="1027616"/>
          <a:ext cx="3528410" cy="40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700" b="1" kern="1200" dirty="0"/>
            <a:t>Students</a:t>
          </a:r>
        </a:p>
      </dsp:txBody>
      <dsp:txXfrm>
        <a:off x="10953" y="1027616"/>
        <a:ext cx="3528410" cy="407434"/>
      </dsp:txXfrm>
    </dsp:sp>
    <dsp:sp modelId="{F4FABF20-9AA8-449C-99C1-741FCE3C825A}">
      <dsp:nvSpPr>
        <dsp:cNvPr id="0" name=""/>
        <dsp:cNvSpPr/>
      </dsp:nvSpPr>
      <dsp:spPr>
        <a:xfrm>
          <a:off x="10953" y="1470835"/>
          <a:ext cx="3528410" cy="85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Improve student experience and satisfaction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15% to 20% increase in the number of positive reviews received </a:t>
          </a:r>
        </a:p>
      </dsp:txBody>
      <dsp:txXfrm>
        <a:off x="10953" y="1470835"/>
        <a:ext cx="3528410" cy="855646"/>
      </dsp:txXfrm>
    </dsp:sp>
    <dsp:sp modelId="{FD301172-56A4-43EC-8FEC-E4D35E52A71F}">
      <dsp:nvSpPr>
        <dsp:cNvPr id="0" name=""/>
        <dsp:cNvSpPr/>
      </dsp:nvSpPr>
      <dsp:spPr>
        <a:xfrm>
          <a:off x="5303569" y="0"/>
          <a:ext cx="1234943" cy="950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4CB5-0EC6-4E65-ACC6-88CF632DDC5A}">
      <dsp:nvSpPr>
        <dsp:cNvPr id="0" name=""/>
        <dsp:cNvSpPr/>
      </dsp:nvSpPr>
      <dsp:spPr>
        <a:xfrm>
          <a:off x="4156835" y="1027616"/>
          <a:ext cx="3528410" cy="407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2700" b="1" kern="1200" dirty="0"/>
            <a:t>Strategy</a:t>
          </a:r>
        </a:p>
      </dsp:txBody>
      <dsp:txXfrm>
        <a:off x="4156835" y="1027616"/>
        <a:ext cx="3528410" cy="407434"/>
      </dsp:txXfrm>
    </dsp:sp>
    <dsp:sp modelId="{5663330C-B263-4D24-A591-518A23CF1941}">
      <dsp:nvSpPr>
        <dsp:cNvPr id="0" name=""/>
        <dsp:cNvSpPr/>
      </dsp:nvSpPr>
      <dsp:spPr>
        <a:xfrm>
          <a:off x="4156835" y="1470835"/>
          <a:ext cx="3528410" cy="85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Vision:  “Leading institute of technology in New Zealand”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Number of student A grades increases by 10% in the next year</a:t>
          </a:r>
        </a:p>
      </dsp:txBody>
      <dsp:txXfrm>
        <a:off x="4156835" y="1470835"/>
        <a:ext cx="3528410" cy="855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C079-33D4-4909-9233-A9A46C5FDF3D}">
      <dsp:nvSpPr>
        <dsp:cNvPr id="0" name=""/>
        <dsp:cNvSpPr/>
      </dsp:nvSpPr>
      <dsp:spPr>
        <a:xfrm>
          <a:off x="4160" y="282163"/>
          <a:ext cx="2128069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b="1" i="1" kern="1200" dirty="0">
              <a:latin typeface="Gill Sans"/>
            </a:rPr>
            <a:t>Scheduling Risk</a:t>
          </a:r>
          <a:endParaRPr lang="en-NZ" sz="1600" b="1" i="1" kern="1200" dirty="0"/>
        </a:p>
      </dsp:txBody>
      <dsp:txXfrm>
        <a:off x="4160" y="282163"/>
        <a:ext cx="2128069" cy="336600"/>
      </dsp:txXfrm>
    </dsp:sp>
    <dsp:sp modelId="{CD46B952-E298-45F1-AB4C-A1E791CFC63F}">
      <dsp:nvSpPr>
        <dsp:cNvPr id="0" name=""/>
        <dsp:cNvSpPr/>
      </dsp:nvSpPr>
      <dsp:spPr>
        <a:xfrm>
          <a:off x="2132230" y="92825"/>
          <a:ext cx="425613" cy="7152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B41C-D7B6-458A-9A9B-88215110AAE5}">
      <dsp:nvSpPr>
        <dsp:cNvPr id="0" name=""/>
        <dsp:cNvSpPr/>
      </dsp:nvSpPr>
      <dsp:spPr>
        <a:xfrm>
          <a:off x="2728089" y="92825"/>
          <a:ext cx="5788349" cy="715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Identify a Limited Scope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Task Planning &amp; Scheduling (Gantt chart)</a:t>
          </a:r>
        </a:p>
      </dsp:txBody>
      <dsp:txXfrm>
        <a:off x="2728089" y="92825"/>
        <a:ext cx="5788349" cy="715275"/>
      </dsp:txXfrm>
    </dsp:sp>
    <dsp:sp modelId="{BB287400-3181-42C2-82DA-A1F85EC661B7}">
      <dsp:nvSpPr>
        <dsp:cNvPr id="0" name=""/>
        <dsp:cNvSpPr/>
      </dsp:nvSpPr>
      <dsp:spPr>
        <a:xfrm>
          <a:off x="4160" y="1042531"/>
          <a:ext cx="2128069" cy="35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1" i="1" kern="1200" dirty="0">
              <a:latin typeface="Gill Sans"/>
            </a:rPr>
            <a:t>Limited Experience</a:t>
          </a:r>
        </a:p>
      </dsp:txBody>
      <dsp:txXfrm>
        <a:off x="4160" y="1042531"/>
        <a:ext cx="2128069" cy="357637"/>
      </dsp:txXfrm>
    </dsp:sp>
    <dsp:sp modelId="{57BABCFC-EA2C-437F-952D-2C1A5311E75F}">
      <dsp:nvSpPr>
        <dsp:cNvPr id="0" name=""/>
        <dsp:cNvSpPr/>
      </dsp:nvSpPr>
      <dsp:spPr>
        <a:xfrm>
          <a:off x="2132230" y="869300"/>
          <a:ext cx="425613" cy="70409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C9B21-7A13-4DE3-9168-AB50C114C88F}">
      <dsp:nvSpPr>
        <dsp:cNvPr id="0" name=""/>
        <dsp:cNvSpPr/>
      </dsp:nvSpPr>
      <dsp:spPr>
        <a:xfrm>
          <a:off x="2728089" y="869300"/>
          <a:ext cx="5788349" cy="704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Lots of Research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Seeking Advice from Lecturers &amp; Friends</a:t>
          </a:r>
        </a:p>
      </dsp:txBody>
      <dsp:txXfrm>
        <a:off x="2728089" y="869300"/>
        <a:ext cx="5788349" cy="704098"/>
      </dsp:txXfrm>
    </dsp:sp>
    <dsp:sp modelId="{CBD74D2B-F263-4CF2-9D0B-00905988B094}">
      <dsp:nvSpPr>
        <dsp:cNvPr id="0" name=""/>
        <dsp:cNvSpPr/>
      </dsp:nvSpPr>
      <dsp:spPr>
        <a:xfrm>
          <a:off x="4160" y="1673387"/>
          <a:ext cx="2128069" cy="620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1" i="1" kern="1200" dirty="0">
              <a:latin typeface="Gill Sans"/>
            </a:rPr>
            <a:t>Communication Risks</a:t>
          </a:r>
        </a:p>
      </dsp:txBody>
      <dsp:txXfrm>
        <a:off x="4160" y="1673387"/>
        <a:ext cx="2128069" cy="620606"/>
      </dsp:txXfrm>
    </dsp:sp>
    <dsp:sp modelId="{71151491-5B43-4575-97A5-5F3084FE4F79}">
      <dsp:nvSpPr>
        <dsp:cNvPr id="0" name=""/>
        <dsp:cNvSpPr/>
      </dsp:nvSpPr>
      <dsp:spPr>
        <a:xfrm>
          <a:off x="2132230" y="1634599"/>
          <a:ext cx="425613" cy="69818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A496E-2EB9-411E-9324-123B7A4E6FB6}">
      <dsp:nvSpPr>
        <dsp:cNvPr id="0" name=""/>
        <dsp:cNvSpPr/>
      </dsp:nvSpPr>
      <dsp:spPr>
        <a:xfrm>
          <a:off x="2728089" y="1634599"/>
          <a:ext cx="5788349" cy="69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Proper Documentation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Team Meetings</a:t>
          </a:r>
        </a:p>
      </dsp:txBody>
      <dsp:txXfrm>
        <a:off x="2728089" y="1634599"/>
        <a:ext cx="5788349" cy="698182"/>
      </dsp:txXfrm>
    </dsp:sp>
    <dsp:sp modelId="{AA664535-A7E6-4A38-AC1B-E60303757932}">
      <dsp:nvSpPr>
        <dsp:cNvPr id="0" name=""/>
        <dsp:cNvSpPr/>
      </dsp:nvSpPr>
      <dsp:spPr>
        <a:xfrm>
          <a:off x="4160" y="2432769"/>
          <a:ext cx="2128069" cy="620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1" i="1" kern="1200" dirty="0">
              <a:latin typeface="Gill Sans"/>
            </a:rPr>
            <a:t>Requirements Inflation</a:t>
          </a:r>
        </a:p>
      </dsp:txBody>
      <dsp:txXfrm>
        <a:off x="4160" y="2432769"/>
        <a:ext cx="2128069" cy="620606"/>
      </dsp:txXfrm>
    </dsp:sp>
    <dsp:sp modelId="{2C04714C-5A37-4CD3-83CC-DDB1ABE75FD1}">
      <dsp:nvSpPr>
        <dsp:cNvPr id="0" name=""/>
        <dsp:cNvSpPr/>
      </dsp:nvSpPr>
      <dsp:spPr>
        <a:xfrm>
          <a:off x="2132230" y="2393981"/>
          <a:ext cx="425613" cy="69818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55E1B-89DB-4DE6-9535-6B65571A9206}">
      <dsp:nvSpPr>
        <dsp:cNvPr id="0" name=""/>
        <dsp:cNvSpPr/>
      </dsp:nvSpPr>
      <dsp:spPr>
        <a:xfrm>
          <a:off x="2728089" y="2393981"/>
          <a:ext cx="5788349" cy="6981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Stick to the scope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Get the Basic App Functionalities Working First</a:t>
          </a:r>
        </a:p>
      </dsp:txBody>
      <dsp:txXfrm>
        <a:off x="2728089" y="2393981"/>
        <a:ext cx="5788349" cy="698182"/>
      </dsp:txXfrm>
    </dsp:sp>
    <dsp:sp modelId="{85A58C77-443E-4C4B-B129-1970AC817CB3}">
      <dsp:nvSpPr>
        <dsp:cNvPr id="0" name=""/>
        <dsp:cNvSpPr/>
      </dsp:nvSpPr>
      <dsp:spPr>
        <a:xfrm>
          <a:off x="4160" y="3326594"/>
          <a:ext cx="2128069" cy="35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b="1" kern="1200" dirty="0">
              <a:latin typeface="Gill Sans"/>
            </a:rPr>
            <a:t>Technological Failure</a:t>
          </a:r>
        </a:p>
      </dsp:txBody>
      <dsp:txXfrm>
        <a:off x="4160" y="3326594"/>
        <a:ext cx="2128069" cy="357637"/>
      </dsp:txXfrm>
    </dsp:sp>
    <dsp:sp modelId="{1B853E88-D9D8-4C8F-82A0-1B5B41C3C159}">
      <dsp:nvSpPr>
        <dsp:cNvPr id="0" name=""/>
        <dsp:cNvSpPr/>
      </dsp:nvSpPr>
      <dsp:spPr>
        <a:xfrm>
          <a:off x="2132230" y="3153363"/>
          <a:ext cx="425613" cy="70409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E50E8-A83A-46FC-95ED-65C89DC5A633}">
      <dsp:nvSpPr>
        <dsp:cNvPr id="0" name=""/>
        <dsp:cNvSpPr/>
      </dsp:nvSpPr>
      <dsp:spPr>
        <a:xfrm>
          <a:off x="2728089" y="3153363"/>
          <a:ext cx="5788349" cy="704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Backing up on cloud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>
              <a:latin typeface="Gill Sans"/>
            </a:rPr>
            <a:t>Each member having at least one copy</a:t>
          </a:r>
        </a:p>
      </dsp:txBody>
      <dsp:txXfrm>
        <a:off x="2728089" y="3153363"/>
        <a:ext cx="5788349" cy="704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C5097-F571-4B92-82FF-0C646159DFE5}">
      <dsp:nvSpPr>
        <dsp:cNvPr id="0" name=""/>
        <dsp:cNvSpPr/>
      </dsp:nvSpPr>
      <dsp:spPr>
        <a:xfrm rot="5400000">
          <a:off x="650602" y="654617"/>
          <a:ext cx="569703" cy="6485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F2805-F89D-4A30-9597-CADA7847B7AA}">
      <dsp:nvSpPr>
        <dsp:cNvPr id="0" name=""/>
        <dsp:cNvSpPr/>
      </dsp:nvSpPr>
      <dsp:spPr>
        <a:xfrm>
          <a:off x="499665" y="23089"/>
          <a:ext cx="959045" cy="671301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Analysis</a:t>
          </a:r>
        </a:p>
      </dsp:txBody>
      <dsp:txXfrm>
        <a:off x="532441" y="55865"/>
        <a:ext cx="893493" cy="605749"/>
      </dsp:txXfrm>
    </dsp:sp>
    <dsp:sp modelId="{B2D914C5-60C9-4EC8-B749-35AB28A3EBD6}">
      <dsp:nvSpPr>
        <dsp:cNvPr id="0" name=""/>
        <dsp:cNvSpPr/>
      </dsp:nvSpPr>
      <dsp:spPr>
        <a:xfrm>
          <a:off x="1458711" y="87113"/>
          <a:ext cx="697518" cy="54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1E4A1-7A29-4B67-AA55-C3D24462F838}">
      <dsp:nvSpPr>
        <dsp:cNvPr id="0" name=""/>
        <dsp:cNvSpPr/>
      </dsp:nvSpPr>
      <dsp:spPr>
        <a:xfrm rot="5400000">
          <a:off x="1445753" y="1408710"/>
          <a:ext cx="569703" cy="6485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4227"/>
            <a:satOff val="-280"/>
            <a:lumOff val="3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9A59-2CA7-4BAE-8817-92FE4FFBBBDD}">
      <dsp:nvSpPr>
        <dsp:cNvPr id="0" name=""/>
        <dsp:cNvSpPr/>
      </dsp:nvSpPr>
      <dsp:spPr>
        <a:xfrm>
          <a:off x="1294816" y="777181"/>
          <a:ext cx="959045" cy="671301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8289"/>
            <a:satOff val="415"/>
            <a:lumOff val="46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Design</a:t>
          </a:r>
        </a:p>
      </dsp:txBody>
      <dsp:txXfrm>
        <a:off x="1327592" y="809957"/>
        <a:ext cx="893493" cy="605749"/>
      </dsp:txXfrm>
    </dsp:sp>
    <dsp:sp modelId="{49E87C30-3B78-447B-810D-8050C4337AEB}">
      <dsp:nvSpPr>
        <dsp:cNvPr id="0" name=""/>
        <dsp:cNvSpPr/>
      </dsp:nvSpPr>
      <dsp:spPr>
        <a:xfrm>
          <a:off x="2253862" y="841205"/>
          <a:ext cx="697518" cy="54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AD2F6-7757-4704-8C71-C0E22D589761}">
      <dsp:nvSpPr>
        <dsp:cNvPr id="0" name=""/>
        <dsp:cNvSpPr/>
      </dsp:nvSpPr>
      <dsp:spPr>
        <a:xfrm rot="5400000">
          <a:off x="2240904" y="2162802"/>
          <a:ext cx="569703" cy="6485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8454"/>
            <a:satOff val="-561"/>
            <a:lumOff val="6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466C7-3F2C-4339-90D4-828E8CE8BA6F}">
      <dsp:nvSpPr>
        <dsp:cNvPr id="0" name=""/>
        <dsp:cNvSpPr/>
      </dsp:nvSpPr>
      <dsp:spPr>
        <a:xfrm>
          <a:off x="2089967" y="1531274"/>
          <a:ext cx="959045" cy="671301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16578"/>
            <a:satOff val="829"/>
            <a:lumOff val="9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Implementation</a:t>
          </a:r>
        </a:p>
      </dsp:txBody>
      <dsp:txXfrm>
        <a:off x="2122743" y="1564050"/>
        <a:ext cx="893493" cy="605749"/>
      </dsp:txXfrm>
    </dsp:sp>
    <dsp:sp modelId="{44E5A463-C8AE-4855-83C5-DC4EAAC2F595}">
      <dsp:nvSpPr>
        <dsp:cNvPr id="0" name=""/>
        <dsp:cNvSpPr/>
      </dsp:nvSpPr>
      <dsp:spPr>
        <a:xfrm>
          <a:off x="3049013" y="1595298"/>
          <a:ext cx="697518" cy="54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5DBAD-827D-42A8-A44A-7DBE7EAA29F0}">
      <dsp:nvSpPr>
        <dsp:cNvPr id="0" name=""/>
        <dsp:cNvSpPr/>
      </dsp:nvSpPr>
      <dsp:spPr>
        <a:xfrm rot="5400000">
          <a:off x="3036055" y="2916895"/>
          <a:ext cx="569703" cy="6485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12681"/>
            <a:satOff val="-841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DCFBB-AD04-4F2E-8B4F-23AB843C4945}">
      <dsp:nvSpPr>
        <dsp:cNvPr id="0" name=""/>
        <dsp:cNvSpPr/>
      </dsp:nvSpPr>
      <dsp:spPr>
        <a:xfrm>
          <a:off x="2885118" y="2285367"/>
          <a:ext cx="959045" cy="671301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24868"/>
            <a:satOff val="1244"/>
            <a:lumOff val="140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Testing</a:t>
          </a:r>
        </a:p>
      </dsp:txBody>
      <dsp:txXfrm>
        <a:off x="2917894" y="2318143"/>
        <a:ext cx="893493" cy="605749"/>
      </dsp:txXfrm>
    </dsp:sp>
    <dsp:sp modelId="{C92F25EC-9B16-4B18-8E43-058583151A22}">
      <dsp:nvSpPr>
        <dsp:cNvPr id="0" name=""/>
        <dsp:cNvSpPr/>
      </dsp:nvSpPr>
      <dsp:spPr>
        <a:xfrm>
          <a:off x="3844164" y="2349390"/>
          <a:ext cx="697518" cy="54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D1E58-E226-44AB-8F10-2D9D781439B6}">
      <dsp:nvSpPr>
        <dsp:cNvPr id="0" name=""/>
        <dsp:cNvSpPr/>
      </dsp:nvSpPr>
      <dsp:spPr>
        <a:xfrm>
          <a:off x="3680269" y="3039459"/>
          <a:ext cx="959045" cy="671301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00" kern="1200" dirty="0"/>
            <a:t>Maintenance</a:t>
          </a:r>
        </a:p>
      </dsp:txBody>
      <dsp:txXfrm>
        <a:off x="3713045" y="3072235"/>
        <a:ext cx="893493" cy="605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6aaa53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6aaa53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623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09761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544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9629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2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50"/>
              <a:buFont typeface="Gill Sans"/>
              <a:buNone/>
              <a:defRPr sz="285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1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565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511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0845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2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44588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7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35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8244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9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0" name="Google Shape;10;p10"/>
          <p:cNvSpPr>
            <a:spLocks noGrp="1"/>
          </p:cNvSpPr>
          <p:nvPr>
            <p:ph type="sldNum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5"/>
              <a:buFont typeface="Gill Sans"/>
              <a:buNone/>
              <a:defRPr sz="825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Z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ukau.ac.nz/about/about-the-institute/plans-and-strategies" TargetMode="External"/><Relationship Id="rId2" Type="http://schemas.openxmlformats.org/officeDocument/2006/relationships/hyperlink" Target="https://sis.binus.ac.id/2018/02/09/measurable-organizational-value-mov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anukau.ac.nz/study/areas-of-stud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11700" y="2138584"/>
            <a:ext cx="8520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NZ" sz="2400" dirty="0"/>
              <a:t>- Better Learning Together -</a:t>
            </a:r>
            <a:endParaRPr sz="2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4294967295"/>
          </p:nvPr>
        </p:nvSpPr>
        <p:spPr>
          <a:xfrm>
            <a:off x="311700" y="2586367"/>
            <a:ext cx="8520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lang="en-NZ" i="1" dirty="0"/>
              <a:t>Hot Topic in Software Development - </a:t>
            </a:r>
            <a:r>
              <a:rPr lang="en-NZ" sz="1350" b="0" i="1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Android Application</a:t>
            </a:r>
            <a:endParaRPr sz="1350" b="0" i="1" u="none" strike="noStrike" cap="none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562" y="3273811"/>
            <a:ext cx="1438852" cy="5234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413710" y="4088088"/>
            <a:ext cx="1438852" cy="5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b="1" i="1" dirty="0">
                <a:latin typeface="Gill Sans"/>
                <a:ea typeface="Gill Sans"/>
                <a:cs typeface="Gill Sans"/>
                <a:sym typeface="Gill Sans"/>
              </a:rPr>
              <a:t>Angelo Coonghe</a:t>
            </a:r>
            <a:endParaRPr sz="1200" b="1" i="1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b="1" i="1" dirty="0">
                <a:latin typeface="Gill Sans"/>
                <a:ea typeface="Gill Sans"/>
                <a:cs typeface="Gill Sans"/>
                <a:sym typeface="Gill Sans"/>
              </a:rPr>
              <a:t>Sanket Hirani</a:t>
            </a:r>
            <a:endParaRPr sz="1200" b="1" i="1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687" y="372425"/>
            <a:ext cx="3012626" cy="18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02B428EC-91E3-4D86-B720-7CF0A58F5BD8}"/>
              </a:ext>
            </a:extLst>
          </p:cNvPr>
          <p:cNvSpPr txBox="1"/>
          <p:nvPr/>
        </p:nvSpPr>
        <p:spPr>
          <a:xfrm>
            <a:off x="5358887" y="4088088"/>
            <a:ext cx="1438852" cy="5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b="1" dirty="0">
                <a:latin typeface="Gill Sans"/>
                <a:ea typeface="Gill Sans"/>
                <a:cs typeface="Gill Sans"/>
                <a:sym typeface="Gill Sans"/>
              </a:rPr>
              <a:t>Supervisor:</a:t>
            </a:r>
            <a:endParaRPr sz="1200" b="1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200" i="1" dirty="0">
                <a:latin typeface="Gill Sans"/>
                <a:ea typeface="Gill Sans"/>
                <a:cs typeface="Gill Sans"/>
                <a:sym typeface="Gill Sans"/>
              </a:rPr>
              <a:t>Dr Fadi Fayez</a:t>
            </a:r>
            <a:endParaRPr sz="1200" i="1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2079224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6F1F-7161-4733-99C6-AE82A69A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anchor="ctr"/>
          <a:lstStyle/>
          <a:p>
            <a:r>
              <a:rPr lang="en-NZ" dirty="0"/>
              <a:t>Draft Designs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198924-4EA8-4154-84C8-774BC16CC6B6}"/>
              </a:ext>
            </a:extLst>
          </p:cNvPr>
          <p:cNvGrpSpPr/>
          <p:nvPr/>
        </p:nvGrpSpPr>
        <p:grpSpPr>
          <a:xfrm>
            <a:off x="1301713" y="1275825"/>
            <a:ext cx="6540575" cy="3303400"/>
            <a:chOff x="1297625" y="1275825"/>
            <a:chExt cx="6540575" cy="3303400"/>
          </a:xfrm>
        </p:grpSpPr>
        <p:pic>
          <p:nvPicPr>
            <p:cNvPr id="4" name="Google Shape;164;g5b086ce378_1_2">
              <a:extLst>
                <a:ext uri="{FF2B5EF4-FFF2-40B4-BE49-F238E27FC236}">
                  <a16:creationId xmlns:a16="http://schemas.microsoft.com/office/drawing/2014/main" id="{6A56F430-25B1-4E5A-B5A3-777531A8409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7625" y="1275825"/>
              <a:ext cx="1893350" cy="330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65;g5b086ce378_1_2">
              <a:extLst>
                <a:ext uri="{FF2B5EF4-FFF2-40B4-BE49-F238E27FC236}">
                  <a16:creationId xmlns:a16="http://schemas.microsoft.com/office/drawing/2014/main" id="{072D05EC-A07C-4A03-8151-3147100F347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2300" y="1295925"/>
              <a:ext cx="1835900" cy="32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6;g5b086ce378_1_2">
              <a:extLst>
                <a:ext uri="{FF2B5EF4-FFF2-40B4-BE49-F238E27FC236}">
                  <a16:creationId xmlns:a16="http://schemas.microsoft.com/office/drawing/2014/main" id="{81059B38-FB77-43C9-8F2F-9DE33428476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8">
              <a:off x="3648575" y="2589185"/>
              <a:ext cx="1846857" cy="67667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555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C733-DA21-4A1C-891A-7FC50D675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NZ" sz="1600" b="1" dirty="0">
                <a:latin typeface="+mj-lt"/>
              </a:rPr>
              <a:t>References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Alexandra, J. (2018, February 09). </a:t>
            </a:r>
            <a:r>
              <a:rPr lang="en-NZ" sz="1100" i="1" dirty="0"/>
              <a:t>Measurable Organizational Value</a:t>
            </a:r>
            <a:r>
              <a:rPr lang="en-NZ" sz="1100" dirty="0"/>
              <a:t>. Retrieved from Binus University School of information Systems: 		</a:t>
            </a:r>
            <a:r>
              <a:rPr lang="en-NZ" sz="1100" dirty="0">
                <a:hlinkClick r:id="rId2"/>
              </a:rPr>
              <a:t>https://sis.binus.ac.id/2018/02/09/measurable-organizational-value-mov/</a:t>
            </a:r>
            <a:endParaRPr lang="en-NZ" sz="1100" dirty="0"/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Manukau Institute of Technology. (2018). </a:t>
            </a:r>
            <a:r>
              <a:rPr lang="en-NZ" sz="1100" i="1" dirty="0"/>
              <a:t>Plans and Strategies</a:t>
            </a:r>
            <a:r>
              <a:rPr lang="en-NZ" sz="1100" dirty="0"/>
              <a:t>. Retrieved May 30, 2019, from Manukau Institute of Technology Website: 	</a:t>
            </a:r>
            <a:r>
              <a:rPr lang="en-NZ" sz="1100" dirty="0">
                <a:hlinkClick r:id="rId3"/>
              </a:rPr>
              <a:t>https://www.manukau.ac.nz/about/about-the-institute/plans-and-strategies</a:t>
            </a:r>
            <a:endParaRPr lang="en-NZ" sz="1100" dirty="0"/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Manukau Institute of Technology. (n.d.). </a:t>
            </a:r>
            <a:r>
              <a:rPr lang="en-NZ" sz="1100" i="1" dirty="0"/>
              <a:t>Areas of Study</a:t>
            </a:r>
            <a:r>
              <a:rPr lang="en-NZ" sz="1100" dirty="0"/>
              <a:t>. Retrieved May 29, 2019, from Manukau Institute of Technology Website: 	</a:t>
            </a:r>
            <a:r>
              <a:rPr lang="en-NZ" sz="1100" dirty="0">
                <a:hlinkClick r:id="rId4"/>
              </a:rPr>
              <a:t>https://www.manukau.ac.nz/study/areas-of-study</a:t>
            </a:r>
            <a:endParaRPr lang="en-NZ" sz="1100" dirty="0"/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Studydrive GmbH. (2019, May 14). Studydrive GmbH (2.76) [Mobile Application Software]. </a:t>
            </a:r>
            <a:r>
              <a:rPr lang="en-NZ" sz="1100" i="1" dirty="0"/>
              <a:t>Studydrive GmbH</a:t>
            </a:r>
            <a:r>
              <a:rPr lang="en-NZ" sz="1100" dirty="0"/>
              <a:t>. Retrieved May 30, 2019, from 	https://play.google.com/store/apps/details?id=de.veedapp.veed&amp;hl=en_US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StudySmarter. (2019, May 23). StudySmarter - Your learning app for university (1.2.0) [Mobile Application Software]. </a:t>
            </a:r>
            <a:r>
              <a:rPr lang="en-NZ" sz="1100" i="1" dirty="0"/>
              <a:t>StudySmarter - Your learning app for 	university</a:t>
            </a:r>
            <a:r>
              <a:rPr lang="en-NZ" sz="1100" dirty="0"/>
              <a:t>. Retrieved May 30, 2019, from https://play.google.com/store/apps/details?id=com.studysmarter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The American University in Cairo. (2019, May 23). AUC Mobile (1.3.1) [Mobile Application Software]. </a:t>
            </a:r>
            <a:r>
              <a:rPr lang="en-NZ" sz="1100" i="1" dirty="0"/>
              <a:t>AUC Mobile</a:t>
            </a:r>
            <a:r>
              <a:rPr lang="en-NZ" sz="1100" dirty="0"/>
              <a:t>. Retrieved May 30, 2019, from 	https://play.google.com/store/apps/details?id=auc.edu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National American University. (2018, August 9). National American University (1.2) [Mobile Application Software]. </a:t>
            </a:r>
            <a:r>
              <a:rPr lang="en-NZ" sz="1100" i="1" dirty="0"/>
              <a:t>National American University</a:t>
            </a:r>
            <a:r>
              <a:rPr lang="en-NZ" sz="1100" dirty="0"/>
              <a:t>. Retrieved 	May 30, 2019, from https://play.google.com/store/apps/details?id=edu.national.dist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Brainyoo Mobile Learning GmbH. (2019, May 13). BRAINYOO Flashcard App (2.8.7) [Mobile Application Software]. </a:t>
            </a:r>
            <a:r>
              <a:rPr lang="en-NZ" sz="1100" i="1" dirty="0"/>
              <a:t>BRAINYOO Flashcard App</a:t>
            </a:r>
            <a:r>
              <a:rPr lang="en-NZ" sz="1100" dirty="0"/>
              <a:t>. Retrieved 	May 30, 2019, from https://play.google.com/store/apps/details?id=com.brainyoo.brainyoo2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NZ" sz="1100" dirty="0"/>
              <a:t>Harvey, R. (2012, March 9). </a:t>
            </a:r>
            <a:r>
              <a:rPr lang="en-NZ" sz="1100" i="1" dirty="0"/>
              <a:t>Is the Waterfall software development methodology still viable?</a:t>
            </a:r>
            <a:r>
              <a:rPr lang="en-NZ" sz="1100" dirty="0"/>
              <a:t> Retrieved from Stack Exchange: 	https://softwareengineering.stackexchange.com/questions/139013/is-the-waterfall-software-development-methodology-still-viable</a:t>
            </a:r>
          </a:p>
          <a:p>
            <a:pPr marL="114300" indent="0">
              <a:lnSpc>
                <a:spcPct val="150000"/>
              </a:lnSpc>
              <a:buNone/>
            </a:pPr>
            <a:endParaRPr lang="en-NZ" dirty="0"/>
          </a:p>
          <a:p>
            <a:pPr marL="114300" indent="0">
              <a:lnSpc>
                <a:spcPct val="150000"/>
              </a:lnSpc>
              <a:buNone/>
            </a:pPr>
            <a:endParaRPr lang="en-NZ" dirty="0"/>
          </a:p>
          <a:p>
            <a:pPr marL="114300" indent="0">
              <a:lnSpc>
                <a:spcPct val="150000"/>
              </a:lnSpc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19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DE0705-3755-4B4E-8070-9F050798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3688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6D32-76EE-4AB0-8308-958F070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3201961"/>
            <a:ext cx="6743700" cy="94857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2400" spc="200" dirty="0"/>
              <a:t>Questions?</a:t>
            </a:r>
          </a:p>
        </p:txBody>
      </p:sp>
      <p:pic>
        <p:nvPicPr>
          <p:cNvPr id="6" name="Graphic 5" descr="HelpThin">
            <a:extLst>
              <a:ext uri="{FF2B5EF4-FFF2-40B4-BE49-F238E27FC236}">
                <a16:creationId xmlns:a16="http://schemas.microsoft.com/office/drawing/2014/main" id="{71B8F578-7DAD-4E39-9FAD-8850A073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009" y="480058"/>
            <a:ext cx="2475980" cy="24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72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603504" y="846511"/>
            <a:ext cx="4421124" cy="48006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lvl="0"/>
            <a:r>
              <a:rPr lang="en-NZ" sz="1800" cap="none" dirty="0"/>
              <a:t>RESEARCH QUESTION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603504" y="1386244"/>
            <a:ext cx="4421124" cy="83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NZ" sz="1400" dirty="0"/>
              <a:t>Is there an opportunity to facilitate better interaction and communication on the go for the MIT community?</a:t>
            </a:r>
          </a:p>
        </p:txBody>
      </p:sp>
      <p:sp>
        <p:nvSpPr>
          <p:cNvPr id="100" name="Google Shape;100;p2"/>
          <p:cNvSpPr/>
          <p:nvPr/>
        </p:nvSpPr>
        <p:spPr>
          <a:xfrm>
            <a:off x="5540029" y="723519"/>
            <a:ext cx="2990088" cy="3702418"/>
          </a:xfrm>
          <a:prstGeom prst="rect">
            <a:avLst/>
          </a:prstGeom>
          <a:noFill/>
          <a:ln w="317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663473" y="846512"/>
            <a:ext cx="2743200" cy="34564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917" y="1326572"/>
            <a:ext cx="2496312" cy="2496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8;p2">
            <a:extLst>
              <a:ext uri="{FF2B5EF4-FFF2-40B4-BE49-F238E27FC236}">
                <a16:creationId xmlns:a16="http://schemas.microsoft.com/office/drawing/2014/main" id="{0AE3653E-77CA-4098-86E8-33587BAF8132}"/>
              </a:ext>
            </a:extLst>
          </p:cNvPr>
          <p:cNvSpPr txBox="1">
            <a:spLocks/>
          </p:cNvSpPr>
          <p:nvPr/>
        </p:nvSpPr>
        <p:spPr>
          <a:xfrm>
            <a:off x="603504" y="2276878"/>
            <a:ext cx="4421124" cy="48006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NZ" sz="1800" dirty="0">
                <a:latin typeface="+mj-lt"/>
              </a:rPr>
              <a:t>AIMS AND OBJECTIVES</a:t>
            </a:r>
          </a:p>
        </p:txBody>
      </p:sp>
      <p:sp>
        <p:nvSpPr>
          <p:cNvPr id="8" name="Google Shape;99;p2">
            <a:extLst>
              <a:ext uri="{FF2B5EF4-FFF2-40B4-BE49-F238E27FC236}">
                <a16:creationId xmlns:a16="http://schemas.microsoft.com/office/drawing/2014/main" id="{BF052388-4678-449E-837D-AEC3356E9CB1}"/>
              </a:ext>
            </a:extLst>
          </p:cNvPr>
          <p:cNvSpPr txBox="1">
            <a:spLocks/>
          </p:cNvSpPr>
          <p:nvPr/>
        </p:nvSpPr>
        <p:spPr>
          <a:xfrm>
            <a:off x="603504" y="2756939"/>
            <a:ext cx="4421124" cy="166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  <a:defRPr sz="135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NZ" sz="1400" dirty="0">
                <a:latin typeface="+mn-lt"/>
              </a:rPr>
              <a:t>Provide a mobile platform for students to share knowledge, ideas and resources</a:t>
            </a: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NZ" sz="1400" dirty="0">
                <a:latin typeface="+mn-lt"/>
              </a:rPr>
              <a:t>Research on the different features and functionalities to provide on the application</a:t>
            </a:r>
          </a:p>
          <a:p>
            <a:pPr marL="0" indent="114300">
              <a:spcBef>
                <a:spcPts val="1000"/>
              </a:spcBef>
              <a:spcAft>
                <a:spcPts val="1600"/>
              </a:spcAft>
              <a:buFont typeface="Arial"/>
              <a:buNone/>
            </a:pPr>
            <a:endParaRPr lang="en-NZ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C40C-C349-45CD-9D5A-5EEF4861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000" spc="200" dirty="0">
                <a:solidFill>
                  <a:srgbClr val="262626"/>
                </a:solidFill>
              </a:rPr>
              <a:t>Measurable Organizational Value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A19FA6-56AA-410E-ACFE-CD2FBD461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478043"/>
              </p:ext>
            </p:extLst>
          </p:nvPr>
        </p:nvGraphicFramePr>
        <p:xfrm>
          <a:off x="723900" y="1978818"/>
          <a:ext cx="7696200" cy="232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80BF-DCAA-410B-BDA7-69006778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9287"/>
            <a:ext cx="8520600" cy="572700"/>
          </a:xfrm>
        </p:spPr>
        <p:txBody>
          <a:bodyPr anchor="ctr"/>
          <a:lstStyle/>
          <a:p>
            <a:r>
              <a:rPr lang="en-NZ" dirty="0"/>
              <a:t>Risk Assessment &amp; Mitigation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367C2BA-B909-4817-8ABA-BFB1D3C1E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616519"/>
              </p:ext>
            </p:extLst>
          </p:nvPr>
        </p:nvGraphicFramePr>
        <p:xfrm>
          <a:off x="311700" y="992982"/>
          <a:ext cx="8520600" cy="395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5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dirty="0"/>
              <a:t>Research methodology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78FF472-FFC7-4EEA-B884-1AA699259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530935"/>
              </p:ext>
            </p:extLst>
          </p:nvPr>
        </p:nvGraphicFramePr>
        <p:xfrm>
          <a:off x="311700" y="1152476"/>
          <a:ext cx="5138981" cy="373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BBC73C-900C-4FED-A093-312B4303B657}"/>
              </a:ext>
            </a:extLst>
          </p:cNvPr>
          <p:cNvSpPr txBox="1"/>
          <p:nvPr/>
        </p:nvSpPr>
        <p:spPr>
          <a:xfrm>
            <a:off x="5379244" y="2280737"/>
            <a:ext cx="3386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Why Waterfall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Limited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Strict timeframes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Plan driven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Not large enough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74CF662-725E-4049-BACE-AFB846CFC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9" b="2264"/>
          <a:stretch/>
        </p:blipFill>
        <p:spPr>
          <a:xfrm>
            <a:off x="123332" y="0"/>
            <a:ext cx="8897336" cy="51435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86D9FBF-331D-418D-9B21-27FC7A33EC16}"/>
              </a:ext>
            </a:extLst>
          </p:cNvPr>
          <p:cNvSpPr txBox="1">
            <a:spLocks/>
          </p:cNvSpPr>
          <p:nvPr/>
        </p:nvSpPr>
        <p:spPr>
          <a:xfrm>
            <a:off x="6849789" y="116463"/>
            <a:ext cx="1714500" cy="17145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 w="31750" cap="sq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en-US" sz="1500" kern="0" spc="200" dirty="0">
                <a:solidFill>
                  <a:srgbClr val="FFFFFF"/>
                </a:solidFill>
              </a:rPr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13873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082276"/>
            <a:ext cx="2978949" cy="2978947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B13CD-28CD-465D-8708-39C79806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54" y="1189863"/>
            <a:ext cx="2763774" cy="27637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1800" spc="200" dirty="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13E5327-1B1B-4BD0-9D4C-AE7EF280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2167" y="225030"/>
            <a:ext cx="4750204" cy="2694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150000"/>
              </a:lnSpc>
              <a:buNone/>
            </a:pPr>
            <a:r>
              <a:rPr lang="en-US" sz="1400" b="1" dirty="0"/>
              <a:t>Existing System in Place</a:t>
            </a:r>
          </a:p>
          <a:p>
            <a:pPr marL="0" indent="0" defTabSz="914400">
              <a:lnSpc>
                <a:spcPct val="150000"/>
              </a:lnSpc>
              <a:buNone/>
            </a:pPr>
            <a:r>
              <a:rPr lang="en-US" sz="1400" i="1" u="sng" dirty="0"/>
              <a:t>MIT Student Canvas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Limitation of Knowledge Sharing outside classrooms/course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Not mobile friendly (Web version only)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Not Easily Accessible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4C536B-49F7-4F2A-8520-0B0209C6F3A0}"/>
              </a:ext>
            </a:extLst>
          </p:cNvPr>
          <p:cNvGrpSpPr/>
          <p:nvPr/>
        </p:nvGrpSpPr>
        <p:grpSpPr>
          <a:xfrm>
            <a:off x="5173990" y="2571750"/>
            <a:ext cx="2767012" cy="2338102"/>
            <a:chOff x="0" y="0"/>
            <a:chExt cx="4076643" cy="34442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29B954-518F-4797-BF15-5976EBB0F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528" y="0"/>
              <a:ext cx="1936115" cy="3444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275837-A242-4C12-B98D-7E689579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36115" cy="34442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103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DE0705-3755-4B4E-8070-9F050798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3688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53A0-0C64-4D56-9303-8F970918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09" y="3401225"/>
            <a:ext cx="4879181" cy="575311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2400" spc="200" dirty="0">
                <a:solidFill>
                  <a:srgbClr val="262626"/>
                </a:solidFill>
              </a:rPr>
              <a:t>App Comparisons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F2F11A-FA80-4FC0-A3C1-0E011973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25768"/>
              </p:ext>
            </p:extLst>
          </p:nvPr>
        </p:nvGraphicFramePr>
        <p:xfrm>
          <a:off x="476449" y="335349"/>
          <a:ext cx="8191102" cy="2697340"/>
        </p:xfrm>
        <a:graphic>
          <a:graphicData uri="http://schemas.openxmlformats.org/drawingml/2006/table">
            <a:tbl>
              <a:tblPr firstRow="1" firstCol="1">
                <a:noFill/>
                <a:tableStyleId>{5C22544A-7EE6-4342-B048-85BDC9FD1C3A}</a:tableStyleId>
              </a:tblPr>
              <a:tblGrid>
                <a:gridCol w="1516494">
                  <a:extLst>
                    <a:ext uri="{9D8B030D-6E8A-4147-A177-3AD203B41FA5}">
                      <a16:colId xmlns:a16="http://schemas.microsoft.com/office/drawing/2014/main" val="537951302"/>
                    </a:ext>
                  </a:extLst>
                </a:gridCol>
                <a:gridCol w="1056471">
                  <a:extLst>
                    <a:ext uri="{9D8B030D-6E8A-4147-A177-3AD203B41FA5}">
                      <a16:colId xmlns:a16="http://schemas.microsoft.com/office/drawing/2014/main" val="442502436"/>
                    </a:ext>
                  </a:extLst>
                </a:gridCol>
                <a:gridCol w="1082422">
                  <a:extLst>
                    <a:ext uri="{9D8B030D-6E8A-4147-A177-3AD203B41FA5}">
                      <a16:colId xmlns:a16="http://schemas.microsoft.com/office/drawing/2014/main" val="1451236116"/>
                    </a:ext>
                  </a:extLst>
                </a:gridCol>
                <a:gridCol w="1548214">
                  <a:extLst>
                    <a:ext uri="{9D8B030D-6E8A-4147-A177-3AD203B41FA5}">
                      <a16:colId xmlns:a16="http://schemas.microsoft.com/office/drawing/2014/main" val="3842537312"/>
                    </a:ext>
                  </a:extLst>
                </a:gridCol>
                <a:gridCol w="1676950">
                  <a:extLst>
                    <a:ext uri="{9D8B030D-6E8A-4147-A177-3AD203B41FA5}">
                      <a16:colId xmlns:a16="http://schemas.microsoft.com/office/drawing/2014/main" val="2244671705"/>
                    </a:ext>
                  </a:extLst>
                </a:gridCol>
                <a:gridCol w="1310551">
                  <a:extLst>
                    <a:ext uri="{9D8B030D-6E8A-4147-A177-3AD203B41FA5}">
                      <a16:colId xmlns:a16="http://schemas.microsoft.com/office/drawing/2014/main" val="1204098379"/>
                    </a:ext>
                  </a:extLst>
                </a:gridCol>
              </a:tblGrid>
              <a:tr h="3617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Application Name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National American University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Studydrive – The Student Platform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BRAINYOO Flashcard Application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StudySmarter - Your learning application for university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AUC Mobile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924851"/>
                  </a:ext>
                </a:extLst>
              </a:tr>
              <a:tr h="3617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Developer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National American University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Studydrive GmbH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Brainyoo Mobile Learning GmbH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StudySmarter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American University in Cairo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52179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Target Age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917649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Rating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3.6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4.5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4.3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4.2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4.3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87552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No. of Reviews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259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2,590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156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796842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Downloads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1,000+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10,000+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100,000+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50,000+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1,000+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53891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Design Trend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Semi Tiles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Material Design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Open Plain Design with graphs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Cards &amp; Semi material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Tiles Design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683841"/>
                  </a:ext>
                </a:extLst>
              </a:tr>
              <a:tr h="218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Application Category</a:t>
                      </a:r>
                      <a:endParaRPr lang="en-NZ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114274" marT="38091" marB="3809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NZ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</a:t>
                      </a:r>
                      <a:endParaRPr lang="en-NZ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182" marR="22855" marT="38091" marB="3809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2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50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5C83-B1E6-4634-ABE0-862C28D7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18" y="2138006"/>
            <a:ext cx="2068520" cy="623248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1100" spc="200" dirty="0"/>
              <a:t>Use Case Diagram</a:t>
            </a:r>
          </a:p>
        </p:txBody>
      </p:sp>
      <p:pic>
        <p:nvPicPr>
          <p:cNvPr id="1034" name="Picture 10" descr="https://documents.lucidchart.com/documents/6217c99a-a66e-40fd-af37-ef7deda74441/pages/0_0?a=1898&amp;x=97&amp;y=-1&amp;w=1502&amp;h=1342&amp;store=1&amp;accept=image%2F*&amp;auth=LCA%2071e6500c8d6cc37d3f9110298f4af0afbb76a700-ts%3D1559962602">
            <a:extLst>
              <a:ext uri="{FF2B5EF4-FFF2-40B4-BE49-F238E27FC236}">
                <a16:creationId xmlns:a16="http://schemas.microsoft.com/office/drawing/2014/main" id="{E1D36DF9-8A8F-45F6-AB27-C3B09C1A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7" y="0"/>
            <a:ext cx="5751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5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361</Words>
  <Application>Microsoft Office PowerPoint</Application>
  <PresentationFormat>On-screen Show (16:9)</PresentationFormat>
  <Paragraphs>115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</vt:lpstr>
      <vt:lpstr>Gill Sans MT</vt:lpstr>
      <vt:lpstr>Wingdings</vt:lpstr>
      <vt:lpstr>Parcel</vt:lpstr>
      <vt:lpstr>Parcel</vt:lpstr>
      <vt:lpstr>PowerPoint Presentation</vt:lpstr>
      <vt:lpstr>RESEARCH QUESTION</vt:lpstr>
      <vt:lpstr>Measurable Organizational Value</vt:lpstr>
      <vt:lpstr>Risk Assessment &amp; Mitigation</vt:lpstr>
      <vt:lpstr>Research methodology</vt:lpstr>
      <vt:lpstr>PowerPoint Presentation</vt:lpstr>
      <vt:lpstr>Literature Review</vt:lpstr>
      <vt:lpstr>App Comparisons</vt:lpstr>
      <vt:lpstr>Use Case Diagram</vt:lpstr>
      <vt:lpstr>Draft Designs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Kanji Hirani</dc:creator>
  <cp:lastModifiedBy>Sanket Kanji Hirani</cp:lastModifiedBy>
  <cp:revision>4</cp:revision>
  <dcterms:created xsi:type="dcterms:W3CDTF">2019-06-08T03:23:42Z</dcterms:created>
  <dcterms:modified xsi:type="dcterms:W3CDTF">2019-06-08T03:51:31Z</dcterms:modified>
</cp:coreProperties>
</file>