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65" r:id="rId7"/>
    <p:sldId id="264" r:id="rId8"/>
    <p:sldId id="263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6EE5F-3681-487B-AE04-DBEFB51E3255}" type="doc">
      <dgm:prSet loTypeId="urn:microsoft.com/office/officeart/2005/8/layout/hList1" loCatId="list" qsTypeId="urn:microsoft.com/office/officeart/2005/8/quickstyle/simple2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1AF7B537-3466-4D8F-93A5-B46898673CA6}">
      <dgm:prSet custT="1"/>
      <dgm:spPr/>
      <dgm:t>
        <a:bodyPr/>
        <a:lstStyle/>
        <a:p>
          <a:r>
            <a:rPr lang="en-NZ" sz="2000" b="1" dirty="0"/>
            <a:t>Platforms</a:t>
          </a:r>
          <a:endParaRPr lang="en-US" sz="2600" b="1" dirty="0"/>
        </a:p>
      </dgm:t>
    </dgm:pt>
    <dgm:pt modelId="{485A6A01-798E-4435-8AE3-C71FA87A3081}" type="parTrans" cxnId="{D30527E8-E1EE-413B-9775-CAB57D8FA212}">
      <dgm:prSet/>
      <dgm:spPr/>
      <dgm:t>
        <a:bodyPr/>
        <a:lstStyle/>
        <a:p>
          <a:endParaRPr lang="en-US"/>
        </a:p>
      </dgm:t>
    </dgm:pt>
    <dgm:pt modelId="{50F93E14-CAC7-42E2-BB02-E4DC00DCEB6F}" type="sibTrans" cxnId="{D30527E8-E1EE-413B-9775-CAB57D8FA212}">
      <dgm:prSet/>
      <dgm:spPr/>
      <dgm:t>
        <a:bodyPr/>
        <a:lstStyle/>
        <a:p>
          <a:endParaRPr lang="en-US"/>
        </a:p>
      </dgm:t>
    </dgm:pt>
    <dgm:pt modelId="{BF089AAB-20B5-4085-93FE-C1DFB1CAD27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Android Studio</a:t>
          </a:r>
          <a:endParaRPr lang="en-US" sz="1500" dirty="0"/>
        </a:p>
      </dgm:t>
    </dgm:pt>
    <dgm:pt modelId="{22350E07-7DCD-46EB-9E0B-5F3EE3CD4FC7}" type="parTrans" cxnId="{3813B973-10BD-48F9-A264-D5D251EFA367}">
      <dgm:prSet/>
      <dgm:spPr/>
      <dgm:t>
        <a:bodyPr/>
        <a:lstStyle/>
        <a:p>
          <a:endParaRPr lang="en-US"/>
        </a:p>
      </dgm:t>
    </dgm:pt>
    <dgm:pt modelId="{A0E52B2F-2083-4E13-9234-8C285DCFEFD3}" type="sibTrans" cxnId="{3813B973-10BD-48F9-A264-D5D251EFA367}">
      <dgm:prSet/>
      <dgm:spPr/>
      <dgm:t>
        <a:bodyPr/>
        <a:lstStyle/>
        <a:p>
          <a:endParaRPr lang="en-US"/>
        </a:p>
      </dgm:t>
    </dgm:pt>
    <dgm:pt modelId="{F35C0994-64E4-48AA-B175-07748BDCE91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Microsoft SQL Server Management Studio</a:t>
          </a:r>
          <a:endParaRPr lang="en-US" sz="1500" dirty="0"/>
        </a:p>
      </dgm:t>
    </dgm:pt>
    <dgm:pt modelId="{BB9ABE70-B8EA-4234-A06D-57EAB04131BA}" type="parTrans" cxnId="{49D03D7A-4AA2-425C-AAC0-3EF808DB2B0B}">
      <dgm:prSet/>
      <dgm:spPr/>
      <dgm:t>
        <a:bodyPr/>
        <a:lstStyle/>
        <a:p>
          <a:endParaRPr lang="en-US"/>
        </a:p>
      </dgm:t>
    </dgm:pt>
    <dgm:pt modelId="{DD66807B-E321-451E-ACE5-4E6FBFDDD0DC}" type="sibTrans" cxnId="{49D03D7A-4AA2-425C-AAC0-3EF808DB2B0B}">
      <dgm:prSet/>
      <dgm:spPr/>
      <dgm:t>
        <a:bodyPr/>
        <a:lstStyle/>
        <a:p>
          <a:endParaRPr lang="en-US"/>
        </a:p>
      </dgm:t>
    </dgm:pt>
    <dgm:pt modelId="{EF172E25-29F4-48B7-A914-2F74FE023DB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Google Drive</a:t>
          </a:r>
          <a:endParaRPr lang="en-US" sz="1500" dirty="0"/>
        </a:p>
      </dgm:t>
    </dgm:pt>
    <dgm:pt modelId="{8E12F88D-0802-47E1-B66C-8D6EDA0ED300}" type="parTrans" cxnId="{4B9965C4-41D2-4E04-B319-FE543343B2A0}">
      <dgm:prSet/>
      <dgm:spPr/>
      <dgm:t>
        <a:bodyPr/>
        <a:lstStyle/>
        <a:p>
          <a:endParaRPr lang="en-US"/>
        </a:p>
      </dgm:t>
    </dgm:pt>
    <dgm:pt modelId="{6018FE88-09A7-40BB-AAE8-788513EF6E44}" type="sibTrans" cxnId="{4B9965C4-41D2-4E04-B319-FE543343B2A0}">
      <dgm:prSet/>
      <dgm:spPr/>
      <dgm:t>
        <a:bodyPr/>
        <a:lstStyle/>
        <a:p>
          <a:endParaRPr lang="en-US"/>
        </a:p>
      </dgm:t>
    </dgm:pt>
    <dgm:pt modelId="{52DD8B29-63CB-4B04-904C-20EFE6F7D9F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GitHub</a:t>
          </a:r>
          <a:endParaRPr lang="en-US" sz="1500" dirty="0"/>
        </a:p>
      </dgm:t>
    </dgm:pt>
    <dgm:pt modelId="{5692B7DE-CD4D-45B0-AB3D-F694D1A1EB28}" type="parTrans" cxnId="{27A327CF-8B8C-467D-B0B1-F3325A396BAA}">
      <dgm:prSet/>
      <dgm:spPr/>
      <dgm:t>
        <a:bodyPr/>
        <a:lstStyle/>
        <a:p>
          <a:endParaRPr lang="en-US"/>
        </a:p>
      </dgm:t>
    </dgm:pt>
    <dgm:pt modelId="{F5B0BBEE-A015-4B56-BD31-1E2B29CC9599}" type="sibTrans" cxnId="{27A327CF-8B8C-467D-B0B1-F3325A396BAA}">
      <dgm:prSet/>
      <dgm:spPr/>
      <dgm:t>
        <a:bodyPr/>
        <a:lstStyle/>
        <a:p>
          <a:endParaRPr lang="en-US"/>
        </a:p>
      </dgm:t>
    </dgm:pt>
    <dgm:pt modelId="{CC0BE7E2-ABE1-416B-9F29-79F923F789E9}">
      <dgm:prSet custT="1"/>
      <dgm:spPr/>
      <dgm:t>
        <a:bodyPr/>
        <a:lstStyle/>
        <a:p>
          <a:r>
            <a:rPr lang="en-NZ" sz="2000" b="1" dirty="0"/>
            <a:t>Functionalities</a:t>
          </a:r>
          <a:endParaRPr lang="en-US" sz="2600" b="1" dirty="0"/>
        </a:p>
      </dgm:t>
    </dgm:pt>
    <dgm:pt modelId="{A36854E8-735D-49B7-8D8F-782E373C9AF2}" type="parTrans" cxnId="{5C2BC463-C25E-4122-810E-1B627C3E5596}">
      <dgm:prSet/>
      <dgm:spPr/>
      <dgm:t>
        <a:bodyPr/>
        <a:lstStyle/>
        <a:p>
          <a:endParaRPr lang="en-US"/>
        </a:p>
      </dgm:t>
    </dgm:pt>
    <dgm:pt modelId="{72A0BE66-C61D-42C1-8B61-A511F57C915A}" type="sibTrans" cxnId="{5C2BC463-C25E-4122-810E-1B627C3E5596}">
      <dgm:prSet/>
      <dgm:spPr/>
      <dgm:t>
        <a:bodyPr/>
        <a:lstStyle/>
        <a:p>
          <a:endParaRPr lang="en-US"/>
        </a:p>
      </dgm:t>
    </dgm:pt>
    <dgm:pt modelId="{270F2C4B-8BE2-4DC9-949D-EB2185C08DD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Post Discussion Topic</a:t>
          </a:r>
          <a:endParaRPr lang="en-US" sz="1500" dirty="0"/>
        </a:p>
      </dgm:t>
    </dgm:pt>
    <dgm:pt modelId="{55D830BD-A6DC-422A-A74E-E6BDF8533500}" type="parTrans" cxnId="{BB706180-7F3D-40FF-A772-2E91276FBD0A}">
      <dgm:prSet/>
      <dgm:spPr/>
      <dgm:t>
        <a:bodyPr/>
        <a:lstStyle/>
        <a:p>
          <a:endParaRPr lang="en-US"/>
        </a:p>
      </dgm:t>
    </dgm:pt>
    <dgm:pt modelId="{822AFD7C-C027-4CC5-AADC-880296B4C94C}" type="sibTrans" cxnId="{BB706180-7F3D-40FF-A772-2E91276FBD0A}">
      <dgm:prSet/>
      <dgm:spPr/>
      <dgm:t>
        <a:bodyPr/>
        <a:lstStyle/>
        <a:p>
          <a:endParaRPr lang="en-US"/>
        </a:p>
      </dgm:t>
    </dgm:pt>
    <dgm:pt modelId="{E03BC299-D36A-4BE1-8BE1-AD392C299CB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Post a Reply to the Discussion</a:t>
          </a:r>
          <a:endParaRPr lang="en-US" sz="1500" dirty="0"/>
        </a:p>
      </dgm:t>
    </dgm:pt>
    <dgm:pt modelId="{202712F9-F988-4D06-924F-6E268C11B31A}" type="parTrans" cxnId="{D985D5B5-21FE-4555-8746-250F68AB9AEB}">
      <dgm:prSet/>
      <dgm:spPr/>
      <dgm:t>
        <a:bodyPr/>
        <a:lstStyle/>
        <a:p>
          <a:endParaRPr lang="en-US"/>
        </a:p>
      </dgm:t>
    </dgm:pt>
    <dgm:pt modelId="{D5B8CFCA-077B-4FA0-83A0-CAB8A98968B3}" type="sibTrans" cxnId="{D985D5B5-21FE-4555-8746-250F68AB9AEB}">
      <dgm:prSet/>
      <dgm:spPr/>
      <dgm:t>
        <a:bodyPr/>
        <a:lstStyle/>
        <a:p>
          <a:endParaRPr lang="en-US"/>
        </a:p>
      </dgm:t>
    </dgm:pt>
    <dgm:pt modelId="{E422034B-AD7F-44CD-B8EA-F03F00F09EA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NZ" sz="1500" dirty="0"/>
            <a:t>Browse Discussions Under a Specific Category</a:t>
          </a:r>
          <a:endParaRPr lang="en-US" sz="1500" dirty="0"/>
        </a:p>
      </dgm:t>
    </dgm:pt>
    <dgm:pt modelId="{4E63E277-36B4-4EDC-83B8-89C69B3E129D}" type="parTrans" cxnId="{54106E12-8B4B-45C8-94B0-093378C01BCF}">
      <dgm:prSet/>
      <dgm:spPr/>
      <dgm:t>
        <a:bodyPr/>
        <a:lstStyle/>
        <a:p>
          <a:endParaRPr lang="en-US"/>
        </a:p>
      </dgm:t>
    </dgm:pt>
    <dgm:pt modelId="{99D89638-21C0-4FA0-8A06-4507EBA5C33A}" type="sibTrans" cxnId="{54106E12-8B4B-45C8-94B0-093378C01BCF}">
      <dgm:prSet/>
      <dgm:spPr/>
      <dgm:t>
        <a:bodyPr/>
        <a:lstStyle/>
        <a:p>
          <a:endParaRPr lang="en-US"/>
        </a:p>
      </dgm:t>
    </dgm:pt>
    <dgm:pt modelId="{64BAA7B0-9434-4522-8D27-30192563ECA9}" type="pres">
      <dgm:prSet presAssocID="{F196EE5F-3681-487B-AE04-DBEFB51E3255}" presName="Name0" presStyleCnt="0">
        <dgm:presLayoutVars>
          <dgm:dir/>
          <dgm:animLvl val="lvl"/>
          <dgm:resizeHandles val="exact"/>
        </dgm:presLayoutVars>
      </dgm:prSet>
      <dgm:spPr/>
    </dgm:pt>
    <dgm:pt modelId="{0D18442A-62A4-4CF7-A479-6CE6C8612237}" type="pres">
      <dgm:prSet presAssocID="{1AF7B537-3466-4D8F-93A5-B46898673CA6}" presName="composite" presStyleCnt="0"/>
      <dgm:spPr/>
    </dgm:pt>
    <dgm:pt modelId="{26BF4C2F-2922-4D3A-A13A-E8F54E89344C}" type="pres">
      <dgm:prSet presAssocID="{1AF7B537-3466-4D8F-93A5-B46898673C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8F2C40C-F6C8-41D8-95F7-22B5621E7930}" type="pres">
      <dgm:prSet presAssocID="{1AF7B537-3466-4D8F-93A5-B46898673CA6}" presName="desTx" presStyleLbl="alignAccFollowNode1" presStyleIdx="0" presStyleCnt="2">
        <dgm:presLayoutVars>
          <dgm:bulletEnabled val="1"/>
        </dgm:presLayoutVars>
      </dgm:prSet>
      <dgm:spPr/>
    </dgm:pt>
    <dgm:pt modelId="{6FC097C4-C413-49DD-83F2-2446D735A200}" type="pres">
      <dgm:prSet presAssocID="{50F93E14-CAC7-42E2-BB02-E4DC00DCEB6F}" presName="space" presStyleCnt="0"/>
      <dgm:spPr/>
    </dgm:pt>
    <dgm:pt modelId="{5B8C30A6-DDA5-4F9F-BF5F-1A09D2AEACF3}" type="pres">
      <dgm:prSet presAssocID="{CC0BE7E2-ABE1-416B-9F29-79F923F789E9}" presName="composite" presStyleCnt="0"/>
      <dgm:spPr/>
    </dgm:pt>
    <dgm:pt modelId="{99EF6E4F-3F2F-4276-B616-7EC6242B94D5}" type="pres">
      <dgm:prSet presAssocID="{CC0BE7E2-ABE1-416B-9F29-79F923F789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36288AA-51F2-4A26-A5C7-3C0D540F13AF}" type="pres">
      <dgm:prSet presAssocID="{CC0BE7E2-ABE1-416B-9F29-79F923F789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AAA1012-499E-4421-B939-12AE91F46EB3}" type="presOf" srcId="{BF089AAB-20B5-4085-93FE-C1DFB1CAD279}" destId="{B8F2C40C-F6C8-41D8-95F7-22B5621E7930}" srcOrd="0" destOrd="0" presId="urn:microsoft.com/office/officeart/2005/8/layout/hList1"/>
    <dgm:cxn modelId="{54106E12-8B4B-45C8-94B0-093378C01BCF}" srcId="{CC0BE7E2-ABE1-416B-9F29-79F923F789E9}" destId="{E422034B-AD7F-44CD-B8EA-F03F00F09EA8}" srcOrd="2" destOrd="0" parTransId="{4E63E277-36B4-4EDC-83B8-89C69B3E129D}" sibTransId="{99D89638-21C0-4FA0-8A06-4507EBA5C33A}"/>
    <dgm:cxn modelId="{FA9E3931-DF75-4B5B-B917-C146A14941C9}" type="presOf" srcId="{270F2C4B-8BE2-4DC9-949D-EB2185C08DD2}" destId="{836288AA-51F2-4A26-A5C7-3C0D540F13AF}" srcOrd="0" destOrd="0" presId="urn:microsoft.com/office/officeart/2005/8/layout/hList1"/>
    <dgm:cxn modelId="{026E215D-0E2C-40FE-BBE7-2D269504E8AD}" type="presOf" srcId="{E03BC299-D36A-4BE1-8BE1-AD392C299CB3}" destId="{836288AA-51F2-4A26-A5C7-3C0D540F13AF}" srcOrd="0" destOrd="1" presId="urn:microsoft.com/office/officeart/2005/8/layout/hList1"/>
    <dgm:cxn modelId="{5C2BC463-C25E-4122-810E-1B627C3E5596}" srcId="{F196EE5F-3681-487B-AE04-DBEFB51E3255}" destId="{CC0BE7E2-ABE1-416B-9F29-79F923F789E9}" srcOrd="1" destOrd="0" parTransId="{A36854E8-735D-49B7-8D8F-782E373C9AF2}" sibTransId="{72A0BE66-C61D-42C1-8B61-A511F57C915A}"/>
    <dgm:cxn modelId="{2C6E4E6A-ECFE-4BBD-A4DC-C71FC5120D9E}" type="presOf" srcId="{EF172E25-29F4-48B7-A914-2F74FE023DB2}" destId="{B8F2C40C-F6C8-41D8-95F7-22B5621E7930}" srcOrd="0" destOrd="2" presId="urn:microsoft.com/office/officeart/2005/8/layout/hList1"/>
    <dgm:cxn modelId="{FCBF2471-E42F-487A-937E-B59CFDFAB1D3}" type="presOf" srcId="{F35C0994-64E4-48AA-B175-07748BDCE916}" destId="{B8F2C40C-F6C8-41D8-95F7-22B5621E7930}" srcOrd="0" destOrd="1" presId="urn:microsoft.com/office/officeart/2005/8/layout/hList1"/>
    <dgm:cxn modelId="{3813B973-10BD-48F9-A264-D5D251EFA367}" srcId="{1AF7B537-3466-4D8F-93A5-B46898673CA6}" destId="{BF089AAB-20B5-4085-93FE-C1DFB1CAD279}" srcOrd="0" destOrd="0" parTransId="{22350E07-7DCD-46EB-9E0B-5F3EE3CD4FC7}" sibTransId="{A0E52B2F-2083-4E13-9234-8C285DCFEFD3}"/>
    <dgm:cxn modelId="{98155C58-863A-4545-8B4E-3EA08572CF1D}" type="presOf" srcId="{E422034B-AD7F-44CD-B8EA-F03F00F09EA8}" destId="{836288AA-51F2-4A26-A5C7-3C0D540F13AF}" srcOrd="0" destOrd="2" presId="urn:microsoft.com/office/officeart/2005/8/layout/hList1"/>
    <dgm:cxn modelId="{C1640B7A-C18D-4C91-8308-A099DF0C8919}" type="presOf" srcId="{1AF7B537-3466-4D8F-93A5-B46898673CA6}" destId="{26BF4C2F-2922-4D3A-A13A-E8F54E89344C}" srcOrd="0" destOrd="0" presId="urn:microsoft.com/office/officeart/2005/8/layout/hList1"/>
    <dgm:cxn modelId="{49D03D7A-4AA2-425C-AAC0-3EF808DB2B0B}" srcId="{1AF7B537-3466-4D8F-93A5-B46898673CA6}" destId="{F35C0994-64E4-48AA-B175-07748BDCE916}" srcOrd="1" destOrd="0" parTransId="{BB9ABE70-B8EA-4234-A06D-57EAB04131BA}" sibTransId="{DD66807B-E321-451E-ACE5-4E6FBFDDD0DC}"/>
    <dgm:cxn modelId="{BB706180-7F3D-40FF-A772-2E91276FBD0A}" srcId="{CC0BE7E2-ABE1-416B-9F29-79F923F789E9}" destId="{270F2C4B-8BE2-4DC9-949D-EB2185C08DD2}" srcOrd="0" destOrd="0" parTransId="{55D830BD-A6DC-422A-A74E-E6BDF8533500}" sibTransId="{822AFD7C-C027-4CC5-AADC-880296B4C94C}"/>
    <dgm:cxn modelId="{F1481AAB-1361-418E-95F6-C18E8F00041F}" type="presOf" srcId="{CC0BE7E2-ABE1-416B-9F29-79F923F789E9}" destId="{99EF6E4F-3F2F-4276-B616-7EC6242B94D5}" srcOrd="0" destOrd="0" presId="urn:microsoft.com/office/officeart/2005/8/layout/hList1"/>
    <dgm:cxn modelId="{D985D5B5-21FE-4555-8746-250F68AB9AEB}" srcId="{CC0BE7E2-ABE1-416B-9F29-79F923F789E9}" destId="{E03BC299-D36A-4BE1-8BE1-AD392C299CB3}" srcOrd="1" destOrd="0" parTransId="{202712F9-F988-4D06-924F-6E268C11B31A}" sibTransId="{D5B8CFCA-077B-4FA0-83A0-CAB8A98968B3}"/>
    <dgm:cxn modelId="{4B9965C4-41D2-4E04-B319-FE543343B2A0}" srcId="{1AF7B537-3466-4D8F-93A5-B46898673CA6}" destId="{EF172E25-29F4-48B7-A914-2F74FE023DB2}" srcOrd="2" destOrd="0" parTransId="{8E12F88D-0802-47E1-B66C-8D6EDA0ED300}" sibTransId="{6018FE88-09A7-40BB-AAE8-788513EF6E44}"/>
    <dgm:cxn modelId="{27A327CF-8B8C-467D-B0B1-F3325A396BAA}" srcId="{1AF7B537-3466-4D8F-93A5-B46898673CA6}" destId="{52DD8B29-63CB-4B04-904C-20EFE6F7D9F5}" srcOrd="3" destOrd="0" parTransId="{5692B7DE-CD4D-45B0-AB3D-F694D1A1EB28}" sibTransId="{F5B0BBEE-A015-4B56-BD31-1E2B29CC9599}"/>
    <dgm:cxn modelId="{D30527E8-E1EE-413B-9775-CAB57D8FA212}" srcId="{F196EE5F-3681-487B-AE04-DBEFB51E3255}" destId="{1AF7B537-3466-4D8F-93A5-B46898673CA6}" srcOrd="0" destOrd="0" parTransId="{485A6A01-798E-4435-8AE3-C71FA87A3081}" sibTransId="{50F93E14-CAC7-42E2-BB02-E4DC00DCEB6F}"/>
    <dgm:cxn modelId="{2B377BF7-1EEE-43D6-8F55-B6E2C9541E95}" type="presOf" srcId="{F196EE5F-3681-487B-AE04-DBEFB51E3255}" destId="{64BAA7B0-9434-4522-8D27-30192563ECA9}" srcOrd="0" destOrd="0" presId="urn:microsoft.com/office/officeart/2005/8/layout/hList1"/>
    <dgm:cxn modelId="{FD2D62F8-89AF-4FB2-9897-23F970F1A7C2}" type="presOf" srcId="{52DD8B29-63CB-4B04-904C-20EFE6F7D9F5}" destId="{B8F2C40C-F6C8-41D8-95F7-22B5621E7930}" srcOrd="0" destOrd="3" presId="urn:microsoft.com/office/officeart/2005/8/layout/hList1"/>
    <dgm:cxn modelId="{580B93D7-C8D2-469F-AE7C-18CD8E0A9911}" type="presParOf" srcId="{64BAA7B0-9434-4522-8D27-30192563ECA9}" destId="{0D18442A-62A4-4CF7-A479-6CE6C8612237}" srcOrd="0" destOrd="0" presId="urn:microsoft.com/office/officeart/2005/8/layout/hList1"/>
    <dgm:cxn modelId="{1D9DE283-9FDD-436D-9570-A37B2161085E}" type="presParOf" srcId="{0D18442A-62A4-4CF7-A479-6CE6C8612237}" destId="{26BF4C2F-2922-4D3A-A13A-E8F54E89344C}" srcOrd="0" destOrd="0" presId="urn:microsoft.com/office/officeart/2005/8/layout/hList1"/>
    <dgm:cxn modelId="{87B25CCB-A4CF-4186-BDD5-C2DD674A69CF}" type="presParOf" srcId="{0D18442A-62A4-4CF7-A479-6CE6C8612237}" destId="{B8F2C40C-F6C8-41D8-95F7-22B5621E7930}" srcOrd="1" destOrd="0" presId="urn:microsoft.com/office/officeart/2005/8/layout/hList1"/>
    <dgm:cxn modelId="{FDE7DAF5-8716-4BFA-8402-EC7719122FA0}" type="presParOf" srcId="{64BAA7B0-9434-4522-8D27-30192563ECA9}" destId="{6FC097C4-C413-49DD-83F2-2446D735A200}" srcOrd="1" destOrd="0" presId="urn:microsoft.com/office/officeart/2005/8/layout/hList1"/>
    <dgm:cxn modelId="{5FAF3B75-3046-4167-B949-38002302814A}" type="presParOf" srcId="{64BAA7B0-9434-4522-8D27-30192563ECA9}" destId="{5B8C30A6-DDA5-4F9F-BF5F-1A09D2AEACF3}" srcOrd="2" destOrd="0" presId="urn:microsoft.com/office/officeart/2005/8/layout/hList1"/>
    <dgm:cxn modelId="{932DED0A-97AB-4C5E-B38F-56B1E5762761}" type="presParOf" srcId="{5B8C30A6-DDA5-4F9F-BF5F-1A09D2AEACF3}" destId="{99EF6E4F-3F2F-4276-B616-7EC6242B94D5}" srcOrd="0" destOrd="0" presId="urn:microsoft.com/office/officeart/2005/8/layout/hList1"/>
    <dgm:cxn modelId="{27A6E6DB-3AE4-44BF-BC7C-540CF4513F2A}" type="presParOf" srcId="{5B8C30A6-DDA5-4F9F-BF5F-1A09D2AEACF3}" destId="{836288AA-51F2-4A26-A5C7-3C0D540F13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1DB40-2693-4329-A9D6-EA256330CF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NZ"/>
        </a:p>
      </dgm:t>
    </dgm:pt>
    <dgm:pt modelId="{4D9E85BA-F902-4875-B699-0256103FB1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Design Gantt Chart</a:t>
          </a:r>
        </a:p>
      </dgm:t>
    </dgm:pt>
    <dgm:pt modelId="{6FBDC793-05C6-496E-9734-AD79F43F2ADC}" type="parTrans" cxnId="{4B5FF360-E82C-4190-98C6-65CC849F4567}">
      <dgm:prSet/>
      <dgm:spPr/>
      <dgm:t>
        <a:bodyPr/>
        <a:lstStyle/>
        <a:p>
          <a:endParaRPr lang="en-NZ" sz="2000"/>
        </a:p>
      </dgm:t>
    </dgm:pt>
    <dgm:pt modelId="{4A6B5EAB-94E6-4945-A2EC-206295226F1F}" type="sibTrans" cxnId="{4B5FF360-E82C-4190-98C6-65CC849F4567}">
      <dgm:prSet/>
      <dgm:spPr/>
      <dgm:t>
        <a:bodyPr/>
        <a:lstStyle/>
        <a:p>
          <a:endParaRPr lang="en-NZ"/>
        </a:p>
      </dgm:t>
    </dgm:pt>
    <dgm:pt modelId="{590BC8DE-2CF2-4DEE-BEF0-36E199C5885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Risks &amp; Mitigation Analysis</a:t>
          </a:r>
        </a:p>
      </dgm:t>
    </dgm:pt>
    <dgm:pt modelId="{AA896C10-7B05-400A-8DD4-E7F014652B65}" type="parTrans" cxnId="{53710221-DB7D-475D-8B9A-4CC2A513801E}">
      <dgm:prSet/>
      <dgm:spPr/>
      <dgm:t>
        <a:bodyPr/>
        <a:lstStyle/>
        <a:p>
          <a:endParaRPr lang="en-NZ" sz="2000"/>
        </a:p>
      </dgm:t>
    </dgm:pt>
    <dgm:pt modelId="{BC688301-23B3-4D87-89BE-B6B2A32C1848}" type="sibTrans" cxnId="{53710221-DB7D-475D-8B9A-4CC2A513801E}">
      <dgm:prSet/>
      <dgm:spPr/>
      <dgm:t>
        <a:bodyPr/>
        <a:lstStyle/>
        <a:p>
          <a:endParaRPr lang="en-NZ"/>
        </a:p>
      </dgm:t>
    </dgm:pt>
    <dgm:pt modelId="{E8654870-BED7-4671-8BA1-57B2CD226EE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b="1"/>
            <a:t>SANKET</a:t>
          </a:r>
        </a:p>
      </dgm:t>
    </dgm:pt>
    <dgm:pt modelId="{034CC66C-64F8-4D14-8EFF-EA923DE65C41}" type="parTrans" cxnId="{87039B58-9485-4D88-AC1E-45F9FFA82BAB}">
      <dgm:prSet/>
      <dgm:spPr/>
      <dgm:t>
        <a:bodyPr/>
        <a:lstStyle/>
        <a:p>
          <a:endParaRPr lang="en-NZ"/>
        </a:p>
      </dgm:t>
    </dgm:pt>
    <dgm:pt modelId="{CAA39BCD-44DD-4198-9062-C705958E5A9C}" type="sibTrans" cxnId="{87039B58-9485-4D88-AC1E-45F9FFA82BAB}">
      <dgm:prSet/>
      <dgm:spPr/>
      <dgm:t>
        <a:bodyPr/>
        <a:lstStyle/>
        <a:p>
          <a:endParaRPr lang="en-NZ"/>
        </a:p>
      </dgm:t>
    </dgm:pt>
    <dgm:pt modelId="{B6AE521E-4EEF-409C-BF71-F87395CDB73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Identify Project MOVs</a:t>
          </a:r>
        </a:p>
      </dgm:t>
    </dgm:pt>
    <dgm:pt modelId="{F0F1A5A7-82D0-4481-9040-38A99A2C71EB}" type="parTrans" cxnId="{44D10E63-3453-438A-81C0-C21D6EB42E87}">
      <dgm:prSet/>
      <dgm:spPr/>
      <dgm:t>
        <a:bodyPr/>
        <a:lstStyle/>
        <a:p>
          <a:endParaRPr lang="en-NZ" sz="2000"/>
        </a:p>
      </dgm:t>
    </dgm:pt>
    <dgm:pt modelId="{982CB359-4264-4041-B8C8-65036D2996C7}" type="sibTrans" cxnId="{44D10E63-3453-438A-81C0-C21D6EB42E87}">
      <dgm:prSet/>
      <dgm:spPr/>
      <dgm:t>
        <a:bodyPr/>
        <a:lstStyle/>
        <a:p>
          <a:endParaRPr lang="en-NZ"/>
        </a:p>
      </dgm:t>
    </dgm:pt>
    <dgm:pt modelId="{564516CE-149A-4B27-BF31-F41A527A82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Create Use Case Diagrams</a:t>
          </a:r>
        </a:p>
      </dgm:t>
    </dgm:pt>
    <dgm:pt modelId="{70545A5E-7250-430D-B99C-AFF141910E76}" type="parTrans" cxnId="{5D7A2CC5-CF82-4620-87F5-15DA2691B555}">
      <dgm:prSet/>
      <dgm:spPr/>
      <dgm:t>
        <a:bodyPr/>
        <a:lstStyle/>
        <a:p>
          <a:endParaRPr lang="en-NZ" sz="2000"/>
        </a:p>
      </dgm:t>
    </dgm:pt>
    <dgm:pt modelId="{7C3622A5-F390-49B8-A7B5-FD19E6836AB7}" type="sibTrans" cxnId="{5D7A2CC5-CF82-4620-87F5-15DA2691B555}">
      <dgm:prSet/>
      <dgm:spPr/>
      <dgm:t>
        <a:bodyPr/>
        <a:lstStyle/>
        <a:p>
          <a:endParaRPr lang="en-NZ"/>
        </a:p>
      </dgm:t>
    </dgm:pt>
    <dgm:pt modelId="{9CBA0BAA-0378-46F9-91F4-BD5E26DC823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Drafting App UIs</a:t>
          </a:r>
        </a:p>
      </dgm:t>
    </dgm:pt>
    <dgm:pt modelId="{65E3CDEF-3B65-4ECA-9BE0-B9C0AC933778}" type="parTrans" cxnId="{3616DD40-17C2-4BF0-A57E-8F7B213B57F7}">
      <dgm:prSet/>
      <dgm:spPr/>
      <dgm:t>
        <a:bodyPr/>
        <a:lstStyle/>
        <a:p>
          <a:endParaRPr lang="en-NZ" sz="2000"/>
        </a:p>
      </dgm:t>
    </dgm:pt>
    <dgm:pt modelId="{27A53668-FB3D-4AF2-89FE-830EFF46305B}" type="sibTrans" cxnId="{3616DD40-17C2-4BF0-A57E-8F7B213B57F7}">
      <dgm:prSet/>
      <dgm:spPr/>
      <dgm:t>
        <a:bodyPr/>
        <a:lstStyle/>
        <a:p>
          <a:endParaRPr lang="en-NZ"/>
        </a:p>
      </dgm:t>
    </dgm:pt>
    <dgm:pt modelId="{10C5AE93-EA64-412A-9D35-5BA41F48BDF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Documentation</a:t>
          </a:r>
        </a:p>
      </dgm:t>
    </dgm:pt>
    <dgm:pt modelId="{AAB3DE99-1E9F-43E2-B5E5-7AB12D4725FF}" type="parTrans" cxnId="{93A0312D-98D6-4EA3-9DCD-A73084AA0CB9}">
      <dgm:prSet/>
      <dgm:spPr/>
      <dgm:t>
        <a:bodyPr/>
        <a:lstStyle/>
        <a:p>
          <a:endParaRPr lang="en-NZ" sz="2000"/>
        </a:p>
      </dgm:t>
    </dgm:pt>
    <dgm:pt modelId="{8BE5BE56-FD85-4911-A535-177365AFEE34}" type="sibTrans" cxnId="{93A0312D-98D6-4EA3-9DCD-A73084AA0CB9}">
      <dgm:prSet/>
      <dgm:spPr/>
      <dgm:t>
        <a:bodyPr/>
        <a:lstStyle/>
        <a:p>
          <a:endParaRPr lang="en-NZ"/>
        </a:p>
      </dgm:t>
    </dgm:pt>
    <dgm:pt modelId="{229D2591-3430-4879-906D-C3617CB2312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Coding App Processes &amp; UI</a:t>
          </a:r>
        </a:p>
      </dgm:t>
    </dgm:pt>
    <dgm:pt modelId="{E948A758-72C5-4E96-9969-784CF0127F95}" type="parTrans" cxnId="{EE1939EB-8382-4B79-B0C4-FDC125A6D135}">
      <dgm:prSet/>
      <dgm:spPr/>
      <dgm:t>
        <a:bodyPr/>
        <a:lstStyle/>
        <a:p>
          <a:endParaRPr lang="en-NZ" sz="2000"/>
        </a:p>
      </dgm:t>
    </dgm:pt>
    <dgm:pt modelId="{3B2D4E6E-9DF4-4FBB-89CE-E1FFCFCDF0C4}" type="sibTrans" cxnId="{EE1939EB-8382-4B79-B0C4-FDC125A6D135}">
      <dgm:prSet/>
      <dgm:spPr/>
      <dgm:t>
        <a:bodyPr/>
        <a:lstStyle/>
        <a:p>
          <a:endParaRPr lang="en-NZ"/>
        </a:p>
      </dgm:t>
    </dgm:pt>
    <dgm:pt modelId="{2293C3E0-972F-426D-84FF-AB43C492B0D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b="1"/>
            <a:t>ANGELO</a:t>
          </a:r>
        </a:p>
      </dgm:t>
    </dgm:pt>
    <dgm:pt modelId="{F2240D69-4364-43D9-90A2-31E2CCB1D59E}" type="parTrans" cxnId="{FAD40A01-A1E2-4FE4-9F67-139C1A9FE125}">
      <dgm:prSet/>
      <dgm:spPr/>
      <dgm:t>
        <a:bodyPr/>
        <a:lstStyle/>
        <a:p>
          <a:endParaRPr lang="en-NZ"/>
        </a:p>
      </dgm:t>
    </dgm:pt>
    <dgm:pt modelId="{C0CB4739-D012-4D5B-AAFC-39F7D7A63404}" type="sibTrans" cxnId="{FAD40A01-A1E2-4FE4-9F67-139C1A9FE125}">
      <dgm:prSet/>
      <dgm:spPr/>
      <dgm:t>
        <a:bodyPr/>
        <a:lstStyle/>
        <a:p>
          <a:endParaRPr lang="en-NZ"/>
        </a:p>
      </dgm:t>
    </dgm:pt>
    <dgm:pt modelId="{1E5BAAB6-81F2-403F-A432-DA0CD1E75FE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Finalising &amp; Submitting Documents</a:t>
          </a:r>
        </a:p>
      </dgm:t>
    </dgm:pt>
    <dgm:pt modelId="{CC6CAF2F-C85C-43E2-BAA1-5E24A9CA24EF}" type="parTrans" cxnId="{F48A14BE-EE86-4A2F-AB07-13E0C837DDAD}">
      <dgm:prSet/>
      <dgm:spPr/>
      <dgm:t>
        <a:bodyPr/>
        <a:lstStyle/>
        <a:p>
          <a:endParaRPr lang="en-NZ" sz="2000"/>
        </a:p>
      </dgm:t>
    </dgm:pt>
    <dgm:pt modelId="{498AA0E2-4B1B-4749-A4ED-475994488553}" type="sibTrans" cxnId="{F48A14BE-EE86-4A2F-AB07-13E0C837DDAD}">
      <dgm:prSet/>
      <dgm:spPr/>
      <dgm:t>
        <a:bodyPr/>
        <a:lstStyle/>
        <a:p>
          <a:endParaRPr lang="en-NZ"/>
        </a:p>
      </dgm:t>
    </dgm:pt>
    <dgm:pt modelId="{1120A056-CADF-47B8-82C1-EE51ADE26B77}" type="pres">
      <dgm:prSet presAssocID="{8BF1DB40-2693-4329-A9D6-EA256330CFCF}" presName="root" presStyleCnt="0">
        <dgm:presLayoutVars>
          <dgm:dir/>
          <dgm:resizeHandles val="exact"/>
        </dgm:presLayoutVars>
      </dgm:prSet>
      <dgm:spPr/>
    </dgm:pt>
    <dgm:pt modelId="{7BAB4A96-EB0A-4B93-9E6B-0B1D630D5BAD}" type="pres">
      <dgm:prSet presAssocID="{2293C3E0-972F-426D-84FF-AB43C492B0D4}" presName="compNode" presStyleCnt="0"/>
      <dgm:spPr/>
    </dgm:pt>
    <dgm:pt modelId="{8742EBC6-6CCB-4F58-B402-5DFCCACF91BD}" type="pres">
      <dgm:prSet presAssocID="{2293C3E0-972F-426D-84FF-AB43C492B0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C9FC942-EAC2-4EDE-9152-40CBD26B43B6}" type="pres">
      <dgm:prSet presAssocID="{2293C3E0-972F-426D-84FF-AB43C492B0D4}" presName="iconSpace" presStyleCnt="0"/>
      <dgm:spPr/>
    </dgm:pt>
    <dgm:pt modelId="{00520934-B2BE-40D1-8246-22FF43CFF853}" type="pres">
      <dgm:prSet presAssocID="{2293C3E0-972F-426D-84FF-AB43C492B0D4}" presName="parTx" presStyleLbl="revTx" presStyleIdx="0" presStyleCnt="4">
        <dgm:presLayoutVars>
          <dgm:chMax val="0"/>
          <dgm:chPref val="0"/>
        </dgm:presLayoutVars>
      </dgm:prSet>
      <dgm:spPr/>
    </dgm:pt>
    <dgm:pt modelId="{B76BA669-3D60-46DE-80A5-F5F349FE64D6}" type="pres">
      <dgm:prSet presAssocID="{2293C3E0-972F-426D-84FF-AB43C492B0D4}" presName="txSpace" presStyleCnt="0"/>
      <dgm:spPr/>
    </dgm:pt>
    <dgm:pt modelId="{DC299AB4-98DE-40C1-A4FA-554C16E54DB4}" type="pres">
      <dgm:prSet presAssocID="{2293C3E0-972F-426D-84FF-AB43C492B0D4}" presName="desTx" presStyleLbl="revTx" presStyleIdx="1" presStyleCnt="4">
        <dgm:presLayoutVars/>
      </dgm:prSet>
      <dgm:spPr/>
    </dgm:pt>
    <dgm:pt modelId="{A2DD467E-B5D2-4BE5-9E5A-159DB2CF964F}" type="pres">
      <dgm:prSet presAssocID="{C0CB4739-D012-4D5B-AAFC-39F7D7A63404}" presName="sibTrans" presStyleCnt="0"/>
      <dgm:spPr/>
    </dgm:pt>
    <dgm:pt modelId="{4A489DB1-D754-4550-9071-6783463067CE}" type="pres">
      <dgm:prSet presAssocID="{E8654870-BED7-4671-8BA1-57B2CD226EEA}" presName="compNode" presStyleCnt="0"/>
      <dgm:spPr/>
    </dgm:pt>
    <dgm:pt modelId="{588482F0-A8B0-418C-BF07-CFA507EDF508}" type="pres">
      <dgm:prSet presAssocID="{E8654870-BED7-4671-8BA1-57B2CD226E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457FA36-13FB-478E-ACF0-99D040F81C4C}" type="pres">
      <dgm:prSet presAssocID="{E8654870-BED7-4671-8BA1-57B2CD226EEA}" presName="iconSpace" presStyleCnt="0"/>
      <dgm:spPr/>
    </dgm:pt>
    <dgm:pt modelId="{9431999E-0136-4271-BC39-53E2D3C8BE01}" type="pres">
      <dgm:prSet presAssocID="{E8654870-BED7-4671-8BA1-57B2CD226EEA}" presName="parTx" presStyleLbl="revTx" presStyleIdx="2" presStyleCnt="4">
        <dgm:presLayoutVars>
          <dgm:chMax val="0"/>
          <dgm:chPref val="0"/>
        </dgm:presLayoutVars>
      </dgm:prSet>
      <dgm:spPr/>
    </dgm:pt>
    <dgm:pt modelId="{C219956E-EAD7-415D-89E3-620C27CCF18C}" type="pres">
      <dgm:prSet presAssocID="{E8654870-BED7-4671-8BA1-57B2CD226EEA}" presName="txSpace" presStyleCnt="0"/>
      <dgm:spPr/>
    </dgm:pt>
    <dgm:pt modelId="{6F6830F8-560F-4258-AF8F-7BDEB6AFA1DD}" type="pres">
      <dgm:prSet presAssocID="{E8654870-BED7-4671-8BA1-57B2CD226EEA}" presName="desTx" presStyleLbl="revTx" presStyleIdx="3" presStyleCnt="4">
        <dgm:presLayoutVars/>
      </dgm:prSet>
      <dgm:spPr/>
    </dgm:pt>
  </dgm:ptLst>
  <dgm:cxnLst>
    <dgm:cxn modelId="{FAD40A01-A1E2-4FE4-9F67-139C1A9FE125}" srcId="{8BF1DB40-2693-4329-A9D6-EA256330CFCF}" destId="{2293C3E0-972F-426D-84FF-AB43C492B0D4}" srcOrd="0" destOrd="0" parTransId="{F2240D69-4364-43D9-90A2-31E2CCB1D59E}" sibTransId="{C0CB4739-D012-4D5B-AAFC-39F7D7A63404}"/>
    <dgm:cxn modelId="{54CACF08-F1B6-4E66-9B5B-E01570311D54}" type="presOf" srcId="{8BF1DB40-2693-4329-A9D6-EA256330CFCF}" destId="{1120A056-CADF-47B8-82C1-EE51ADE26B77}" srcOrd="0" destOrd="0" presId="urn:microsoft.com/office/officeart/2018/5/layout/CenteredIconLabelDescriptionList"/>
    <dgm:cxn modelId="{025FA81F-476D-4883-81A3-B526D65A0BD6}" type="presOf" srcId="{E8654870-BED7-4671-8BA1-57B2CD226EEA}" destId="{9431999E-0136-4271-BC39-53E2D3C8BE01}" srcOrd="0" destOrd="0" presId="urn:microsoft.com/office/officeart/2018/5/layout/CenteredIconLabelDescriptionList"/>
    <dgm:cxn modelId="{53710221-DB7D-475D-8B9A-4CC2A513801E}" srcId="{E8654870-BED7-4671-8BA1-57B2CD226EEA}" destId="{590BC8DE-2CF2-4DEE-BEF0-36E199C58856}" srcOrd="2" destOrd="0" parTransId="{AA896C10-7B05-400A-8DD4-E7F014652B65}" sibTransId="{BC688301-23B3-4D87-89BE-B6B2A32C1848}"/>
    <dgm:cxn modelId="{93A0312D-98D6-4EA3-9DCD-A73084AA0CB9}" srcId="{2293C3E0-972F-426D-84FF-AB43C492B0D4}" destId="{10C5AE93-EA64-412A-9D35-5BA41F48BDF9}" srcOrd="3" destOrd="0" parTransId="{AAB3DE99-1E9F-43E2-B5E5-7AB12D4725FF}" sibTransId="{8BE5BE56-FD85-4911-A535-177365AFEE34}"/>
    <dgm:cxn modelId="{E5E9042E-5AB6-4A65-899D-B36AA44ABF30}" type="presOf" srcId="{564516CE-149A-4B27-BF31-F41A527A82BC}" destId="{DC299AB4-98DE-40C1-A4FA-554C16E54DB4}" srcOrd="0" destOrd="1" presId="urn:microsoft.com/office/officeart/2018/5/layout/CenteredIconLabelDescriptionList"/>
    <dgm:cxn modelId="{3616DD40-17C2-4BF0-A57E-8F7B213B57F7}" srcId="{2293C3E0-972F-426D-84FF-AB43C492B0D4}" destId="{9CBA0BAA-0378-46F9-91F4-BD5E26DC8230}" srcOrd="2" destOrd="0" parTransId="{65E3CDEF-3B65-4ECA-9BE0-B9C0AC933778}" sibTransId="{27A53668-FB3D-4AF2-89FE-830EFF46305B}"/>
    <dgm:cxn modelId="{4B5FF360-E82C-4190-98C6-65CC849F4567}" srcId="{E8654870-BED7-4671-8BA1-57B2CD226EEA}" destId="{4D9E85BA-F902-4875-B699-0256103FB120}" srcOrd="0" destOrd="0" parTransId="{6FBDC793-05C6-496E-9734-AD79F43F2ADC}" sibTransId="{4A6B5EAB-94E6-4945-A2EC-206295226F1F}"/>
    <dgm:cxn modelId="{44D10E63-3453-438A-81C0-C21D6EB42E87}" srcId="{2293C3E0-972F-426D-84FF-AB43C492B0D4}" destId="{B6AE521E-4EEF-409C-BF71-F87395CDB733}" srcOrd="0" destOrd="0" parTransId="{F0F1A5A7-82D0-4481-9040-38A99A2C71EB}" sibTransId="{982CB359-4264-4041-B8C8-65036D2996C7}"/>
    <dgm:cxn modelId="{56043D4D-7B7B-41EC-A537-4617FF903375}" type="presOf" srcId="{B6AE521E-4EEF-409C-BF71-F87395CDB733}" destId="{DC299AB4-98DE-40C1-A4FA-554C16E54DB4}" srcOrd="0" destOrd="0" presId="urn:microsoft.com/office/officeart/2018/5/layout/CenteredIconLabelDescriptionList"/>
    <dgm:cxn modelId="{87039B58-9485-4D88-AC1E-45F9FFA82BAB}" srcId="{8BF1DB40-2693-4329-A9D6-EA256330CFCF}" destId="{E8654870-BED7-4671-8BA1-57B2CD226EEA}" srcOrd="1" destOrd="0" parTransId="{034CC66C-64F8-4D14-8EFF-EA923DE65C41}" sibTransId="{CAA39BCD-44DD-4198-9062-C705958E5A9C}"/>
    <dgm:cxn modelId="{A99E577F-F22F-4DB3-ABE4-0973703D31A8}" type="presOf" srcId="{10C5AE93-EA64-412A-9D35-5BA41F48BDF9}" destId="{DC299AB4-98DE-40C1-A4FA-554C16E54DB4}" srcOrd="0" destOrd="3" presId="urn:microsoft.com/office/officeart/2018/5/layout/CenteredIconLabelDescriptionList"/>
    <dgm:cxn modelId="{81B2B580-9C18-4738-AAB7-F7B1EDF1B4BA}" type="presOf" srcId="{590BC8DE-2CF2-4DEE-BEF0-36E199C58856}" destId="{6F6830F8-560F-4258-AF8F-7BDEB6AFA1DD}" srcOrd="0" destOrd="2" presId="urn:microsoft.com/office/officeart/2018/5/layout/CenteredIconLabelDescriptionList"/>
    <dgm:cxn modelId="{F4DEEBB9-C4AF-43F3-8FCF-0FD4E055E3AC}" type="presOf" srcId="{229D2591-3430-4879-906D-C3617CB23121}" destId="{6F6830F8-560F-4258-AF8F-7BDEB6AFA1DD}" srcOrd="0" destOrd="1" presId="urn:microsoft.com/office/officeart/2018/5/layout/CenteredIconLabelDescriptionList"/>
    <dgm:cxn modelId="{F48A14BE-EE86-4A2F-AB07-13E0C837DDAD}" srcId="{E8654870-BED7-4671-8BA1-57B2CD226EEA}" destId="{1E5BAAB6-81F2-403F-A432-DA0CD1E75FEA}" srcOrd="3" destOrd="0" parTransId="{CC6CAF2F-C85C-43E2-BAA1-5E24A9CA24EF}" sibTransId="{498AA0E2-4B1B-4749-A4ED-475994488553}"/>
    <dgm:cxn modelId="{5D7A2CC5-CF82-4620-87F5-15DA2691B555}" srcId="{2293C3E0-972F-426D-84FF-AB43C492B0D4}" destId="{564516CE-149A-4B27-BF31-F41A527A82BC}" srcOrd="1" destOrd="0" parTransId="{70545A5E-7250-430D-B99C-AFF141910E76}" sibTransId="{7C3622A5-F390-49B8-A7B5-FD19E6836AB7}"/>
    <dgm:cxn modelId="{6ECC2FDA-4510-49E3-B7C2-A0E5A9B1EA5E}" type="presOf" srcId="{1E5BAAB6-81F2-403F-A432-DA0CD1E75FEA}" destId="{6F6830F8-560F-4258-AF8F-7BDEB6AFA1DD}" srcOrd="0" destOrd="3" presId="urn:microsoft.com/office/officeart/2018/5/layout/CenteredIconLabelDescriptionList"/>
    <dgm:cxn modelId="{C4F966E9-5E95-4DAA-9564-82D2E5278C9D}" type="presOf" srcId="{4D9E85BA-F902-4875-B699-0256103FB120}" destId="{6F6830F8-560F-4258-AF8F-7BDEB6AFA1DD}" srcOrd="0" destOrd="0" presId="urn:microsoft.com/office/officeart/2018/5/layout/CenteredIconLabelDescriptionList"/>
    <dgm:cxn modelId="{EE1939EB-8382-4B79-B0C4-FDC125A6D135}" srcId="{E8654870-BED7-4671-8BA1-57B2CD226EEA}" destId="{229D2591-3430-4879-906D-C3617CB23121}" srcOrd="1" destOrd="0" parTransId="{E948A758-72C5-4E96-9969-784CF0127F95}" sibTransId="{3B2D4E6E-9DF4-4FBB-89CE-E1FFCFCDF0C4}"/>
    <dgm:cxn modelId="{B4315FFF-8B17-4361-98AD-28674F1E8443}" type="presOf" srcId="{2293C3E0-972F-426D-84FF-AB43C492B0D4}" destId="{00520934-B2BE-40D1-8246-22FF43CFF853}" srcOrd="0" destOrd="0" presId="urn:microsoft.com/office/officeart/2018/5/layout/CenteredIconLabelDescriptionList"/>
    <dgm:cxn modelId="{760584FF-F7B5-4119-9E78-60B18FC2B54D}" type="presOf" srcId="{9CBA0BAA-0378-46F9-91F4-BD5E26DC8230}" destId="{DC299AB4-98DE-40C1-A4FA-554C16E54DB4}" srcOrd="0" destOrd="2" presId="urn:microsoft.com/office/officeart/2018/5/layout/CenteredIconLabelDescriptionList"/>
    <dgm:cxn modelId="{58DEA584-49E2-40E4-AAB2-41A2B31F8497}" type="presParOf" srcId="{1120A056-CADF-47B8-82C1-EE51ADE26B77}" destId="{7BAB4A96-EB0A-4B93-9E6B-0B1D630D5BAD}" srcOrd="0" destOrd="0" presId="urn:microsoft.com/office/officeart/2018/5/layout/CenteredIconLabelDescriptionList"/>
    <dgm:cxn modelId="{BF532C11-7988-473A-8EF1-AEEEFBD76362}" type="presParOf" srcId="{7BAB4A96-EB0A-4B93-9E6B-0B1D630D5BAD}" destId="{8742EBC6-6CCB-4F58-B402-5DFCCACF91BD}" srcOrd="0" destOrd="0" presId="urn:microsoft.com/office/officeart/2018/5/layout/CenteredIconLabelDescriptionList"/>
    <dgm:cxn modelId="{5CE94669-4408-45D8-8D7D-77E91160B643}" type="presParOf" srcId="{7BAB4A96-EB0A-4B93-9E6B-0B1D630D5BAD}" destId="{4C9FC942-EAC2-4EDE-9152-40CBD26B43B6}" srcOrd="1" destOrd="0" presId="urn:microsoft.com/office/officeart/2018/5/layout/CenteredIconLabelDescriptionList"/>
    <dgm:cxn modelId="{D8344A53-1E3B-4A1B-A615-5F337334C330}" type="presParOf" srcId="{7BAB4A96-EB0A-4B93-9E6B-0B1D630D5BAD}" destId="{00520934-B2BE-40D1-8246-22FF43CFF853}" srcOrd="2" destOrd="0" presId="urn:microsoft.com/office/officeart/2018/5/layout/CenteredIconLabelDescriptionList"/>
    <dgm:cxn modelId="{D9C9E3B7-3B5B-499A-95A1-12664F8C99D4}" type="presParOf" srcId="{7BAB4A96-EB0A-4B93-9E6B-0B1D630D5BAD}" destId="{B76BA669-3D60-46DE-80A5-F5F349FE64D6}" srcOrd="3" destOrd="0" presId="urn:microsoft.com/office/officeart/2018/5/layout/CenteredIconLabelDescriptionList"/>
    <dgm:cxn modelId="{9401DC3A-1DE8-4EBE-A596-87D6451C1FB8}" type="presParOf" srcId="{7BAB4A96-EB0A-4B93-9E6B-0B1D630D5BAD}" destId="{DC299AB4-98DE-40C1-A4FA-554C16E54DB4}" srcOrd="4" destOrd="0" presId="urn:microsoft.com/office/officeart/2018/5/layout/CenteredIconLabelDescriptionList"/>
    <dgm:cxn modelId="{911A17AE-0140-4F32-B6D1-91850778EDB9}" type="presParOf" srcId="{1120A056-CADF-47B8-82C1-EE51ADE26B77}" destId="{A2DD467E-B5D2-4BE5-9E5A-159DB2CF964F}" srcOrd="1" destOrd="0" presId="urn:microsoft.com/office/officeart/2018/5/layout/CenteredIconLabelDescriptionList"/>
    <dgm:cxn modelId="{452C9244-9643-4509-B1B8-C75B8D4BCCB0}" type="presParOf" srcId="{1120A056-CADF-47B8-82C1-EE51ADE26B77}" destId="{4A489DB1-D754-4550-9071-6783463067CE}" srcOrd="2" destOrd="0" presId="urn:microsoft.com/office/officeart/2018/5/layout/CenteredIconLabelDescriptionList"/>
    <dgm:cxn modelId="{BBE38729-C6E2-444B-94ED-0EA3A48669DB}" type="presParOf" srcId="{4A489DB1-D754-4550-9071-6783463067CE}" destId="{588482F0-A8B0-418C-BF07-CFA507EDF508}" srcOrd="0" destOrd="0" presId="urn:microsoft.com/office/officeart/2018/5/layout/CenteredIconLabelDescriptionList"/>
    <dgm:cxn modelId="{CF16D400-F050-4746-80BA-5F3C3321E1D7}" type="presParOf" srcId="{4A489DB1-D754-4550-9071-6783463067CE}" destId="{9457FA36-13FB-478E-ACF0-99D040F81C4C}" srcOrd="1" destOrd="0" presId="urn:microsoft.com/office/officeart/2018/5/layout/CenteredIconLabelDescriptionList"/>
    <dgm:cxn modelId="{84E2FCC3-B7B7-4FBA-877A-A9F42AA90CC7}" type="presParOf" srcId="{4A489DB1-D754-4550-9071-6783463067CE}" destId="{9431999E-0136-4271-BC39-53E2D3C8BE01}" srcOrd="2" destOrd="0" presId="urn:microsoft.com/office/officeart/2018/5/layout/CenteredIconLabelDescriptionList"/>
    <dgm:cxn modelId="{4DF45190-2602-4419-ADBD-0E2EAD83FF33}" type="presParOf" srcId="{4A489DB1-D754-4550-9071-6783463067CE}" destId="{C219956E-EAD7-415D-89E3-620C27CCF18C}" srcOrd="3" destOrd="0" presId="urn:microsoft.com/office/officeart/2018/5/layout/CenteredIconLabelDescriptionList"/>
    <dgm:cxn modelId="{4367DAE4-077D-4CFC-AD55-FC56019FDF94}" type="presParOf" srcId="{4A489DB1-D754-4550-9071-6783463067CE}" destId="{6F6830F8-560F-4258-AF8F-7BDEB6AFA1D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129BF-322F-4F38-A9E7-78359ABC50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NZ"/>
        </a:p>
      </dgm:t>
    </dgm:pt>
    <dgm:pt modelId="{076E56AB-1E5C-444C-86FE-BC96F447EC2E}">
      <dgm:prSet phldrT="[Text]" custT="1"/>
      <dgm:spPr/>
      <dgm:t>
        <a:bodyPr/>
        <a:lstStyle/>
        <a:p>
          <a:r>
            <a:rPr lang="en-NZ" sz="1600" b="1" i="1" dirty="0"/>
            <a:t>Scheduling Risk</a:t>
          </a:r>
        </a:p>
      </dgm:t>
    </dgm:pt>
    <dgm:pt modelId="{2A3ADFFA-5EFA-4E45-A91A-DD641DA91D4F}" type="parTrans" cxnId="{23CF7D32-7A48-4368-A9B3-BE9BBA658150}">
      <dgm:prSet/>
      <dgm:spPr/>
      <dgm:t>
        <a:bodyPr/>
        <a:lstStyle/>
        <a:p>
          <a:endParaRPr lang="en-NZ"/>
        </a:p>
      </dgm:t>
    </dgm:pt>
    <dgm:pt modelId="{16EF5CD6-D10A-4944-BDE2-D7AAA7CCAE9C}" type="sibTrans" cxnId="{23CF7D32-7A48-4368-A9B3-BE9BBA658150}">
      <dgm:prSet/>
      <dgm:spPr/>
      <dgm:t>
        <a:bodyPr/>
        <a:lstStyle/>
        <a:p>
          <a:endParaRPr lang="en-NZ"/>
        </a:p>
      </dgm:t>
    </dgm:pt>
    <dgm:pt modelId="{7DBF08A5-59CE-4B28-9767-BC1CAF7BEBE9}">
      <dgm:prSet phldrT="[Text]" custT="1"/>
      <dgm:spPr/>
      <dgm:t>
        <a:bodyPr/>
        <a:lstStyle/>
        <a:p>
          <a:r>
            <a:rPr lang="en-NZ" sz="1600" dirty="0"/>
            <a:t>Limited Scope</a:t>
          </a:r>
        </a:p>
      </dgm:t>
    </dgm:pt>
    <dgm:pt modelId="{62398A5D-96C0-45DF-B23E-30C3494D5F04}" type="parTrans" cxnId="{168BDDAC-0650-43A7-BFE3-8EA0EE75399C}">
      <dgm:prSet/>
      <dgm:spPr/>
      <dgm:t>
        <a:bodyPr/>
        <a:lstStyle/>
        <a:p>
          <a:endParaRPr lang="en-NZ"/>
        </a:p>
      </dgm:t>
    </dgm:pt>
    <dgm:pt modelId="{16086FDE-42E8-424F-B7EC-12293A48BAF2}" type="sibTrans" cxnId="{168BDDAC-0650-43A7-BFE3-8EA0EE75399C}">
      <dgm:prSet/>
      <dgm:spPr/>
      <dgm:t>
        <a:bodyPr/>
        <a:lstStyle/>
        <a:p>
          <a:endParaRPr lang="en-NZ"/>
        </a:p>
      </dgm:t>
    </dgm:pt>
    <dgm:pt modelId="{3A77B440-6033-4488-8FD7-DB3A1571E82C}">
      <dgm:prSet phldrT="[Text]" custT="1"/>
      <dgm:spPr/>
      <dgm:t>
        <a:bodyPr/>
        <a:lstStyle/>
        <a:p>
          <a:r>
            <a:rPr lang="en-NZ" sz="1600" b="1" i="1" dirty="0"/>
            <a:t>Limited Experience</a:t>
          </a:r>
        </a:p>
      </dgm:t>
    </dgm:pt>
    <dgm:pt modelId="{35F247D8-D83E-407B-9CC7-E9990F7D53DB}" type="parTrans" cxnId="{74FB1FC0-F4BA-47B2-922A-ACF9953DF73A}">
      <dgm:prSet/>
      <dgm:spPr/>
      <dgm:t>
        <a:bodyPr/>
        <a:lstStyle/>
        <a:p>
          <a:endParaRPr lang="en-NZ"/>
        </a:p>
      </dgm:t>
    </dgm:pt>
    <dgm:pt modelId="{2A7C8863-25F2-4473-A45E-E417511DF286}" type="sibTrans" cxnId="{74FB1FC0-F4BA-47B2-922A-ACF9953DF73A}">
      <dgm:prSet/>
      <dgm:spPr/>
      <dgm:t>
        <a:bodyPr/>
        <a:lstStyle/>
        <a:p>
          <a:endParaRPr lang="en-NZ"/>
        </a:p>
      </dgm:t>
    </dgm:pt>
    <dgm:pt modelId="{17ECC4EC-8C01-445C-A9BE-90B9F28B99B3}">
      <dgm:prSet phldrT="[Text]" custT="1"/>
      <dgm:spPr/>
      <dgm:t>
        <a:bodyPr/>
        <a:lstStyle/>
        <a:p>
          <a:r>
            <a:rPr lang="en-NZ" sz="1600" dirty="0"/>
            <a:t>Lots of Research</a:t>
          </a:r>
        </a:p>
      </dgm:t>
    </dgm:pt>
    <dgm:pt modelId="{6758969E-1C7A-4EBF-AAED-E1CB081E7075}" type="parTrans" cxnId="{B5274E7C-AD5F-4776-B833-FC6F5F6E4FF0}">
      <dgm:prSet/>
      <dgm:spPr/>
      <dgm:t>
        <a:bodyPr/>
        <a:lstStyle/>
        <a:p>
          <a:endParaRPr lang="en-NZ"/>
        </a:p>
      </dgm:t>
    </dgm:pt>
    <dgm:pt modelId="{EDE470D9-AFA0-46A9-84F9-82907B65E156}" type="sibTrans" cxnId="{B5274E7C-AD5F-4776-B833-FC6F5F6E4FF0}">
      <dgm:prSet/>
      <dgm:spPr/>
      <dgm:t>
        <a:bodyPr/>
        <a:lstStyle/>
        <a:p>
          <a:endParaRPr lang="en-NZ"/>
        </a:p>
      </dgm:t>
    </dgm:pt>
    <dgm:pt modelId="{257CFED6-FB50-4557-A47D-6C7E5F74DB76}">
      <dgm:prSet phldrT="[Text]" custT="1"/>
      <dgm:spPr/>
      <dgm:t>
        <a:bodyPr/>
        <a:lstStyle/>
        <a:p>
          <a:r>
            <a:rPr lang="en-NZ" sz="1600" dirty="0"/>
            <a:t>Task Planning &amp; Scheduling</a:t>
          </a:r>
        </a:p>
      </dgm:t>
    </dgm:pt>
    <dgm:pt modelId="{1B640C0D-4308-40BA-BE47-6CF943662808}" type="parTrans" cxnId="{BA2FC6A0-1E99-4065-B2E5-302003ADEF10}">
      <dgm:prSet/>
      <dgm:spPr/>
      <dgm:t>
        <a:bodyPr/>
        <a:lstStyle/>
        <a:p>
          <a:endParaRPr lang="en-NZ"/>
        </a:p>
      </dgm:t>
    </dgm:pt>
    <dgm:pt modelId="{6F905EEC-4905-411F-916E-ABD3D97FA2BB}" type="sibTrans" cxnId="{BA2FC6A0-1E99-4065-B2E5-302003ADEF10}">
      <dgm:prSet/>
      <dgm:spPr/>
      <dgm:t>
        <a:bodyPr/>
        <a:lstStyle/>
        <a:p>
          <a:endParaRPr lang="en-NZ"/>
        </a:p>
      </dgm:t>
    </dgm:pt>
    <dgm:pt modelId="{5F665EA9-08E9-445A-8A24-F59EB5BBF66E}">
      <dgm:prSet phldrT="[Text]" custT="1"/>
      <dgm:spPr/>
      <dgm:t>
        <a:bodyPr/>
        <a:lstStyle/>
        <a:p>
          <a:r>
            <a:rPr lang="en-NZ" sz="1600" dirty="0"/>
            <a:t>Seeking Advice from Lecturers &amp; Friends</a:t>
          </a:r>
        </a:p>
      </dgm:t>
    </dgm:pt>
    <dgm:pt modelId="{1D9B8BFC-33C8-48EA-9685-D25335C082EB}" type="parTrans" cxnId="{98EAB2B0-B667-4096-B22C-B30DAE5952CE}">
      <dgm:prSet/>
      <dgm:spPr/>
      <dgm:t>
        <a:bodyPr/>
        <a:lstStyle/>
        <a:p>
          <a:endParaRPr lang="en-NZ"/>
        </a:p>
      </dgm:t>
    </dgm:pt>
    <dgm:pt modelId="{15DD3F4E-56FF-4CAA-8CBB-279C0CB4BFBE}" type="sibTrans" cxnId="{98EAB2B0-B667-4096-B22C-B30DAE5952CE}">
      <dgm:prSet/>
      <dgm:spPr/>
      <dgm:t>
        <a:bodyPr/>
        <a:lstStyle/>
        <a:p>
          <a:endParaRPr lang="en-NZ"/>
        </a:p>
      </dgm:t>
    </dgm:pt>
    <dgm:pt modelId="{2DD97BBE-6A93-49C3-9E6E-672575353A07}">
      <dgm:prSet phldrT="[Text]" custT="1"/>
      <dgm:spPr/>
      <dgm:t>
        <a:bodyPr/>
        <a:lstStyle/>
        <a:p>
          <a:r>
            <a:rPr lang="en-NZ" sz="1600" b="1" i="1" dirty="0"/>
            <a:t>Communication Risks</a:t>
          </a:r>
        </a:p>
      </dgm:t>
    </dgm:pt>
    <dgm:pt modelId="{A709B401-E8F0-43E0-BC25-5D8E4429DBFA}" type="parTrans" cxnId="{DFA1B0FA-3B3E-4D7C-B30A-C33F829C4C24}">
      <dgm:prSet/>
      <dgm:spPr/>
      <dgm:t>
        <a:bodyPr/>
        <a:lstStyle/>
        <a:p>
          <a:endParaRPr lang="en-NZ"/>
        </a:p>
      </dgm:t>
    </dgm:pt>
    <dgm:pt modelId="{71C1186F-85BB-4C42-A19E-2A93D9B439A9}" type="sibTrans" cxnId="{DFA1B0FA-3B3E-4D7C-B30A-C33F829C4C24}">
      <dgm:prSet/>
      <dgm:spPr/>
      <dgm:t>
        <a:bodyPr/>
        <a:lstStyle/>
        <a:p>
          <a:endParaRPr lang="en-NZ"/>
        </a:p>
      </dgm:t>
    </dgm:pt>
    <dgm:pt modelId="{366CF165-17AD-493F-8705-56DDA3EE437B}">
      <dgm:prSet phldrT="[Text]" custT="1"/>
      <dgm:spPr/>
      <dgm:t>
        <a:bodyPr/>
        <a:lstStyle/>
        <a:p>
          <a:r>
            <a:rPr lang="en-NZ" sz="1600" dirty="0"/>
            <a:t>Proper Documentation</a:t>
          </a:r>
        </a:p>
      </dgm:t>
    </dgm:pt>
    <dgm:pt modelId="{917E7AE4-2026-4424-9A8D-9A1CA1C7A1F5}" type="parTrans" cxnId="{225061E8-F480-44A6-B740-9AB7B63F0474}">
      <dgm:prSet/>
      <dgm:spPr/>
      <dgm:t>
        <a:bodyPr/>
        <a:lstStyle/>
        <a:p>
          <a:endParaRPr lang="en-NZ"/>
        </a:p>
      </dgm:t>
    </dgm:pt>
    <dgm:pt modelId="{5124F984-FAAF-4173-AD59-A31C7D2C0DBE}" type="sibTrans" cxnId="{225061E8-F480-44A6-B740-9AB7B63F0474}">
      <dgm:prSet/>
      <dgm:spPr/>
      <dgm:t>
        <a:bodyPr/>
        <a:lstStyle/>
        <a:p>
          <a:endParaRPr lang="en-NZ"/>
        </a:p>
      </dgm:t>
    </dgm:pt>
    <dgm:pt modelId="{4C72C913-581A-4841-BDFD-0CFE08E22F03}">
      <dgm:prSet phldrT="[Text]" custT="1"/>
      <dgm:spPr/>
      <dgm:t>
        <a:bodyPr/>
        <a:lstStyle/>
        <a:p>
          <a:r>
            <a:rPr lang="en-NZ" sz="1600" dirty="0"/>
            <a:t>Team Meetings</a:t>
          </a:r>
        </a:p>
      </dgm:t>
    </dgm:pt>
    <dgm:pt modelId="{70C5E61D-97A6-4002-ADE1-763841046047}" type="parTrans" cxnId="{48FC30DA-DC9C-4EF3-A5E4-9075A6638C45}">
      <dgm:prSet/>
      <dgm:spPr/>
      <dgm:t>
        <a:bodyPr/>
        <a:lstStyle/>
        <a:p>
          <a:endParaRPr lang="en-NZ"/>
        </a:p>
      </dgm:t>
    </dgm:pt>
    <dgm:pt modelId="{8365E41D-0836-4765-B0F4-D79B1505EF22}" type="sibTrans" cxnId="{48FC30DA-DC9C-4EF3-A5E4-9075A6638C45}">
      <dgm:prSet/>
      <dgm:spPr/>
      <dgm:t>
        <a:bodyPr/>
        <a:lstStyle/>
        <a:p>
          <a:endParaRPr lang="en-NZ"/>
        </a:p>
      </dgm:t>
    </dgm:pt>
    <dgm:pt modelId="{7E08C2CD-DB9C-4A36-B52A-D400C1DB116F}">
      <dgm:prSet phldrT="[Text]" custT="1"/>
      <dgm:spPr/>
      <dgm:t>
        <a:bodyPr/>
        <a:lstStyle/>
        <a:p>
          <a:r>
            <a:rPr lang="en-NZ" sz="1600" dirty="0"/>
            <a:t>Persistently Bugging Team Members</a:t>
          </a:r>
        </a:p>
      </dgm:t>
    </dgm:pt>
    <dgm:pt modelId="{50636432-5D6F-4B5F-9BEA-FAC87DC84CE6}" type="parTrans" cxnId="{D3B30A60-11C8-49FC-9A4C-35DA0E6E5EE9}">
      <dgm:prSet/>
      <dgm:spPr/>
      <dgm:t>
        <a:bodyPr/>
        <a:lstStyle/>
        <a:p>
          <a:endParaRPr lang="en-NZ"/>
        </a:p>
      </dgm:t>
    </dgm:pt>
    <dgm:pt modelId="{AD19D5DE-14D4-4B0D-9F2B-A7652B3EF8B0}" type="sibTrans" cxnId="{D3B30A60-11C8-49FC-9A4C-35DA0E6E5EE9}">
      <dgm:prSet/>
      <dgm:spPr/>
      <dgm:t>
        <a:bodyPr/>
        <a:lstStyle/>
        <a:p>
          <a:endParaRPr lang="en-NZ"/>
        </a:p>
      </dgm:t>
    </dgm:pt>
    <dgm:pt modelId="{4069AD22-0617-4EB4-9FCE-4D2919596169}">
      <dgm:prSet phldrT="[Text]" custT="1"/>
      <dgm:spPr/>
      <dgm:t>
        <a:bodyPr/>
        <a:lstStyle/>
        <a:p>
          <a:r>
            <a:rPr lang="en-NZ" sz="1600" b="1" i="1" dirty="0"/>
            <a:t>Requirements Inflation</a:t>
          </a:r>
        </a:p>
      </dgm:t>
    </dgm:pt>
    <dgm:pt modelId="{37055F0D-8090-4C11-8321-D5812EB54E21}" type="parTrans" cxnId="{9DDBC866-A69D-440F-90FB-AC62DA4D1E8B}">
      <dgm:prSet/>
      <dgm:spPr/>
      <dgm:t>
        <a:bodyPr/>
        <a:lstStyle/>
        <a:p>
          <a:endParaRPr lang="en-NZ"/>
        </a:p>
      </dgm:t>
    </dgm:pt>
    <dgm:pt modelId="{FC7A8E54-E5BF-4CDD-AB21-9A775F9E399F}" type="sibTrans" cxnId="{9DDBC866-A69D-440F-90FB-AC62DA4D1E8B}">
      <dgm:prSet/>
      <dgm:spPr/>
      <dgm:t>
        <a:bodyPr/>
        <a:lstStyle/>
        <a:p>
          <a:endParaRPr lang="en-NZ"/>
        </a:p>
      </dgm:t>
    </dgm:pt>
    <dgm:pt modelId="{43E4620A-8ED5-4CEB-BF19-BEE54D68CA7E}">
      <dgm:prSet phldrT="[Text]" custT="1"/>
      <dgm:spPr/>
      <dgm:t>
        <a:bodyPr/>
        <a:lstStyle/>
        <a:p>
          <a:r>
            <a:rPr lang="en-NZ" sz="1600" dirty="0"/>
            <a:t>Stick to the scope</a:t>
          </a:r>
        </a:p>
      </dgm:t>
    </dgm:pt>
    <dgm:pt modelId="{8CC84327-020F-4711-8F4C-E0D6AEC1FFCD}" type="parTrans" cxnId="{727134EA-7D3A-4733-BFEB-4CDA9FD5535C}">
      <dgm:prSet/>
      <dgm:spPr/>
      <dgm:t>
        <a:bodyPr/>
        <a:lstStyle/>
        <a:p>
          <a:endParaRPr lang="en-NZ"/>
        </a:p>
      </dgm:t>
    </dgm:pt>
    <dgm:pt modelId="{F63742A1-0600-4C81-ABD9-A3CE32713DB1}" type="sibTrans" cxnId="{727134EA-7D3A-4733-BFEB-4CDA9FD5535C}">
      <dgm:prSet/>
      <dgm:spPr/>
      <dgm:t>
        <a:bodyPr/>
        <a:lstStyle/>
        <a:p>
          <a:endParaRPr lang="en-NZ"/>
        </a:p>
      </dgm:t>
    </dgm:pt>
    <dgm:pt modelId="{01563C1B-A17F-4D32-9942-FD1AE5202BC4}">
      <dgm:prSet phldrT="[Text]" custT="1"/>
      <dgm:spPr/>
      <dgm:t>
        <a:bodyPr/>
        <a:lstStyle/>
        <a:p>
          <a:r>
            <a:rPr lang="en-NZ" sz="1600" dirty="0"/>
            <a:t>Get the Basic App Working First</a:t>
          </a:r>
        </a:p>
      </dgm:t>
    </dgm:pt>
    <dgm:pt modelId="{2F07B153-61D8-4814-8E4C-690F48701153}" type="parTrans" cxnId="{6361864B-7AC1-4C8F-B656-08514A2D8E98}">
      <dgm:prSet/>
      <dgm:spPr/>
      <dgm:t>
        <a:bodyPr/>
        <a:lstStyle/>
        <a:p>
          <a:endParaRPr lang="en-NZ"/>
        </a:p>
      </dgm:t>
    </dgm:pt>
    <dgm:pt modelId="{C34B489C-5FBA-4478-B718-F8C0BEE5EFB0}" type="sibTrans" cxnId="{6361864B-7AC1-4C8F-B656-08514A2D8E98}">
      <dgm:prSet/>
      <dgm:spPr/>
      <dgm:t>
        <a:bodyPr/>
        <a:lstStyle/>
        <a:p>
          <a:endParaRPr lang="en-NZ"/>
        </a:p>
      </dgm:t>
    </dgm:pt>
    <dgm:pt modelId="{7354EF75-E582-4A48-9667-F0BEDD18B810}" type="pres">
      <dgm:prSet presAssocID="{2D1129BF-322F-4F38-A9E7-78359ABC5008}" presName="Name0" presStyleCnt="0">
        <dgm:presLayoutVars>
          <dgm:dir/>
          <dgm:animLvl val="lvl"/>
          <dgm:resizeHandles val="exact"/>
        </dgm:presLayoutVars>
      </dgm:prSet>
      <dgm:spPr/>
    </dgm:pt>
    <dgm:pt modelId="{07D24655-17A1-4590-A61B-1DF080CD3093}" type="pres">
      <dgm:prSet presAssocID="{076E56AB-1E5C-444C-86FE-BC96F447EC2E}" presName="linNode" presStyleCnt="0"/>
      <dgm:spPr/>
    </dgm:pt>
    <dgm:pt modelId="{43EFC079-33D4-4909-9233-A9A46C5FDF3D}" type="pres">
      <dgm:prSet presAssocID="{076E56AB-1E5C-444C-86FE-BC96F447EC2E}" presName="parTx" presStyleLbl="revTx" presStyleIdx="0" presStyleCnt="4">
        <dgm:presLayoutVars>
          <dgm:chMax val="1"/>
          <dgm:bulletEnabled val="1"/>
        </dgm:presLayoutVars>
      </dgm:prSet>
      <dgm:spPr/>
    </dgm:pt>
    <dgm:pt modelId="{CD46B952-E298-45F1-AB4C-A1E791CFC63F}" type="pres">
      <dgm:prSet presAssocID="{076E56AB-1E5C-444C-86FE-BC96F447EC2E}" presName="bracket" presStyleLbl="parChTrans1D1" presStyleIdx="0" presStyleCnt="4"/>
      <dgm:spPr/>
    </dgm:pt>
    <dgm:pt modelId="{BC9FFF28-AE0E-47DE-8A69-4C166094D7D6}" type="pres">
      <dgm:prSet presAssocID="{076E56AB-1E5C-444C-86FE-BC96F447EC2E}" presName="spH" presStyleCnt="0"/>
      <dgm:spPr/>
    </dgm:pt>
    <dgm:pt modelId="{C2A8B41C-D7B6-458A-9A9B-88215110AAE5}" type="pres">
      <dgm:prSet presAssocID="{076E56AB-1E5C-444C-86FE-BC96F447EC2E}" presName="desTx" presStyleLbl="node1" presStyleIdx="0" presStyleCnt="4">
        <dgm:presLayoutVars>
          <dgm:bulletEnabled val="1"/>
        </dgm:presLayoutVars>
      </dgm:prSet>
      <dgm:spPr/>
    </dgm:pt>
    <dgm:pt modelId="{4A118740-A167-45B0-BD4D-850A326AEB07}" type="pres">
      <dgm:prSet presAssocID="{16EF5CD6-D10A-4944-BDE2-D7AAA7CCAE9C}" presName="spV" presStyleCnt="0"/>
      <dgm:spPr/>
    </dgm:pt>
    <dgm:pt modelId="{C727C3F6-CD12-4969-A3C1-4F89A0030EAB}" type="pres">
      <dgm:prSet presAssocID="{3A77B440-6033-4488-8FD7-DB3A1571E82C}" presName="linNode" presStyleCnt="0"/>
      <dgm:spPr/>
    </dgm:pt>
    <dgm:pt modelId="{F38BD200-7770-4D31-B0CD-9B970C960D73}" type="pres">
      <dgm:prSet presAssocID="{3A77B440-6033-4488-8FD7-DB3A1571E82C}" presName="parTx" presStyleLbl="revTx" presStyleIdx="1" presStyleCnt="4">
        <dgm:presLayoutVars>
          <dgm:chMax val="1"/>
          <dgm:bulletEnabled val="1"/>
        </dgm:presLayoutVars>
      </dgm:prSet>
      <dgm:spPr/>
    </dgm:pt>
    <dgm:pt modelId="{BF8E4F30-CAAD-4052-AF8A-092A7CA4B0E1}" type="pres">
      <dgm:prSet presAssocID="{3A77B440-6033-4488-8FD7-DB3A1571E82C}" presName="bracket" presStyleLbl="parChTrans1D1" presStyleIdx="1" presStyleCnt="4"/>
      <dgm:spPr/>
    </dgm:pt>
    <dgm:pt modelId="{B40E2C5F-AE19-4E3F-95A3-A74ECAAA779F}" type="pres">
      <dgm:prSet presAssocID="{3A77B440-6033-4488-8FD7-DB3A1571E82C}" presName="spH" presStyleCnt="0"/>
      <dgm:spPr/>
    </dgm:pt>
    <dgm:pt modelId="{4F684AEB-15F7-4E40-97A1-05CEBC7DB4B8}" type="pres">
      <dgm:prSet presAssocID="{3A77B440-6033-4488-8FD7-DB3A1571E82C}" presName="desTx" presStyleLbl="node1" presStyleIdx="1" presStyleCnt="4">
        <dgm:presLayoutVars>
          <dgm:bulletEnabled val="1"/>
        </dgm:presLayoutVars>
      </dgm:prSet>
      <dgm:spPr/>
    </dgm:pt>
    <dgm:pt modelId="{7B9AAA04-1263-4638-8DC4-6E089AE0C1A5}" type="pres">
      <dgm:prSet presAssocID="{2A7C8863-25F2-4473-A45E-E417511DF286}" presName="spV" presStyleCnt="0"/>
      <dgm:spPr/>
    </dgm:pt>
    <dgm:pt modelId="{9A0CAC84-CE0A-4C1F-A74A-656568C94BA1}" type="pres">
      <dgm:prSet presAssocID="{2DD97BBE-6A93-49C3-9E6E-672575353A07}" presName="linNode" presStyleCnt="0"/>
      <dgm:spPr/>
    </dgm:pt>
    <dgm:pt modelId="{E0F7453E-C444-4619-ACE9-3CCCD2576E7B}" type="pres">
      <dgm:prSet presAssocID="{2DD97BBE-6A93-49C3-9E6E-672575353A07}" presName="parTx" presStyleLbl="revTx" presStyleIdx="2" presStyleCnt="4">
        <dgm:presLayoutVars>
          <dgm:chMax val="1"/>
          <dgm:bulletEnabled val="1"/>
        </dgm:presLayoutVars>
      </dgm:prSet>
      <dgm:spPr/>
    </dgm:pt>
    <dgm:pt modelId="{06829C6B-095D-4B74-801B-46BD4A965DF3}" type="pres">
      <dgm:prSet presAssocID="{2DD97BBE-6A93-49C3-9E6E-672575353A07}" presName="bracket" presStyleLbl="parChTrans1D1" presStyleIdx="2" presStyleCnt="4"/>
      <dgm:spPr/>
    </dgm:pt>
    <dgm:pt modelId="{3A582514-3FCF-4FD4-8B7E-29CA52F5F3D4}" type="pres">
      <dgm:prSet presAssocID="{2DD97BBE-6A93-49C3-9E6E-672575353A07}" presName="spH" presStyleCnt="0"/>
      <dgm:spPr/>
    </dgm:pt>
    <dgm:pt modelId="{95A53329-947F-4EBD-ABED-82D363B0ECDD}" type="pres">
      <dgm:prSet presAssocID="{2DD97BBE-6A93-49C3-9E6E-672575353A07}" presName="desTx" presStyleLbl="node1" presStyleIdx="2" presStyleCnt="4">
        <dgm:presLayoutVars>
          <dgm:bulletEnabled val="1"/>
        </dgm:presLayoutVars>
      </dgm:prSet>
      <dgm:spPr/>
    </dgm:pt>
    <dgm:pt modelId="{46E6C0FC-21E7-41F2-B583-ED6DDB54FD42}" type="pres">
      <dgm:prSet presAssocID="{71C1186F-85BB-4C42-A19E-2A93D9B439A9}" presName="spV" presStyleCnt="0"/>
      <dgm:spPr/>
    </dgm:pt>
    <dgm:pt modelId="{6CEA9836-4A97-433A-BE5C-8144E1A8B920}" type="pres">
      <dgm:prSet presAssocID="{4069AD22-0617-4EB4-9FCE-4D2919596169}" presName="linNode" presStyleCnt="0"/>
      <dgm:spPr/>
    </dgm:pt>
    <dgm:pt modelId="{2C7342EA-0DD8-404F-918D-9D495A9A9CFC}" type="pres">
      <dgm:prSet presAssocID="{4069AD22-0617-4EB4-9FCE-4D2919596169}" presName="parTx" presStyleLbl="revTx" presStyleIdx="3" presStyleCnt="4">
        <dgm:presLayoutVars>
          <dgm:chMax val="1"/>
          <dgm:bulletEnabled val="1"/>
        </dgm:presLayoutVars>
      </dgm:prSet>
      <dgm:spPr/>
    </dgm:pt>
    <dgm:pt modelId="{277A1813-5FE9-4293-8175-69CF37121DD4}" type="pres">
      <dgm:prSet presAssocID="{4069AD22-0617-4EB4-9FCE-4D2919596169}" presName="bracket" presStyleLbl="parChTrans1D1" presStyleIdx="3" presStyleCnt="4"/>
      <dgm:spPr/>
    </dgm:pt>
    <dgm:pt modelId="{A3E2271A-3641-410A-BBF6-B470275920E5}" type="pres">
      <dgm:prSet presAssocID="{4069AD22-0617-4EB4-9FCE-4D2919596169}" presName="spH" presStyleCnt="0"/>
      <dgm:spPr/>
    </dgm:pt>
    <dgm:pt modelId="{A948D5C8-86BB-494C-988D-E2AFFD6EBB03}" type="pres">
      <dgm:prSet presAssocID="{4069AD22-0617-4EB4-9FCE-4D2919596169}" presName="desTx" presStyleLbl="node1" presStyleIdx="3" presStyleCnt="4">
        <dgm:presLayoutVars>
          <dgm:bulletEnabled val="1"/>
        </dgm:presLayoutVars>
      </dgm:prSet>
      <dgm:spPr/>
    </dgm:pt>
  </dgm:ptLst>
  <dgm:cxnLst>
    <dgm:cxn modelId="{78F71C0C-31F0-420B-8A51-EC7F6B425FC4}" type="presOf" srcId="{4C72C913-581A-4841-BDFD-0CFE08E22F03}" destId="{95A53329-947F-4EBD-ABED-82D363B0ECDD}" srcOrd="0" destOrd="1" presId="urn:diagrams.loki3.com/BracketList"/>
    <dgm:cxn modelId="{8270E026-F50A-4037-9F2D-F5E838B5D0AA}" type="presOf" srcId="{7DBF08A5-59CE-4B28-9767-BC1CAF7BEBE9}" destId="{C2A8B41C-D7B6-458A-9A9B-88215110AAE5}" srcOrd="0" destOrd="0" presId="urn:diagrams.loki3.com/BracketList"/>
    <dgm:cxn modelId="{23CF7D32-7A48-4368-A9B3-BE9BBA658150}" srcId="{2D1129BF-322F-4F38-A9E7-78359ABC5008}" destId="{076E56AB-1E5C-444C-86FE-BC96F447EC2E}" srcOrd="0" destOrd="0" parTransId="{2A3ADFFA-5EFA-4E45-A91A-DD641DA91D4F}" sibTransId="{16EF5CD6-D10A-4944-BDE2-D7AAA7CCAE9C}"/>
    <dgm:cxn modelId="{6447843A-549B-4414-BE7B-C0D05BF7DF9C}" type="presOf" srcId="{5F665EA9-08E9-445A-8A24-F59EB5BBF66E}" destId="{4F684AEB-15F7-4E40-97A1-05CEBC7DB4B8}" srcOrd="0" destOrd="1" presId="urn:diagrams.loki3.com/BracketList"/>
    <dgm:cxn modelId="{D3B30A60-11C8-49FC-9A4C-35DA0E6E5EE9}" srcId="{2DD97BBE-6A93-49C3-9E6E-672575353A07}" destId="{7E08C2CD-DB9C-4A36-B52A-D400C1DB116F}" srcOrd="2" destOrd="0" parTransId="{50636432-5D6F-4B5F-9BEA-FAC87DC84CE6}" sibTransId="{AD19D5DE-14D4-4B0D-9F2B-A7652B3EF8B0}"/>
    <dgm:cxn modelId="{9DDBC866-A69D-440F-90FB-AC62DA4D1E8B}" srcId="{2D1129BF-322F-4F38-A9E7-78359ABC5008}" destId="{4069AD22-0617-4EB4-9FCE-4D2919596169}" srcOrd="3" destOrd="0" parTransId="{37055F0D-8090-4C11-8321-D5812EB54E21}" sibTransId="{FC7A8E54-E5BF-4CDD-AB21-9A775F9E399F}"/>
    <dgm:cxn modelId="{BCA75D69-B696-49C8-8E46-AD2CE2FE9AEA}" type="presOf" srcId="{076E56AB-1E5C-444C-86FE-BC96F447EC2E}" destId="{43EFC079-33D4-4909-9233-A9A46C5FDF3D}" srcOrd="0" destOrd="0" presId="urn:diagrams.loki3.com/BracketList"/>
    <dgm:cxn modelId="{825F4D4A-ABD1-43B7-B3C2-A7AD70B0BE8F}" type="presOf" srcId="{257CFED6-FB50-4557-A47D-6C7E5F74DB76}" destId="{C2A8B41C-D7B6-458A-9A9B-88215110AAE5}" srcOrd="0" destOrd="1" presId="urn:diagrams.loki3.com/BracketList"/>
    <dgm:cxn modelId="{6361864B-7AC1-4C8F-B656-08514A2D8E98}" srcId="{4069AD22-0617-4EB4-9FCE-4D2919596169}" destId="{01563C1B-A17F-4D32-9942-FD1AE5202BC4}" srcOrd="1" destOrd="0" parTransId="{2F07B153-61D8-4814-8E4C-690F48701153}" sibTransId="{C34B489C-5FBA-4478-B718-F8C0BEE5EFB0}"/>
    <dgm:cxn modelId="{41D67D4C-9B15-4BA0-B30F-D023B71E6E82}" type="presOf" srcId="{7E08C2CD-DB9C-4A36-B52A-D400C1DB116F}" destId="{95A53329-947F-4EBD-ABED-82D363B0ECDD}" srcOrd="0" destOrd="2" presId="urn:diagrams.loki3.com/BracketList"/>
    <dgm:cxn modelId="{B5274E7C-AD5F-4776-B833-FC6F5F6E4FF0}" srcId="{3A77B440-6033-4488-8FD7-DB3A1571E82C}" destId="{17ECC4EC-8C01-445C-A9BE-90B9F28B99B3}" srcOrd="0" destOrd="0" parTransId="{6758969E-1C7A-4EBF-AAED-E1CB081E7075}" sibTransId="{EDE470D9-AFA0-46A9-84F9-82907B65E156}"/>
    <dgm:cxn modelId="{BA2FC6A0-1E99-4065-B2E5-302003ADEF10}" srcId="{076E56AB-1E5C-444C-86FE-BC96F447EC2E}" destId="{257CFED6-FB50-4557-A47D-6C7E5F74DB76}" srcOrd="1" destOrd="0" parTransId="{1B640C0D-4308-40BA-BE47-6CF943662808}" sibTransId="{6F905EEC-4905-411F-916E-ABD3D97FA2BB}"/>
    <dgm:cxn modelId="{168BDDAC-0650-43A7-BFE3-8EA0EE75399C}" srcId="{076E56AB-1E5C-444C-86FE-BC96F447EC2E}" destId="{7DBF08A5-59CE-4B28-9767-BC1CAF7BEBE9}" srcOrd="0" destOrd="0" parTransId="{62398A5D-96C0-45DF-B23E-30C3494D5F04}" sibTransId="{16086FDE-42E8-424F-B7EC-12293A48BAF2}"/>
    <dgm:cxn modelId="{98EAB2B0-B667-4096-B22C-B30DAE5952CE}" srcId="{3A77B440-6033-4488-8FD7-DB3A1571E82C}" destId="{5F665EA9-08E9-445A-8A24-F59EB5BBF66E}" srcOrd="1" destOrd="0" parTransId="{1D9B8BFC-33C8-48EA-9685-D25335C082EB}" sibTransId="{15DD3F4E-56FF-4CAA-8CBB-279C0CB4BFBE}"/>
    <dgm:cxn modelId="{74FB1FC0-F4BA-47B2-922A-ACF9953DF73A}" srcId="{2D1129BF-322F-4F38-A9E7-78359ABC5008}" destId="{3A77B440-6033-4488-8FD7-DB3A1571E82C}" srcOrd="1" destOrd="0" parTransId="{35F247D8-D83E-407B-9CC7-E9990F7D53DB}" sibTransId="{2A7C8863-25F2-4473-A45E-E417511DF286}"/>
    <dgm:cxn modelId="{52744CC0-C9B8-4039-977E-3071DEE65A69}" type="presOf" srcId="{2DD97BBE-6A93-49C3-9E6E-672575353A07}" destId="{E0F7453E-C444-4619-ACE9-3CCCD2576E7B}" srcOrd="0" destOrd="0" presId="urn:diagrams.loki3.com/BracketList"/>
    <dgm:cxn modelId="{047D99CC-A397-41B1-BB85-BD37667558B7}" type="presOf" srcId="{43E4620A-8ED5-4CEB-BF19-BEE54D68CA7E}" destId="{A948D5C8-86BB-494C-988D-E2AFFD6EBB03}" srcOrd="0" destOrd="0" presId="urn:diagrams.loki3.com/BracketList"/>
    <dgm:cxn modelId="{48FC30DA-DC9C-4EF3-A5E4-9075A6638C45}" srcId="{2DD97BBE-6A93-49C3-9E6E-672575353A07}" destId="{4C72C913-581A-4841-BDFD-0CFE08E22F03}" srcOrd="1" destOrd="0" parTransId="{70C5E61D-97A6-4002-ADE1-763841046047}" sibTransId="{8365E41D-0836-4765-B0F4-D79B1505EF22}"/>
    <dgm:cxn modelId="{4B1D6EDD-3A40-49FB-9025-BC2BBA272345}" type="presOf" srcId="{4069AD22-0617-4EB4-9FCE-4D2919596169}" destId="{2C7342EA-0DD8-404F-918D-9D495A9A9CFC}" srcOrd="0" destOrd="0" presId="urn:diagrams.loki3.com/BracketList"/>
    <dgm:cxn modelId="{9A207ADF-E126-410E-A3C9-4BD37F213C6F}" type="presOf" srcId="{01563C1B-A17F-4D32-9942-FD1AE5202BC4}" destId="{A948D5C8-86BB-494C-988D-E2AFFD6EBB03}" srcOrd="0" destOrd="1" presId="urn:diagrams.loki3.com/BracketList"/>
    <dgm:cxn modelId="{225061E8-F480-44A6-B740-9AB7B63F0474}" srcId="{2DD97BBE-6A93-49C3-9E6E-672575353A07}" destId="{366CF165-17AD-493F-8705-56DDA3EE437B}" srcOrd="0" destOrd="0" parTransId="{917E7AE4-2026-4424-9A8D-9A1CA1C7A1F5}" sibTransId="{5124F984-FAAF-4173-AD59-A31C7D2C0DBE}"/>
    <dgm:cxn modelId="{727134EA-7D3A-4733-BFEB-4CDA9FD5535C}" srcId="{4069AD22-0617-4EB4-9FCE-4D2919596169}" destId="{43E4620A-8ED5-4CEB-BF19-BEE54D68CA7E}" srcOrd="0" destOrd="0" parTransId="{8CC84327-020F-4711-8F4C-E0D6AEC1FFCD}" sibTransId="{F63742A1-0600-4C81-ABD9-A3CE32713DB1}"/>
    <dgm:cxn modelId="{DFA1B0FA-3B3E-4D7C-B30A-C33F829C4C24}" srcId="{2D1129BF-322F-4F38-A9E7-78359ABC5008}" destId="{2DD97BBE-6A93-49C3-9E6E-672575353A07}" srcOrd="2" destOrd="0" parTransId="{A709B401-E8F0-43E0-BC25-5D8E4429DBFA}" sibTransId="{71C1186F-85BB-4C42-A19E-2A93D9B439A9}"/>
    <dgm:cxn modelId="{E0245CFC-2201-4A1F-9857-7A965EBBC22C}" type="presOf" srcId="{17ECC4EC-8C01-445C-A9BE-90B9F28B99B3}" destId="{4F684AEB-15F7-4E40-97A1-05CEBC7DB4B8}" srcOrd="0" destOrd="0" presId="urn:diagrams.loki3.com/BracketList"/>
    <dgm:cxn modelId="{B31C92FC-0D28-4E26-826F-873EA9DEDA10}" type="presOf" srcId="{2D1129BF-322F-4F38-A9E7-78359ABC5008}" destId="{7354EF75-E582-4A48-9667-F0BEDD18B810}" srcOrd="0" destOrd="0" presId="urn:diagrams.loki3.com/BracketList"/>
    <dgm:cxn modelId="{25F186FE-9BBA-4227-8399-373C3E120ABF}" type="presOf" srcId="{366CF165-17AD-493F-8705-56DDA3EE437B}" destId="{95A53329-947F-4EBD-ABED-82D363B0ECDD}" srcOrd="0" destOrd="0" presId="urn:diagrams.loki3.com/BracketList"/>
    <dgm:cxn modelId="{7BADB0FE-0BB7-4393-A294-F13B6F8FEE13}" type="presOf" srcId="{3A77B440-6033-4488-8FD7-DB3A1571E82C}" destId="{F38BD200-7770-4D31-B0CD-9B970C960D73}" srcOrd="0" destOrd="0" presId="urn:diagrams.loki3.com/BracketList"/>
    <dgm:cxn modelId="{FB23841C-D18E-4A80-BA88-C7407A32D118}" type="presParOf" srcId="{7354EF75-E582-4A48-9667-F0BEDD18B810}" destId="{07D24655-17A1-4590-A61B-1DF080CD3093}" srcOrd="0" destOrd="0" presId="urn:diagrams.loki3.com/BracketList"/>
    <dgm:cxn modelId="{9E57FC9A-1C3F-49E3-9FC7-6CC6F267D4A9}" type="presParOf" srcId="{07D24655-17A1-4590-A61B-1DF080CD3093}" destId="{43EFC079-33D4-4909-9233-A9A46C5FDF3D}" srcOrd="0" destOrd="0" presId="urn:diagrams.loki3.com/BracketList"/>
    <dgm:cxn modelId="{6DFE911A-F526-4404-84CC-0484A77B6154}" type="presParOf" srcId="{07D24655-17A1-4590-A61B-1DF080CD3093}" destId="{CD46B952-E298-45F1-AB4C-A1E791CFC63F}" srcOrd="1" destOrd="0" presId="urn:diagrams.loki3.com/BracketList"/>
    <dgm:cxn modelId="{66D83C6A-4CD9-41E9-9846-8958A53AA8FF}" type="presParOf" srcId="{07D24655-17A1-4590-A61B-1DF080CD3093}" destId="{BC9FFF28-AE0E-47DE-8A69-4C166094D7D6}" srcOrd="2" destOrd="0" presId="urn:diagrams.loki3.com/BracketList"/>
    <dgm:cxn modelId="{3A012E53-48C5-4EA2-83A1-49922FB881BB}" type="presParOf" srcId="{07D24655-17A1-4590-A61B-1DF080CD3093}" destId="{C2A8B41C-D7B6-458A-9A9B-88215110AAE5}" srcOrd="3" destOrd="0" presId="urn:diagrams.loki3.com/BracketList"/>
    <dgm:cxn modelId="{445FC78B-551B-4297-B340-6AB25F1A1940}" type="presParOf" srcId="{7354EF75-E582-4A48-9667-F0BEDD18B810}" destId="{4A118740-A167-45B0-BD4D-850A326AEB07}" srcOrd="1" destOrd="0" presId="urn:diagrams.loki3.com/BracketList"/>
    <dgm:cxn modelId="{F4B0865A-19EB-4D1C-AB53-D93C27BDD43A}" type="presParOf" srcId="{7354EF75-E582-4A48-9667-F0BEDD18B810}" destId="{C727C3F6-CD12-4969-A3C1-4F89A0030EAB}" srcOrd="2" destOrd="0" presId="urn:diagrams.loki3.com/BracketList"/>
    <dgm:cxn modelId="{FE3D9509-7FDA-4882-A603-2AE58427E43F}" type="presParOf" srcId="{C727C3F6-CD12-4969-A3C1-4F89A0030EAB}" destId="{F38BD200-7770-4D31-B0CD-9B970C960D73}" srcOrd="0" destOrd="0" presId="urn:diagrams.loki3.com/BracketList"/>
    <dgm:cxn modelId="{7B379046-81B3-4596-A963-41075E731301}" type="presParOf" srcId="{C727C3F6-CD12-4969-A3C1-4F89A0030EAB}" destId="{BF8E4F30-CAAD-4052-AF8A-092A7CA4B0E1}" srcOrd="1" destOrd="0" presId="urn:diagrams.loki3.com/BracketList"/>
    <dgm:cxn modelId="{560751F6-6F8E-450F-943D-34F32170D684}" type="presParOf" srcId="{C727C3F6-CD12-4969-A3C1-4F89A0030EAB}" destId="{B40E2C5F-AE19-4E3F-95A3-A74ECAAA779F}" srcOrd="2" destOrd="0" presId="urn:diagrams.loki3.com/BracketList"/>
    <dgm:cxn modelId="{B58F791F-D5C4-47C7-9E3A-288ED5C3ADE1}" type="presParOf" srcId="{C727C3F6-CD12-4969-A3C1-4F89A0030EAB}" destId="{4F684AEB-15F7-4E40-97A1-05CEBC7DB4B8}" srcOrd="3" destOrd="0" presId="urn:diagrams.loki3.com/BracketList"/>
    <dgm:cxn modelId="{BB5C81F1-4F6D-406E-868F-D85200D47229}" type="presParOf" srcId="{7354EF75-E582-4A48-9667-F0BEDD18B810}" destId="{7B9AAA04-1263-4638-8DC4-6E089AE0C1A5}" srcOrd="3" destOrd="0" presId="urn:diagrams.loki3.com/BracketList"/>
    <dgm:cxn modelId="{B5019E84-1058-445A-8ADD-39930EE3ADAC}" type="presParOf" srcId="{7354EF75-E582-4A48-9667-F0BEDD18B810}" destId="{9A0CAC84-CE0A-4C1F-A74A-656568C94BA1}" srcOrd="4" destOrd="0" presId="urn:diagrams.loki3.com/BracketList"/>
    <dgm:cxn modelId="{8743474C-44A9-4F80-AD47-1EF1C567E509}" type="presParOf" srcId="{9A0CAC84-CE0A-4C1F-A74A-656568C94BA1}" destId="{E0F7453E-C444-4619-ACE9-3CCCD2576E7B}" srcOrd="0" destOrd="0" presId="urn:diagrams.loki3.com/BracketList"/>
    <dgm:cxn modelId="{50F0D306-628B-418B-BEBA-E5B8052F72E2}" type="presParOf" srcId="{9A0CAC84-CE0A-4C1F-A74A-656568C94BA1}" destId="{06829C6B-095D-4B74-801B-46BD4A965DF3}" srcOrd="1" destOrd="0" presId="urn:diagrams.loki3.com/BracketList"/>
    <dgm:cxn modelId="{7D6DA6C7-281E-461E-83E7-FEBFE79EB8C1}" type="presParOf" srcId="{9A0CAC84-CE0A-4C1F-A74A-656568C94BA1}" destId="{3A582514-3FCF-4FD4-8B7E-29CA52F5F3D4}" srcOrd="2" destOrd="0" presId="urn:diagrams.loki3.com/BracketList"/>
    <dgm:cxn modelId="{89E864AE-A8EB-442D-B436-9FDAA56AE118}" type="presParOf" srcId="{9A0CAC84-CE0A-4C1F-A74A-656568C94BA1}" destId="{95A53329-947F-4EBD-ABED-82D363B0ECDD}" srcOrd="3" destOrd="0" presId="urn:diagrams.loki3.com/BracketList"/>
    <dgm:cxn modelId="{C9875D62-C009-438E-842C-7C51CEB50EE5}" type="presParOf" srcId="{7354EF75-E582-4A48-9667-F0BEDD18B810}" destId="{46E6C0FC-21E7-41F2-B583-ED6DDB54FD42}" srcOrd="5" destOrd="0" presId="urn:diagrams.loki3.com/BracketList"/>
    <dgm:cxn modelId="{EAC5A832-FF0E-4D7D-8AC9-5A276A3846F4}" type="presParOf" srcId="{7354EF75-E582-4A48-9667-F0BEDD18B810}" destId="{6CEA9836-4A97-433A-BE5C-8144E1A8B920}" srcOrd="6" destOrd="0" presId="urn:diagrams.loki3.com/BracketList"/>
    <dgm:cxn modelId="{ECDFA0BD-DE56-4195-944E-4861594CBD65}" type="presParOf" srcId="{6CEA9836-4A97-433A-BE5C-8144E1A8B920}" destId="{2C7342EA-0DD8-404F-918D-9D495A9A9CFC}" srcOrd="0" destOrd="0" presId="urn:diagrams.loki3.com/BracketList"/>
    <dgm:cxn modelId="{CE6866FB-D414-475B-BB45-B785A8E4933E}" type="presParOf" srcId="{6CEA9836-4A97-433A-BE5C-8144E1A8B920}" destId="{277A1813-5FE9-4293-8175-69CF37121DD4}" srcOrd="1" destOrd="0" presId="urn:diagrams.loki3.com/BracketList"/>
    <dgm:cxn modelId="{2E30635F-DEB0-4F0D-B913-89EDD76B1718}" type="presParOf" srcId="{6CEA9836-4A97-433A-BE5C-8144E1A8B920}" destId="{A3E2271A-3641-410A-BBF6-B470275920E5}" srcOrd="2" destOrd="0" presId="urn:diagrams.loki3.com/BracketList"/>
    <dgm:cxn modelId="{2875546D-6039-4424-8F2E-E0486BC9C686}" type="presParOf" srcId="{6CEA9836-4A97-433A-BE5C-8144E1A8B920}" destId="{A948D5C8-86BB-494C-988D-E2AFFD6EBB0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F4C2F-2922-4D3A-A13A-E8F54E89344C}">
      <dsp:nvSpPr>
        <dsp:cNvPr id="0" name=""/>
        <dsp:cNvSpPr/>
      </dsp:nvSpPr>
      <dsp:spPr>
        <a:xfrm>
          <a:off x="37" y="10611"/>
          <a:ext cx="3596320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b="1" kern="1200" dirty="0"/>
            <a:t>Platforms</a:t>
          </a:r>
          <a:endParaRPr lang="en-US" sz="2600" b="1" kern="1200" dirty="0"/>
        </a:p>
      </dsp:txBody>
      <dsp:txXfrm>
        <a:off x="37" y="10611"/>
        <a:ext cx="3596320" cy="691200"/>
      </dsp:txXfrm>
    </dsp:sp>
    <dsp:sp modelId="{B8F2C40C-F6C8-41D8-95F7-22B5621E7930}">
      <dsp:nvSpPr>
        <dsp:cNvPr id="0" name=""/>
        <dsp:cNvSpPr/>
      </dsp:nvSpPr>
      <dsp:spPr>
        <a:xfrm>
          <a:off x="37" y="701811"/>
          <a:ext cx="3596320" cy="16140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Android Studio</a:t>
          </a:r>
          <a:endParaRPr lang="en-US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Microsoft SQL Server Management Studio</a:t>
          </a:r>
          <a:endParaRPr lang="en-US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Google Drive</a:t>
          </a:r>
          <a:endParaRPr lang="en-US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GitHub</a:t>
          </a:r>
          <a:endParaRPr lang="en-US" sz="1500" kern="1200" dirty="0"/>
        </a:p>
      </dsp:txBody>
      <dsp:txXfrm>
        <a:off x="37" y="701811"/>
        <a:ext cx="3596320" cy="1614060"/>
      </dsp:txXfrm>
    </dsp:sp>
    <dsp:sp modelId="{99EF6E4F-3F2F-4276-B616-7EC6242B94D5}">
      <dsp:nvSpPr>
        <dsp:cNvPr id="0" name=""/>
        <dsp:cNvSpPr/>
      </dsp:nvSpPr>
      <dsp:spPr>
        <a:xfrm>
          <a:off x="4099842" y="10611"/>
          <a:ext cx="3596320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b="1" kern="1200" dirty="0"/>
            <a:t>Functionalities</a:t>
          </a:r>
          <a:endParaRPr lang="en-US" sz="2600" b="1" kern="1200" dirty="0"/>
        </a:p>
      </dsp:txBody>
      <dsp:txXfrm>
        <a:off x="4099842" y="10611"/>
        <a:ext cx="3596320" cy="691200"/>
      </dsp:txXfrm>
    </dsp:sp>
    <dsp:sp modelId="{836288AA-51F2-4A26-A5C7-3C0D540F13AF}">
      <dsp:nvSpPr>
        <dsp:cNvPr id="0" name=""/>
        <dsp:cNvSpPr/>
      </dsp:nvSpPr>
      <dsp:spPr>
        <a:xfrm>
          <a:off x="4099842" y="701811"/>
          <a:ext cx="3596320" cy="16140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Post Discussion Topic</a:t>
          </a:r>
          <a:endParaRPr lang="en-US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Post a Reply to the Discussion</a:t>
          </a:r>
          <a:endParaRPr lang="en-US" sz="1500" kern="1200" dirty="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Browse Discussions Under a Specific Category</a:t>
          </a:r>
          <a:endParaRPr lang="en-US" sz="1500" kern="1200" dirty="0"/>
        </a:p>
      </dsp:txBody>
      <dsp:txXfrm>
        <a:off x="4099842" y="701811"/>
        <a:ext cx="3596320" cy="1614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2EBC6-6CCB-4F58-B402-5DFCCACF91BD}">
      <dsp:nvSpPr>
        <dsp:cNvPr id="0" name=""/>
        <dsp:cNvSpPr/>
      </dsp:nvSpPr>
      <dsp:spPr>
        <a:xfrm>
          <a:off x="1157686" y="0"/>
          <a:ext cx="1234943" cy="904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20934-B2BE-40D1-8246-22FF43CFF853}">
      <dsp:nvSpPr>
        <dsp:cNvPr id="0" name=""/>
        <dsp:cNvSpPr/>
      </dsp:nvSpPr>
      <dsp:spPr>
        <a:xfrm>
          <a:off x="10953" y="977454"/>
          <a:ext cx="3528410" cy="38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600" b="1" kern="1200"/>
            <a:t>ANGELO</a:t>
          </a:r>
        </a:p>
      </dsp:txBody>
      <dsp:txXfrm>
        <a:off x="10953" y="977454"/>
        <a:ext cx="3528410" cy="387545"/>
      </dsp:txXfrm>
    </dsp:sp>
    <dsp:sp modelId="{DC299AB4-98DE-40C1-A4FA-554C16E54DB4}">
      <dsp:nvSpPr>
        <dsp:cNvPr id="0" name=""/>
        <dsp:cNvSpPr/>
      </dsp:nvSpPr>
      <dsp:spPr>
        <a:xfrm>
          <a:off x="10953" y="1399038"/>
          <a:ext cx="3528410" cy="927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Identify Project MOVs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Create Use Case Diagrams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Drafting App UIs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Documentation</a:t>
          </a:r>
        </a:p>
      </dsp:txBody>
      <dsp:txXfrm>
        <a:off x="10953" y="1399038"/>
        <a:ext cx="3528410" cy="927443"/>
      </dsp:txXfrm>
    </dsp:sp>
    <dsp:sp modelId="{588482F0-A8B0-418C-BF07-CFA507EDF508}">
      <dsp:nvSpPr>
        <dsp:cNvPr id="0" name=""/>
        <dsp:cNvSpPr/>
      </dsp:nvSpPr>
      <dsp:spPr>
        <a:xfrm>
          <a:off x="5303569" y="0"/>
          <a:ext cx="1234943" cy="904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999E-0136-4271-BC39-53E2D3C8BE01}">
      <dsp:nvSpPr>
        <dsp:cNvPr id="0" name=""/>
        <dsp:cNvSpPr/>
      </dsp:nvSpPr>
      <dsp:spPr>
        <a:xfrm>
          <a:off x="4156835" y="977454"/>
          <a:ext cx="3528410" cy="38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600" b="1" kern="1200"/>
            <a:t>SANKET</a:t>
          </a:r>
        </a:p>
      </dsp:txBody>
      <dsp:txXfrm>
        <a:off x="4156835" y="977454"/>
        <a:ext cx="3528410" cy="387545"/>
      </dsp:txXfrm>
    </dsp:sp>
    <dsp:sp modelId="{6F6830F8-560F-4258-AF8F-7BDEB6AFA1DD}">
      <dsp:nvSpPr>
        <dsp:cNvPr id="0" name=""/>
        <dsp:cNvSpPr/>
      </dsp:nvSpPr>
      <dsp:spPr>
        <a:xfrm>
          <a:off x="4156835" y="1399038"/>
          <a:ext cx="3528410" cy="927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Design Gantt Chart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Coding App Processes &amp; UI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Risks &amp; Mitigation Analysis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Finalising &amp; Submitting Documents</a:t>
          </a:r>
        </a:p>
      </dsp:txBody>
      <dsp:txXfrm>
        <a:off x="4156835" y="1399038"/>
        <a:ext cx="3528410" cy="927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C079-33D4-4909-9233-A9A46C5FDF3D}">
      <dsp:nvSpPr>
        <dsp:cNvPr id="0" name=""/>
        <dsp:cNvSpPr/>
      </dsp:nvSpPr>
      <dsp:spPr>
        <a:xfrm>
          <a:off x="0" y="13073"/>
          <a:ext cx="2130150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b="1" i="1" kern="1200" dirty="0"/>
            <a:t>Scheduling Risk</a:t>
          </a:r>
        </a:p>
      </dsp:txBody>
      <dsp:txXfrm>
        <a:off x="0" y="13073"/>
        <a:ext cx="2130150" cy="772200"/>
      </dsp:txXfrm>
    </dsp:sp>
    <dsp:sp modelId="{CD46B952-E298-45F1-AB4C-A1E791CFC63F}">
      <dsp:nvSpPr>
        <dsp:cNvPr id="0" name=""/>
        <dsp:cNvSpPr/>
      </dsp:nvSpPr>
      <dsp:spPr>
        <a:xfrm>
          <a:off x="2130149" y="13073"/>
          <a:ext cx="426030" cy="772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B41C-D7B6-458A-9A9B-88215110AAE5}">
      <dsp:nvSpPr>
        <dsp:cNvPr id="0" name=""/>
        <dsp:cNvSpPr/>
      </dsp:nvSpPr>
      <dsp:spPr>
        <a:xfrm>
          <a:off x="2726591" y="13073"/>
          <a:ext cx="5794008" cy="772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Limited Scope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Task Planning &amp; Scheduling</a:t>
          </a:r>
        </a:p>
      </dsp:txBody>
      <dsp:txXfrm>
        <a:off x="2726591" y="13073"/>
        <a:ext cx="5794008" cy="772200"/>
      </dsp:txXfrm>
    </dsp:sp>
    <dsp:sp modelId="{F38BD200-7770-4D31-B0CD-9B970C960D73}">
      <dsp:nvSpPr>
        <dsp:cNvPr id="0" name=""/>
        <dsp:cNvSpPr/>
      </dsp:nvSpPr>
      <dsp:spPr>
        <a:xfrm>
          <a:off x="0" y="925673"/>
          <a:ext cx="2130150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b="1" i="1" kern="1200" dirty="0"/>
            <a:t>Limited Experience</a:t>
          </a:r>
        </a:p>
      </dsp:txBody>
      <dsp:txXfrm>
        <a:off x="0" y="925673"/>
        <a:ext cx="2130150" cy="772200"/>
      </dsp:txXfrm>
    </dsp:sp>
    <dsp:sp modelId="{BF8E4F30-CAAD-4052-AF8A-092A7CA4B0E1}">
      <dsp:nvSpPr>
        <dsp:cNvPr id="0" name=""/>
        <dsp:cNvSpPr/>
      </dsp:nvSpPr>
      <dsp:spPr>
        <a:xfrm>
          <a:off x="2130149" y="925673"/>
          <a:ext cx="426030" cy="772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84AEB-15F7-4E40-97A1-05CEBC7DB4B8}">
      <dsp:nvSpPr>
        <dsp:cNvPr id="0" name=""/>
        <dsp:cNvSpPr/>
      </dsp:nvSpPr>
      <dsp:spPr>
        <a:xfrm>
          <a:off x="2726591" y="925673"/>
          <a:ext cx="5794008" cy="772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Lots of Research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Seeking Advice from Lecturers &amp; Friends</a:t>
          </a:r>
        </a:p>
      </dsp:txBody>
      <dsp:txXfrm>
        <a:off x="2726591" y="925673"/>
        <a:ext cx="5794008" cy="772200"/>
      </dsp:txXfrm>
    </dsp:sp>
    <dsp:sp modelId="{E0F7453E-C444-4619-ACE9-3CCCD2576E7B}">
      <dsp:nvSpPr>
        <dsp:cNvPr id="0" name=""/>
        <dsp:cNvSpPr/>
      </dsp:nvSpPr>
      <dsp:spPr>
        <a:xfrm>
          <a:off x="0" y="1874470"/>
          <a:ext cx="2130150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b="1" i="1" kern="1200" dirty="0"/>
            <a:t>Communication Risks</a:t>
          </a:r>
        </a:p>
      </dsp:txBody>
      <dsp:txXfrm>
        <a:off x="0" y="1874470"/>
        <a:ext cx="2130150" cy="772200"/>
      </dsp:txXfrm>
    </dsp:sp>
    <dsp:sp modelId="{06829C6B-095D-4B74-801B-46BD4A965DF3}">
      <dsp:nvSpPr>
        <dsp:cNvPr id="0" name=""/>
        <dsp:cNvSpPr/>
      </dsp:nvSpPr>
      <dsp:spPr>
        <a:xfrm>
          <a:off x="2130149" y="1838273"/>
          <a:ext cx="426030" cy="84459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3329-947F-4EBD-ABED-82D363B0ECDD}">
      <dsp:nvSpPr>
        <dsp:cNvPr id="0" name=""/>
        <dsp:cNvSpPr/>
      </dsp:nvSpPr>
      <dsp:spPr>
        <a:xfrm>
          <a:off x="2726591" y="1838273"/>
          <a:ext cx="5794008" cy="8445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Proper Documentation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Team Meetings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Persistently Bugging Team Members</a:t>
          </a:r>
        </a:p>
      </dsp:txBody>
      <dsp:txXfrm>
        <a:off x="2726591" y="1838273"/>
        <a:ext cx="5794008" cy="844593"/>
      </dsp:txXfrm>
    </dsp:sp>
    <dsp:sp modelId="{2C7342EA-0DD8-404F-918D-9D495A9A9CFC}">
      <dsp:nvSpPr>
        <dsp:cNvPr id="0" name=""/>
        <dsp:cNvSpPr/>
      </dsp:nvSpPr>
      <dsp:spPr>
        <a:xfrm>
          <a:off x="0" y="2823266"/>
          <a:ext cx="2130150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b="1" i="1" kern="1200" dirty="0"/>
            <a:t>Requirements Inflation</a:t>
          </a:r>
        </a:p>
      </dsp:txBody>
      <dsp:txXfrm>
        <a:off x="0" y="2823266"/>
        <a:ext cx="2130150" cy="772200"/>
      </dsp:txXfrm>
    </dsp:sp>
    <dsp:sp modelId="{277A1813-5FE9-4293-8175-69CF37121DD4}">
      <dsp:nvSpPr>
        <dsp:cNvPr id="0" name=""/>
        <dsp:cNvSpPr/>
      </dsp:nvSpPr>
      <dsp:spPr>
        <a:xfrm>
          <a:off x="2130149" y="2823266"/>
          <a:ext cx="426030" cy="772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D5C8-86BB-494C-988D-E2AFFD6EBB03}">
      <dsp:nvSpPr>
        <dsp:cNvPr id="0" name=""/>
        <dsp:cNvSpPr/>
      </dsp:nvSpPr>
      <dsp:spPr>
        <a:xfrm>
          <a:off x="2726591" y="2823266"/>
          <a:ext cx="5794008" cy="772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Stick to the scope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600" kern="1200" dirty="0"/>
            <a:t>Get the Basic App Working First</a:t>
          </a:r>
        </a:p>
      </dsp:txBody>
      <dsp:txXfrm>
        <a:off x="2726591" y="2823266"/>
        <a:ext cx="5794008" cy="772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701e5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701e58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701e58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701e58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6aaa53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6aaa53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09761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544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9629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565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511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084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2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4588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7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35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8244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9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97898"/>
            <a:ext cx="8520600" cy="792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MIT Hub</a:t>
            </a:r>
            <a:endParaRPr b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964678"/>
            <a:ext cx="8520600" cy="60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Better Learning Together - 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311700" y="2533286"/>
            <a:ext cx="8520600" cy="396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Application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36" y="3214537"/>
            <a:ext cx="2646528" cy="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03504" y="723519"/>
            <a:ext cx="4421124" cy="720652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 dirty="0"/>
              <a:t>Aim &amp; Objectives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02432" y="1632857"/>
            <a:ext cx="4472488" cy="27930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aim of this project is to facilitate MIT students with better communication/interaction within the MIT environment. The objectives are;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Research on different features that could be added onto the application.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Research on the most useful categories within the app that would be beneficial to the app users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Develop the app based on the research</a:t>
            </a:r>
          </a:p>
          <a:p>
            <a:pPr marL="0" lvl="0" indent="-228600" defTabSz="9144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029" y="723519"/>
            <a:ext cx="2990088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73" y="846512"/>
            <a:ext cx="274320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6917" y="1326572"/>
            <a:ext cx="2496312" cy="24963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802F820-7889-4EA4-B45A-A7B9B601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70" y="723519"/>
            <a:ext cx="4080510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7A9C51-7F1D-427B-B327-B1C86027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90" y="846512"/>
            <a:ext cx="382987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053" y="969956"/>
            <a:ext cx="3209544" cy="3209544"/>
          </a:xfrm>
          <a:prstGeom prst="rect">
            <a:avLst/>
          </a:prstGeom>
          <a:noFill/>
        </p:spPr>
      </p:pic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152605" y="1443389"/>
            <a:ext cx="3369699" cy="8394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To create an android application that will act as a mobile hub for MIT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AAADF-C819-46D4-A294-3F2ECE6BBF8C}"/>
              </a:ext>
            </a:extLst>
          </p:cNvPr>
          <p:cNvSpPr txBox="1"/>
          <p:nvPr/>
        </p:nvSpPr>
        <p:spPr>
          <a:xfrm>
            <a:off x="5160433" y="1074057"/>
            <a:ext cx="33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45498-5E34-4924-83E2-A0575717D703}"/>
              </a:ext>
            </a:extLst>
          </p:cNvPr>
          <p:cNvSpPr txBox="1"/>
          <p:nvPr/>
        </p:nvSpPr>
        <p:spPr>
          <a:xfrm>
            <a:off x="5160433" y="2388658"/>
            <a:ext cx="33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MOV</a:t>
            </a:r>
          </a:p>
        </p:txBody>
      </p:sp>
      <p:sp>
        <p:nvSpPr>
          <p:cNvPr id="11" name="Google Shape;70;p15">
            <a:extLst>
              <a:ext uri="{FF2B5EF4-FFF2-40B4-BE49-F238E27FC236}">
                <a16:creationId xmlns:a16="http://schemas.microsoft.com/office/drawing/2014/main" id="{4404DECC-505C-4E7F-A32D-04B640A9E641}"/>
              </a:ext>
            </a:extLst>
          </p:cNvPr>
          <p:cNvSpPr txBox="1">
            <a:spLocks/>
          </p:cNvSpPr>
          <p:nvPr/>
        </p:nvSpPr>
        <p:spPr>
          <a:xfrm>
            <a:off x="5160433" y="2757990"/>
            <a:ext cx="3369699" cy="166794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300" dirty="0"/>
              <a:t>To improve MIT Students’ learning possibilities via using MIT Hub mobile app with the expected increase of students’ A Grading (- &amp; + combined) by 10% within one year.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Value &amp; Areas of Impact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312800"/>
            <a:ext cx="8520600" cy="3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Added Values</a:t>
            </a:r>
            <a:br>
              <a:rPr lang="en" dirty="0"/>
            </a:br>
            <a:r>
              <a:rPr lang="en" dirty="0"/>
              <a:t>1. Eas</a:t>
            </a:r>
            <a:r>
              <a:rPr lang="en-NZ" dirty="0"/>
              <a:t>e</a:t>
            </a:r>
            <a:r>
              <a:rPr lang="en" dirty="0"/>
              <a:t> of Use - On the move, Notifications, Quick Response</a:t>
            </a:r>
            <a:br>
              <a:rPr lang="en" dirty="0"/>
            </a:br>
            <a:r>
              <a:rPr lang="en" dirty="0"/>
              <a:t>2. Better Access - Not limited to learning only, Future Sections</a:t>
            </a:r>
            <a:br>
              <a:rPr lang="en" dirty="0"/>
            </a:br>
            <a:r>
              <a:rPr lang="en" dirty="0"/>
              <a:t>3. Better Learning - Knowledge Sharing</a:t>
            </a:r>
            <a:br>
              <a:rPr lang="en" dirty="0"/>
            </a:br>
            <a:r>
              <a:rPr lang="en" dirty="0"/>
              <a:t>4. Improve Communication - Language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 dirty="0"/>
              <a:t>Areas of Impact</a:t>
            </a:r>
            <a:br>
              <a:rPr lang="en" dirty="0"/>
            </a:br>
            <a:r>
              <a:rPr lang="en" dirty="0"/>
              <a:t>1. Assessment and Exams/Knowledge Uplifting</a:t>
            </a:r>
            <a:br>
              <a:rPr lang="en" dirty="0"/>
            </a:br>
            <a:r>
              <a:rPr lang="en" dirty="0"/>
              <a:t>2. Resource Sharing (Accommodation/Ride-sharing)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875" y="3526100"/>
            <a:ext cx="2667801" cy="1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692-D10F-4DF9-A2BC-09533019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1800" spc="200">
                <a:solidFill>
                  <a:srgbClr val="262626"/>
                </a:solidFill>
              </a:rPr>
              <a:t>Platforms &amp; Expected Functionalities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FC1F0028-85AC-429B-8003-37D42BCA4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986805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9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B62-F426-4FAB-9FA9-C75F8FCD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</p:spPr>
        <p:txBody>
          <a:bodyPr anchor="ctr"/>
          <a:lstStyle/>
          <a:p>
            <a:r>
              <a:rPr lang="en-NZ" dirty="0"/>
              <a:t>Gantt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1472B-5509-4BDE-8094-2EBCB39E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06952"/>
            <a:ext cx="8520600" cy="3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C40C-C349-45CD-9D5A-5EEF48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400" spc="200">
                <a:solidFill>
                  <a:srgbClr val="262626"/>
                </a:solidFill>
              </a:rPr>
              <a:t>Work Breakdown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A19FA6-56AA-410E-ACFE-CD2FBD461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727259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7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80BF-DCAA-410B-BDA7-69006778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NZ" dirty="0"/>
              <a:t>Risk Assessment &amp; Mitigation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367C2BA-B909-4817-8ABA-BFB1D3C1E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32958"/>
              </p:ext>
            </p:extLst>
          </p:nvPr>
        </p:nvGraphicFramePr>
        <p:xfrm>
          <a:off x="311700" y="1334729"/>
          <a:ext cx="8520600" cy="360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5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6D32-76EE-4AB0-8308-958F070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15772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On-screen Show (16:9)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MIT Hub</vt:lpstr>
      <vt:lpstr>Aim &amp; Objectives</vt:lpstr>
      <vt:lpstr>PowerPoint Presentation</vt:lpstr>
      <vt:lpstr>Added Value &amp; Areas of Impact</vt:lpstr>
      <vt:lpstr>Platforms &amp; Expected Functionalities</vt:lpstr>
      <vt:lpstr>Gantt Chart</vt:lpstr>
      <vt:lpstr>Work Breakdown Structure</vt:lpstr>
      <vt:lpstr>Risk Assessment &amp; Mitigation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Hub</dc:title>
  <dc:creator>Sanket Kanji Hirani</dc:creator>
  <cp:lastModifiedBy>Sanket Kanji Hirani</cp:lastModifiedBy>
  <cp:revision>2</cp:revision>
  <dcterms:created xsi:type="dcterms:W3CDTF">2019-05-22T12:17:32Z</dcterms:created>
  <dcterms:modified xsi:type="dcterms:W3CDTF">2019-05-22T22:58:54Z</dcterms:modified>
</cp:coreProperties>
</file>