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CCB2-81B1-4597-92A9-AA03DD58C6E6}" type="datetimeFigureOut">
              <a:rPr lang="en-NZ" smtClean="0"/>
              <a:t>15/09/2017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99CF-8FB3-4646-B081-44CDA0199F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568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CCB2-81B1-4597-92A9-AA03DD58C6E6}" type="datetimeFigureOut">
              <a:rPr lang="en-NZ" smtClean="0"/>
              <a:t>15/09/2017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99CF-8FB3-4646-B081-44CDA0199F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00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CCB2-81B1-4597-92A9-AA03DD58C6E6}" type="datetimeFigureOut">
              <a:rPr lang="en-NZ" smtClean="0"/>
              <a:t>15/09/2017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99CF-8FB3-4646-B081-44CDA0199F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9266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CCB2-81B1-4597-92A9-AA03DD58C6E6}" type="datetimeFigureOut">
              <a:rPr lang="en-NZ" smtClean="0"/>
              <a:t>15/09/2017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99CF-8FB3-4646-B081-44CDA0199F8B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7629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CCB2-81B1-4597-92A9-AA03DD58C6E6}" type="datetimeFigureOut">
              <a:rPr lang="en-NZ" smtClean="0"/>
              <a:t>15/09/2017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99CF-8FB3-4646-B081-44CDA0199F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4564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CCB2-81B1-4597-92A9-AA03DD58C6E6}" type="datetimeFigureOut">
              <a:rPr lang="en-NZ" smtClean="0"/>
              <a:t>15/09/2017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99CF-8FB3-4646-B081-44CDA0199F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4711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CCB2-81B1-4597-92A9-AA03DD58C6E6}" type="datetimeFigureOut">
              <a:rPr lang="en-NZ" smtClean="0"/>
              <a:t>15/09/2017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99CF-8FB3-4646-B081-44CDA0199F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0209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CCB2-81B1-4597-92A9-AA03DD58C6E6}" type="datetimeFigureOut">
              <a:rPr lang="en-NZ" smtClean="0"/>
              <a:t>15/09/2017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99CF-8FB3-4646-B081-44CDA0199F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6499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CCB2-81B1-4597-92A9-AA03DD58C6E6}" type="datetimeFigureOut">
              <a:rPr lang="en-NZ" smtClean="0"/>
              <a:t>15/09/2017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99CF-8FB3-4646-B081-44CDA0199F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996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CCB2-81B1-4597-92A9-AA03DD58C6E6}" type="datetimeFigureOut">
              <a:rPr lang="en-NZ" smtClean="0"/>
              <a:t>15/09/2017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99CF-8FB3-4646-B081-44CDA0199F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705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CCB2-81B1-4597-92A9-AA03DD58C6E6}" type="datetimeFigureOut">
              <a:rPr lang="en-NZ" smtClean="0"/>
              <a:t>15/09/2017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99CF-8FB3-4646-B081-44CDA0199F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023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CCB2-81B1-4597-92A9-AA03DD58C6E6}" type="datetimeFigureOut">
              <a:rPr lang="en-NZ" smtClean="0"/>
              <a:t>15/09/2017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99CF-8FB3-4646-B081-44CDA0199F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570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CCB2-81B1-4597-92A9-AA03DD58C6E6}" type="datetimeFigureOut">
              <a:rPr lang="en-NZ" smtClean="0"/>
              <a:t>15/09/2017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99CF-8FB3-4646-B081-44CDA0199F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338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CCB2-81B1-4597-92A9-AA03DD58C6E6}" type="datetimeFigureOut">
              <a:rPr lang="en-NZ" smtClean="0"/>
              <a:t>15/09/2017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99CF-8FB3-4646-B081-44CDA0199F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941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CCB2-81B1-4597-92A9-AA03DD58C6E6}" type="datetimeFigureOut">
              <a:rPr lang="en-NZ" smtClean="0"/>
              <a:t>15/09/2017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99CF-8FB3-4646-B081-44CDA0199F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692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CCB2-81B1-4597-92A9-AA03DD58C6E6}" type="datetimeFigureOut">
              <a:rPr lang="en-NZ" smtClean="0"/>
              <a:t>15/09/2017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99CF-8FB3-4646-B081-44CDA0199F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724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CCB2-81B1-4597-92A9-AA03DD58C6E6}" type="datetimeFigureOut">
              <a:rPr lang="en-NZ" smtClean="0"/>
              <a:t>15/09/2017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99CF-8FB3-4646-B081-44CDA0199F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032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CE4CCB2-81B1-4597-92A9-AA03DD58C6E6}" type="datetimeFigureOut">
              <a:rPr lang="en-NZ" smtClean="0"/>
              <a:t>15/09/2017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66899CF-8FB3-4646-B081-44CDA0199F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2630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6157" y="2708786"/>
            <a:ext cx="10095781" cy="792701"/>
          </a:xfrm>
        </p:spPr>
        <p:txBody>
          <a:bodyPr>
            <a:noAutofit/>
          </a:bodyPr>
          <a:lstStyle/>
          <a:p>
            <a:r>
              <a:rPr lang="en-NZ" sz="6600" dirty="0" smtClean="0"/>
              <a:t>Object Oriented Programming</a:t>
            </a:r>
            <a:endParaRPr lang="en-NZ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764" y="6198870"/>
            <a:ext cx="3927894" cy="564240"/>
          </a:xfrm>
        </p:spPr>
        <p:txBody>
          <a:bodyPr>
            <a:normAutofit/>
          </a:bodyPr>
          <a:lstStyle/>
          <a:p>
            <a:pPr algn="l"/>
            <a:r>
              <a:rPr lang="en-NZ" sz="2400" dirty="0" smtClean="0"/>
              <a:t>Sanket Hirani - 150016252</a:t>
            </a:r>
            <a:endParaRPr lang="en-NZ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12565" y="3696017"/>
            <a:ext cx="3602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dirty="0">
                <a:solidFill>
                  <a:schemeClr val="tx1">
                    <a:lumMod val="85000"/>
                  </a:schemeClr>
                </a:solidFill>
              </a:rPr>
              <a:t>Quality Cars</a:t>
            </a:r>
          </a:p>
        </p:txBody>
      </p:sp>
    </p:spTree>
    <p:extLst>
      <p:ext uri="{BB962C8B-B14F-4D97-AF65-F5344CB8AC3E}">
        <p14:creationId xmlns:p14="http://schemas.microsoft.com/office/powerpoint/2010/main" val="424379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213" y="2099050"/>
            <a:ext cx="4970036" cy="3884271"/>
          </a:xfrm>
        </p:spPr>
        <p:txBody>
          <a:bodyPr/>
          <a:lstStyle/>
          <a:p>
            <a:r>
              <a:rPr lang="en-NZ" sz="2800" dirty="0" smtClean="0">
                <a:effectLst/>
              </a:rPr>
              <a:t>Person Management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NZ" sz="2400" dirty="0" smtClean="0">
                <a:effectLst/>
              </a:rPr>
              <a:t>Abstract Person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NZ" sz="2400" dirty="0" smtClean="0">
                <a:effectLst/>
              </a:rPr>
              <a:t>Employee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NZ" sz="2400" dirty="0" smtClean="0">
                <a:effectLst/>
              </a:rPr>
              <a:t>Customer</a:t>
            </a:r>
          </a:p>
          <a:p>
            <a:r>
              <a:rPr lang="en-NZ" sz="2800" dirty="0" smtClean="0">
                <a:effectLst/>
              </a:rPr>
              <a:t>Stock Management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NZ" sz="2400" dirty="0" smtClean="0">
                <a:effectLst/>
              </a:rPr>
              <a:t>Car</a:t>
            </a:r>
          </a:p>
          <a:p>
            <a:pPr marL="810000" lvl="2" indent="0">
              <a:buNone/>
            </a:pPr>
            <a:endParaRPr lang="en-NZ" dirty="0" smtClean="0">
              <a:effectLst/>
            </a:endParaRPr>
          </a:p>
          <a:p>
            <a:pPr marL="810000" lvl="2" indent="0">
              <a:buNone/>
            </a:pPr>
            <a:endParaRPr lang="en-NZ" dirty="0" smtClean="0">
              <a:effectLst/>
            </a:endParaRPr>
          </a:p>
          <a:p>
            <a:pPr lvl="2">
              <a:buFontTx/>
              <a:buChar char="-"/>
            </a:pPr>
            <a:endParaRPr lang="en-NZ" dirty="0">
              <a:effectLst/>
            </a:endParaRPr>
          </a:p>
          <a:p>
            <a:pPr lvl="2">
              <a:buFontTx/>
              <a:buChar char="-"/>
            </a:pPr>
            <a:endParaRPr lang="en-NZ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0249" y="2099050"/>
            <a:ext cx="5969479" cy="3672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NZ" sz="2800" dirty="0" smtClean="0">
                <a:effectLst/>
              </a:rPr>
              <a:t>Rental Management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NZ" sz="2400" dirty="0" smtClean="0">
                <a:effectLst/>
              </a:rPr>
              <a:t>Rental</a:t>
            </a:r>
          </a:p>
          <a:p>
            <a:pPr lvl="2">
              <a:buFontTx/>
              <a:buChar char="-"/>
            </a:pPr>
            <a:r>
              <a:rPr lang="en-NZ" sz="2000" dirty="0" smtClean="0">
                <a:effectLst/>
              </a:rPr>
              <a:t>Car</a:t>
            </a:r>
          </a:p>
          <a:p>
            <a:pPr lvl="2">
              <a:buFontTx/>
              <a:buChar char="-"/>
            </a:pPr>
            <a:r>
              <a:rPr lang="en-NZ" sz="2000" dirty="0" smtClean="0">
                <a:effectLst/>
              </a:rPr>
              <a:t>Customer</a:t>
            </a:r>
          </a:p>
          <a:p>
            <a:r>
              <a:rPr lang="en-NZ" sz="2800" dirty="0" smtClean="0">
                <a:effectLst/>
              </a:rPr>
              <a:t>Store(container class)</a:t>
            </a:r>
          </a:p>
          <a:p>
            <a:pPr lvl="2">
              <a:buFontTx/>
              <a:buChar char="-"/>
            </a:pPr>
            <a:r>
              <a:rPr lang="en-NZ" sz="2000" dirty="0" smtClean="0">
                <a:effectLst/>
              </a:rPr>
              <a:t>List of cars</a:t>
            </a:r>
          </a:p>
          <a:p>
            <a:pPr lvl="2">
              <a:buFontTx/>
              <a:buChar char="-"/>
            </a:pPr>
            <a:r>
              <a:rPr lang="en-NZ" sz="2000" dirty="0" smtClean="0">
                <a:effectLst/>
              </a:rPr>
              <a:t>List of people</a:t>
            </a:r>
          </a:p>
          <a:p>
            <a:pPr lvl="2">
              <a:buFontTx/>
              <a:buChar char="-"/>
            </a:pPr>
            <a:r>
              <a:rPr lang="en-NZ" sz="2000" dirty="0" smtClean="0">
                <a:effectLst/>
              </a:rPr>
              <a:t>List of rentals</a:t>
            </a:r>
          </a:p>
          <a:p>
            <a:pPr marL="810000" lvl="2" indent="0">
              <a:buFont typeface="Wingdings 2" charset="2"/>
              <a:buNone/>
            </a:pPr>
            <a:endParaRPr lang="en-NZ" dirty="0" smtClean="0">
              <a:effectLst/>
            </a:endParaRPr>
          </a:p>
          <a:p>
            <a:pPr marL="810000" lvl="2" indent="0">
              <a:buFont typeface="Wingdings 2" charset="2"/>
              <a:buNone/>
            </a:pPr>
            <a:endParaRPr lang="en-NZ" dirty="0" smtClean="0">
              <a:effectLst/>
            </a:endParaRPr>
          </a:p>
          <a:p>
            <a:pPr lvl="2">
              <a:buFontTx/>
              <a:buChar char="-"/>
            </a:pPr>
            <a:endParaRPr lang="en-NZ" dirty="0" smtClean="0">
              <a:effectLst/>
            </a:endParaRPr>
          </a:p>
          <a:p>
            <a:pPr lvl="2">
              <a:buFontTx/>
              <a:buChar char="-"/>
            </a:pPr>
            <a:endParaRPr lang="en-NZ" dirty="0"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NZ" dirty="0" smtClean="0"/>
              <a:t>Components &amp; Classes 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5039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Challenges &amp; Project Reflection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sz="2800" dirty="0" smtClean="0"/>
              <a:t>Challenges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NZ" sz="2400" dirty="0" smtClean="0"/>
              <a:t>Validation(run </a:t>
            </a:r>
            <a:r>
              <a:rPr lang="en-NZ" sz="2400" smtClean="0"/>
              <a:t>time errors)</a:t>
            </a:r>
            <a:endParaRPr lang="en-NZ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NZ" sz="2400" dirty="0"/>
              <a:t>Update car </a:t>
            </a:r>
            <a:r>
              <a:rPr lang="en-NZ" sz="2400" dirty="0" smtClean="0"/>
              <a:t>status</a:t>
            </a:r>
          </a:p>
          <a:p>
            <a:pPr marL="450000" lvl="1" indent="0">
              <a:buNone/>
            </a:pPr>
            <a:endParaRPr lang="en-NZ" sz="2400" dirty="0" smtClean="0"/>
          </a:p>
          <a:p>
            <a:r>
              <a:rPr lang="en-NZ" sz="2800" dirty="0" smtClean="0"/>
              <a:t>Challenges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NZ" sz="2400" dirty="0" smtClean="0"/>
              <a:t>Interesting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NZ" sz="2400" dirty="0" smtClean="0"/>
              <a:t>Challenging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NZ" sz="2400" dirty="0" smtClean="0"/>
              <a:t>Fun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NZ" dirty="0"/>
          </a:p>
          <a:p>
            <a:pPr marL="36900" indent="0">
              <a:buNone/>
            </a:pPr>
            <a:endParaRPr lang="en-NZ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2537330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465" y="2485522"/>
            <a:ext cx="6155028" cy="1325563"/>
          </a:xfrm>
        </p:spPr>
        <p:txBody>
          <a:bodyPr/>
          <a:lstStyle/>
          <a:p>
            <a:pPr algn="ctr"/>
            <a:r>
              <a:rPr lang="en-NZ" dirty="0" smtClean="0"/>
              <a:t>Questions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0393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58</TotalTime>
  <Words>55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Calisto MT</vt:lpstr>
      <vt:lpstr>Trebuchet MS</vt:lpstr>
      <vt:lpstr>Wingdings</vt:lpstr>
      <vt:lpstr>Wingdings 2</vt:lpstr>
      <vt:lpstr>Slate</vt:lpstr>
      <vt:lpstr>Object Oriented Programming</vt:lpstr>
      <vt:lpstr>Components &amp; Classes  </vt:lpstr>
      <vt:lpstr>Challenges &amp; Project Reflection</vt:lpstr>
      <vt:lpstr>Questions</vt:lpstr>
    </vt:vector>
  </TitlesOfParts>
  <Company>Manukau Insiture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Team introduction</dc:title>
  <dc:creator>Garry Singh</dc:creator>
  <cp:lastModifiedBy>HP</cp:lastModifiedBy>
  <cp:revision>11</cp:revision>
  <dcterms:created xsi:type="dcterms:W3CDTF">2017-09-13T00:48:21Z</dcterms:created>
  <dcterms:modified xsi:type="dcterms:W3CDTF">2017-09-14T23:24:52Z</dcterms:modified>
</cp:coreProperties>
</file>