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3" r:id="rId6"/>
    <p:sldId id="265" r:id="rId7"/>
    <p:sldId id="261" r:id="rId8"/>
    <p:sldId id="258" r:id="rId9"/>
    <p:sldId id="267" r:id="rId10"/>
    <p:sldId id="270" r:id="rId11"/>
    <p:sldId id="272" r:id="rId12"/>
    <p:sldId id="26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45" d="100"/>
          <a:sy n="145" d="100"/>
        </p:scale>
        <p:origin x="1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hyperlink" Target="http://www.redchip.in/website/" TargetMode="External"/><Relationship Id="rId17" Type="http://schemas.openxmlformats.org/officeDocument/2006/relationships/image" Target="../media/image34.png"/><Relationship Id="rId2" Type="http://schemas.openxmlformats.org/officeDocument/2006/relationships/image" Target="../media/image22.svg"/><Relationship Id="rId16" Type="http://schemas.openxmlformats.org/officeDocument/2006/relationships/image" Target="../media/image33.svg"/><Relationship Id="rId1" Type="http://schemas.openxmlformats.org/officeDocument/2006/relationships/image" Target="../media/image21.png"/><Relationship Id="rId6" Type="http://schemas.openxmlformats.org/officeDocument/2006/relationships/hyperlink" Target="https://commons.wikimedia.org/wiki/File:Firebase_Logo.svg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2.png"/><Relationship Id="rId10" Type="http://schemas.openxmlformats.org/officeDocument/2006/relationships/hyperlink" Target="https://halfblog.net/2011/11/14/four-free-fantastic-wordpress-logos/blue-wordpress-logo/" TargetMode="External"/><Relationship Id="rId4" Type="http://schemas.openxmlformats.org/officeDocument/2006/relationships/image" Target="../media/image24.svg"/><Relationship Id="rId9" Type="http://schemas.openxmlformats.org/officeDocument/2006/relationships/image" Target="../media/image28.png"/><Relationship Id="rId1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0.png"/><Relationship Id="rId18" Type="http://schemas.openxmlformats.org/officeDocument/2006/relationships/image" Target="../media/image35.sv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hyperlink" Target="http://www.redchip.in/website/" TargetMode="External"/><Relationship Id="rId17" Type="http://schemas.openxmlformats.org/officeDocument/2006/relationships/image" Target="../media/image34.png"/><Relationship Id="rId2" Type="http://schemas.openxmlformats.org/officeDocument/2006/relationships/image" Target="../media/image22.svg"/><Relationship Id="rId16" Type="http://schemas.openxmlformats.org/officeDocument/2006/relationships/image" Target="../media/image33.svg"/><Relationship Id="rId1" Type="http://schemas.openxmlformats.org/officeDocument/2006/relationships/image" Target="../media/image21.png"/><Relationship Id="rId6" Type="http://schemas.openxmlformats.org/officeDocument/2006/relationships/hyperlink" Target="https://commons.wikimedia.org/wiki/File:Firebase_Logo.svg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2.png"/><Relationship Id="rId10" Type="http://schemas.openxmlformats.org/officeDocument/2006/relationships/hyperlink" Target="https://halfblog.net/2011/11/14/four-free-fantastic-wordpress-logos/blue-wordpress-logo/" TargetMode="External"/><Relationship Id="rId4" Type="http://schemas.openxmlformats.org/officeDocument/2006/relationships/image" Target="../media/image24.svg"/><Relationship Id="rId9" Type="http://schemas.openxmlformats.org/officeDocument/2006/relationships/image" Target="../media/image28.png"/><Relationship Id="rId1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Android Application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Website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Video Tutorials</a:t>
          </a:r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144171D4-99B8-48E2-B6F4-CB3749FAA22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Social Media Presence</a:t>
          </a:r>
        </a:p>
      </dgm:t>
    </dgm:pt>
    <dgm:pt modelId="{34C9D73C-F546-4DEC-A695-79DFE29FA3DA}" type="parTrans" cxnId="{25DFF652-3B01-4656-852C-8D3C4D16F173}">
      <dgm:prSet/>
      <dgm:spPr/>
      <dgm:t>
        <a:bodyPr/>
        <a:lstStyle/>
        <a:p>
          <a:endParaRPr lang="en-NZ"/>
        </a:p>
      </dgm:t>
    </dgm:pt>
    <dgm:pt modelId="{6897E584-011B-4055-B33C-DDE0145A9544}" type="sibTrans" cxnId="{25DFF652-3B01-4656-852C-8D3C4D16F173}">
      <dgm:prSet/>
      <dgm:spPr/>
      <dgm:t>
        <a:bodyPr/>
        <a:lstStyle/>
        <a:p>
          <a:pPr>
            <a:lnSpc>
              <a:spcPct val="100000"/>
            </a:lnSpc>
          </a:pPr>
          <a:endParaRPr lang="en-NZ"/>
        </a:p>
      </dgm:t>
    </dgm:pt>
    <dgm:pt modelId="{F0F9CC7E-5CF5-453B-AEA2-19011EF164F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Admin Panel</a:t>
          </a:r>
        </a:p>
      </dgm:t>
    </dgm:pt>
    <dgm:pt modelId="{92CE9A4F-633A-42D6-85E1-73D29BD8DC9C}" type="parTrans" cxnId="{8D707953-3FAC-47BF-9C29-38C03AD1EDB2}">
      <dgm:prSet/>
      <dgm:spPr/>
      <dgm:t>
        <a:bodyPr/>
        <a:lstStyle/>
        <a:p>
          <a:endParaRPr lang="en-NZ"/>
        </a:p>
      </dgm:t>
    </dgm:pt>
    <dgm:pt modelId="{FF6B8C1E-35DD-4D89-9205-1F5EB0D631D7}" type="sibTrans" cxnId="{8D707953-3FAC-47BF-9C29-38C03AD1EDB2}">
      <dgm:prSet/>
      <dgm:spPr/>
      <dgm:t>
        <a:bodyPr/>
        <a:lstStyle/>
        <a:p>
          <a:pPr>
            <a:lnSpc>
              <a:spcPct val="100000"/>
            </a:lnSpc>
          </a:pPr>
          <a:endParaRPr lang="en-NZ"/>
        </a:p>
      </dgm:t>
    </dgm:pt>
    <dgm:pt modelId="{87A5A8CC-8569-4607-9197-FD202884B19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Documentation</a:t>
          </a:r>
        </a:p>
      </dgm:t>
    </dgm:pt>
    <dgm:pt modelId="{5C4B31E3-E4E3-4AB0-96CD-87F195B23C91}" type="parTrans" cxnId="{6CD66E1C-AF61-4CA5-AD57-C1576025330E}">
      <dgm:prSet/>
      <dgm:spPr/>
      <dgm:t>
        <a:bodyPr/>
        <a:lstStyle/>
        <a:p>
          <a:endParaRPr lang="en-NZ"/>
        </a:p>
      </dgm:t>
    </dgm:pt>
    <dgm:pt modelId="{CD4482DE-3EBC-44FE-A612-D51380526A2A}" type="sibTrans" cxnId="{6CD66E1C-AF61-4CA5-AD57-C1576025330E}">
      <dgm:prSet/>
      <dgm:spPr/>
      <dgm:t>
        <a:bodyPr/>
        <a:lstStyle/>
        <a:p>
          <a:endParaRPr lang="en-NZ"/>
        </a:p>
      </dgm:t>
    </dgm:pt>
    <dgm:pt modelId="{B7D63378-8104-4E59-9B9B-8CBD7C1282B8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9A896CC4-5D1C-4123-A5D3-91170D83F4E5}" type="pres">
      <dgm:prSet presAssocID="{7D9C16A6-8C48-4165-8DAF-8C957C12A8FA}" presName="container" presStyleCnt="0">
        <dgm:presLayoutVars>
          <dgm:dir/>
          <dgm:resizeHandles val="exact"/>
        </dgm:presLayoutVars>
      </dgm:prSet>
      <dgm:spPr/>
    </dgm:pt>
    <dgm:pt modelId="{6F8B2222-8109-4AA5-BF70-7104AFFF1152}" type="pres">
      <dgm:prSet presAssocID="{701D68F5-42F8-47BC-8FED-84C50F595DF0}" presName="compNode" presStyleCnt="0"/>
      <dgm:spPr/>
    </dgm:pt>
    <dgm:pt modelId="{C71D83C8-5484-4D42-8A09-5613EFF5010C}" type="pres">
      <dgm:prSet presAssocID="{701D68F5-42F8-47BC-8FED-84C50F595DF0}" presName="iconBgRect" presStyleLbl="bgShp" presStyleIdx="0" presStyleCnt="6"/>
      <dgm:spPr/>
    </dgm:pt>
    <dgm:pt modelId="{8CD94BCE-3977-432A-AFE9-88266543E3E4}" type="pres">
      <dgm:prSet presAssocID="{701D68F5-42F8-47BC-8FED-84C50F595DF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A89771D-4EDC-4F5D-8EA2-4503CCEE32EB}" type="pres">
      <dgm:prSet presAssocID="{701D68F5-42F8-47BC-8FED-84C50F595DF0}" presName="spaceRect" presStyleCnt="0"/>
      <dgm:spPr/>
    </dgm:pt>
    <dgm:pt modelId="{73885169-ED32-49D0-9929-0D2D621F4E82}" type="pres">
      <dgm:prSet presAssocID="{701D68F5-42F8-47BC-8FED-84C50F595DF0}" presName="textRect" presStyleLbl="revTx" presStyleIdx="0" presStyleCnt="6">
        <dgm:presLayoutVars>
          <dgm:chMax val="1"/>
          <dgm:chPref val="1"/>
        </dgm:presLayoutVars>
      </dgm:prSet>
      <dgm:spPr/>
    </dgm:pt>
    <dgm:pt modelId="{0B58BF5C-B02E-4113-BB0E-518624553693}" type="pres">
      <dgm:prSet presAssocID="{0C95B389-AC0C-4055-9AA3-38815EFC8B0A}" presName="sibTrans" presStyleLbl="sibTrans2D1" presStyleIdx="0" presStyleCnt="0"/>
      <dgm:spPr/>
    </dgm:pt>
    <dgm:pt modelId="{544DEFCF-E162-47E9-B748-DB4352B159EC}" type="pres">
      <dgm:prSet presAssocID="{91A66877-AC1C-46D9-BF2C-6024B638DEA9}" presName="compNode" presStyleCnt="0"/>
      <dgm:spPr/>
    </dgm:pt>
    <dgm:pt modelId="{FB7AB59F-164B-44BF-8425-CEE6D4B75A02}" type="pres">
      <dgm:prSet presAssocID="{91A66877-AC1C-46D9-BF2C-6024B638DEA9}" presName="iconBgRect" presStyleLbl="bgShp" presStyleIdx="1" presStyleCnt="6"/>
      <dgm:spPr/>
    </dgm:pt>
    <dgm:pt modelId="{6EB25683-E56C-42E9-80FF-DAB9A039B35F}" type="pres">
      <dgm:prSet presAssocID="{91A66877-AC1C-46D9-BF2C-6024B638DEA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6F98CE81-0156-464B-A9B1-FFCBACE835FF}" type="pres">
      <dgm:prSet presAssocID="{91A66877-AC1C-46D9-BF2C-6024B638DEA9}" presName="spaceRect" presStyleCnt="0"/>
      <dgm:spPr/>
    </dgm:pt>
    <dgm:pt modelId="{7EBAA69C-AD4F-44FA-8948-8E4616B4DA20}" type="pres">
      <dgm:prSet presAssocID="{91A66877-AC1C-46D9-BF2C-6024B638DEA9}" presName="textRect" presStyleLbl="revTx" presStyleIdx="1" presStyleCnt="6">
        <dgm:presLayoutVars>
          <dgm:chMax val="1"/>
          <dgm:chPref val="1"/>
        </dgm:presLayoutVars>
      </dgm:prSet>
      <dgm:spPr/>
    </dgm:pt>
    <dgm:pt modelId="{5957A7D1-9A6C-425D-B662-A6A788E81CB5}" type="pres">
      <dgm:prSet presAssocID="{BFCE4A28-C381-46FF-935A-B11534EF7D87}" presName="sibTrans" presStyleLbl="sibTrans2D1" presStyleIdx="0" presStyleCnt="0"/>
      <dgm:spPr/>
    </dgm:pt>
    <dgm:pt modelId="{A993512F-D694-4115-9982-467C1C748EA7}" type="pres">
      <dgm:prSet presAssocID="{76CC3289-2662-43F0-A3C6-BA04A135F08C}" presName="compNode" presStyleCnt="0"/>
      <dgm:spPr/>
    </dgm:pt>
    <dgm:pt modelId="{42D5AB41-9813-435F-9211-DA3233121914}" type="pres">
      <dgm:prSet presAssocID="{76CC3289-2662-43F0-A3C6-BA04A135F08C}" presName="iconBgRect" presStyleLbl="bgShp" presStyleIdx="2" presStyleCnt="6"/>
      <dgm:spPr/>
    </dgm:pt>
    <dgm:pt modelId="{C4BB9A3D-048F-4F4C-B61E-C095472BF722}" type="pres">
      <dgm:prSet presAssocID="{76CC3289-2662-43F0-A3C6-BA04A135F08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7A49FC7-6AF7-4985-A59D-5FEBEE823C7C}" type="pres">
      <dgm:prSet presAssocID="{76CC3289-2662-43F0-A3C6-BA04A135F08C}" presName="spaceRect" presStyleCnt="0"/>
      <dgm:spPr/>
    </dgm:pt>
    <dgm:pt modelId="{93D65517-F41C-458D-B445-A343D42C433E}" type="pres">
      <dgm:prSet presAssocID="{76CC3289-2662-43F0-A3C6-BA04A135F08C}" presName="textRect" presStyleLbl="revTx" presStyleIdx="2" presStyleCnt="6">
        <dgm:presLayoutVars>
          <dgm:chMax val="1"/>
          <dgm:chPref val="1"/>
        </dgm:presLayoutVars>
      </dgm:prSet>
      <dgm:spPr/>
    </dgm:pt>
    <dgm:pt modelId="{4E682EF8-7686-46B9-927E-0C4AEA09B332}" type="pres">
      <dgm:prSet presAssocID="{FA28C9D6-476E-43CD-BA23-D6D990FD78D0}" presName="sibTrans" presStyleLbl="sibTrans2D1" presStyleIdx="0" presStyleCnt="0"/>
      <dgm:spPr/>
    </dgm:pt>
    <dgm:pt modelId="{E46ED97E-8D86-4C2E-9DE3-CD2A9B56550C}" type="pres">
      <dgm:prSet presAssocID="{144171D4-99B8-48E2-B6F4-CB3749FAA22D}" presName="compNode" presStyleCnt="0"/>
      <dgm:spPr/>
    </dgm:pt>
    <dgm:pt modelId="{309DD0F7-41EF-4358-A602-CAA062893EF3}" type="pres">
      <dgm:prSet presAssocID="{144171D4-99B8-48E2-B6F4-CB3749FAA22D}" presName="iconBgRect" presStyleLbl="bgShp" presStyleIdx="3" presStyleCnt="6"/>
      <dgm:spPr/>
    </dgm:pt>
    <dgm:pt modelId="{F2FC29D1-BF6F-4CE5-9391-BF1DAEF5190A}" type="pres">
      <dgm:prSet presAssocID="{144171D4-99B8-48E2-B6F4-CB3749FAA22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163C1BD-CD22-4462-AF58-5FF723EF8582}" type="pres">
      <dgm:prSet presAssocID="{144171D4-99B8-48E2-B6F4-CB3749FAA22D}" presName="spaceRect" presStyleCnt="0"/>
      <dgm:spPr/>
    </dgm:pt>
    <dgm:pt modelId="{FC3C8BBC-0664-4C44-B803-242377A7E104}" type="pres">
      <dgm:prSet presAssocID="{144171D4-99B8-48E2-B6F4-CB3749FAA22D}" presName="textRect" presStyleLbl="revTx" presStyleIdx="3" presStyleCnt="6">
        <dgm:presLayoutVars>
          <dgm:chMax val="1"/>
          <dgm:chPref val="1"/>
        </dgm:presLayoutVars>
      </dgm:prSet>
      <dgm:spPr/>
    </dgm:pt>
    <dgm:pt modelId="{4F83AB32-70EF-4977-A0E1-0440A1F70749}" type="pres">
      <dgm:prSet presAssocID="{6897E584-011B-4055-B33C-DDE0145A9544}" presName="sibTrans" presStyleLbl="sibTrans2D1" presStyleIdx="0" presStyleCnt="0"/>
      <dgm:spPr/>
    </dgm:pt>
    <dgm:pt modelId="{B081C121-877C-46B9-AEDE-E0D3FB0280F4}" type="pres">
      <dgm:prSet presAssocID="{F0F9CC7E-5CF5-453B-AEA2-19011EF164F9}" presName="compNode" presStyleCnt="0"/>
      <dgm:spPr/>
    </dgm:pt>
    <dgm:pt modelId="{16FD825E-647E-4B4C-88A5-2BDDF6BB5CA2}" type="pres">
      <dgm:prSet presAssocID="{F0F9CC7E-5CF5-453B-AEA2-19011EF164F9}" presName="iconBgRect" presStyleLbl="bgShp" presStyleIdx="4" presStyleCnt="6"/>
      <dgm:spPr/>
    </dgm:pt>
    <dgm:pt modelId="{37674B3C-6ACE-4848-ABE4-DABE1553BD5F}" type="pres">
      <dgm:prSet presAssocID="{F0F9CC7E-5CF5-453B-AEA2-19011EF164F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BA07450-1CB8-422F-8915-E4730C8463AB}" type="pres">
      <dgm:prSet presAssocID="{F0F9CC7E-5CF5-453B-AEA2-19011EF164F9}" presName="spaceRect" presStyleCnt="0"/>
      <dgm:spPr/>
    </dgm:pt>
    <dgm:pt modelId="{95FA3320-F264-4358-BDE4-1BFF1545A567}" type="pres">
      <dgm:prSet presAssocID="{F0F9CC7E-5CF5-453B-AEA2-19011EF164F9}" presName="textRect" presStyleLbl="revTx" presStyleIdx="4" presStyleCnt="6">
        <dgm:presLayoutVars>
          <dgm:chMax val="1"/>
          <dgm:chPref val="1"/>
        </dgm:presLayoutVars>
      </dgm:prSet>
      <dgm:spPr/>
    </dgm:pt>
    <dgm:pt modelId="{84BEFAF1-65E3-4BB5-8CB9-97AF0900F00E}" type="pres">
      <dgm:prSet presAssocID="{FF6B8C1E-35DD-4D89-9205-1F5EB0D631D7}" presName="sibTrans" presStyleLbl="sibTrans2D1" presStyleIdx="0" presStyleCnt="0"/>
      <dgm:spPr/>
    </dgm:pt>
    <dgm:pt modelId="{E3F96564-2AD3-4055-BF92-2E64C4F44E43}" type="pres">
      <dgm:prSet presAssocID="{87A5A8CC-8569-4607-9197-FD202884B193}" presName="compNode" presStyleCnt="0"/>
      <dgm:spPr/>
    </dgm:pt>
    <dgm:pt modelId="{586CAEAB-202C-4B0C-98E8-3B62A0EC313E}" type="pres">
      <dgm:prSet presAssocID="{87A5A8CC-8569-4607-9197-FD202884B193}" presName="iconBgRect" presStyleLbl="bgShp" presStyleIdx="5" presStyleCnt="6"/>
      <dgm:spPr/>
    </dgm:pt>
    <dgm:pt modelId="{299F8ACD-8667-44E8-A933-9E63961F68CB}" type="pres">
      <dgm:prSet presAssocID="{87A5A8CC-8569-4607-9197-FD202884B19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47FED24-EF73-4F25-939F-645601F7E0B5}" type="pres">
      <dgm:prSet presAssocID="{87A5A8CC-8569-4607-9197-FD202884B193}" presName="spaceRect" presStyleCnt="0"/>
      <dgm:spPr/>
    </dgm:pt>
    <dgm:pt modelId="{B39E0F92-6B48-4FFC-A6BB-611BA6A82AC3}" type="pres">
      <dgm:prSet presAssocID="{87A5A8CC-8569-4607-9197-FD202884B19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CD66E1C-AF61-4CA5-AD57-C1576025330E}" srcId="{7D9C16A6-8C48-4165-8DAF-8C957C12A8FA}" destId="{87A5A8CC-8569-4607-9197-FD202884B193}" srcOrd="5" destOrd="0" parTransId="{5C4B31E3-E4E3-4AB0-96CD-87F195B23C91}" sibTransId="{CD4482DE-3EBC-44FE-A612-D51380526A2A}"/>
    <dgm:cxn modelId="{6007C91D-39AD-4756-8E7A-F8EA2E6DA775}" type="presOf" srcId="{87A5A8CC-8569-4607-9197-FD202884B193}" destId="{B39E0F92-6B48-4FFC-A6BB-611BA6A82AC3}" srcOrd="0" destOrd="0" presId="urn:microsoft.com/office/officeart/2018/2/layout/IconCircleList"/>
    <dgm:cxn modelId="{63FAD31D-28FB-4AB0-ACE2-8DFF021CC100}" type="presOf" srcId="{144171D4-99B8-48E2-B6F4-CB3749FAA22D}" destId="{FC3C8BBC-0664-4C44-B803-242377A7E104}" srcOrd="0" destOrd="0" presId="urn:microsoft.com/office/officeart/2018/2/layout/IconCircleList"/>
    <dgm:cxn modelId="{9F0B6422-72E2-4762-871E-3D1CA83A3721}" type="presOf" srcId="{6897E584-011B-4055-B33C-DDE0145A9544}" destId="{4F83AB32-70EF-4977-A0E1-0440A1F70749}" srcOrd="0" destOrd="0" presId="urn:microsoft.com/office/officeart/2018/2/layout/IconCircleList"/>
    <dgm:cxn modelId="{362D6228-F85F-425B-BDE5-E2C80676A2E3}" type="presOf" srcId="{FA28C9D6-476E-43CD-BA23-D6D990FD78D0}" destId="{4E682EF8-7686-46B9-927E-0C4AEA09B332}" srcOrd="0" destOrd="0" presId="urn:microsoft.com/office/officeart/2018/2/layout/IconCircleList"/>
    <dgm:cxn modelId="{0687D831-73F1-4894-8B0A-9A7EF59861E1}" type="presOf" srcId="{0C95B389-AC0C-4055-9AA3-38815EFC8B0A}" destId="{0B58BF5C-B02E-4113-BB0E-518624553693}" srcOrd="0" destOrd="0" presId="urn:microsoft.com/office/officeart/2018/2/layout/IconCircle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AF5D6242-0F58-4923-89A7-8DB9992A9630}" type="presOf" srcId="{BFCE4A28-C381-46FF-935A-B11534EF7D87}" destId="{5957A7D1-9A6C-425D-B662-A6A788E81CB5}" srcOrd="0" destOrd="0" presId="urn:microsoft.com/office/officeart/2018/2/layout/IconCircle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25DFF652-3B01-4656-852C-8D3C4D16F173}" srcId="{7D9C16A6-8C48-4165-8DAF-8C957C12A8FA}" destId="{144171D4-99B8-48E2-B6F4-CB3749FAA22D}" srcOrd="3" destOrd="0" parTransId="{34C9D73C-F546-4DEC-A695-79DFE29FA3DA}" sibTransId="{6897E584-011B-4055-B33C-DDE0145A9544}"/>
    <dgm:cxn modelId="{8D707953-3FAC-47BF-9C29-38C03AD1EDB2}" srcId="{7D9C16A6-8C48-4165-8DAF-8C957C12A8FA}" destId="{F0F9CC7E-5CF5-453B-AEA2-19011EF164F9}" srcOrd="4" destOrd="0" parTransId="{92CE9A4F-633A-42D6-85E1-73D29BD8DC9C}" sibTransId="{FF6B8C1E-35DD-4D89-9205-1F5EB0D631D7}"/>
    <dgm:cxn modelId="{36E20779-6576-42B9-B88D-17CC6C62ADD2}" type="presOf" srcId="{7D9C16A6-8C48-4165-8DAF-8C957C12A8FA}" destId="{B7D63378-8104-4E59-9B9B-8CBD7C1282B8}" srcOrd="0" destOrd="0" presId="urn:microsoft.com/office/officeart/2018/2/layout/IconCircleList"/>
    <dgm:cxn modelId="{020584D2-9373-4896-A6E8-7C3A58282CF0}" type="presOf" srcId="{76CC3289-2662-43F0-A3C6-BA04A135F08C}" destId="{93D65517-F41C-458D-B445-A343D42C433E}" srcOrd="0" destOrd="0" presId="urn:microsoft.com/office/officeart/2018/2/layout/IconCircleList"/>
    <dgm:cxn modelId="{374A02D7-3C16-4D51-8D5C-0E5FF3E412D6}" type="presOf" srcId="{701D68F5-42F8-47BC-8FED-84C50F595DF0}" destId="{73885169-ED32-49D0-9929-0D2D621F4E82}" srcOrd="0" destOrd="0" presId="urn:microsoft.com/office/officeart/2018/2/layout/IconCircleList"/>
    <dgm:cxn modelId="{E710C3E0-CC87-43EB-8FC2-7134E24DF1E0}" type="presOf" srcId="{F0F9CC7E-5CF5-453B-AEA2-19011EF164F9}" destId="{95FA3320-F264-4358-BDE4-1BFF1545A567}" srcOrd="0" destOrd="0" presId="urn:microsoft.com/office/officeart/2018/2/layout/IconCircleList"/>
    <dgm:cxn modelId="{2CE235F1-FBBA-4870-A927-A55B8C94984F}" type="presOf" srcId="{91A66877-AC1C-46D9-BF2C-6024B638DEA9}" destId="{7EBAA69C-AD4F-44FA-8948-8E4616B4DA20}" srcOrd="0" destOrd="0" presId="urn:microsoft.com/office/officeart/2018/2/layout/IconCircleList"/>
    <dgm:cxn modelId="{E2478EFC-4B29-4DE2-A8DD-A91A7017AA71}" type="presOf" srcId="{FF6B8C1E-35DD-4D89-9205-1F5EB0D631D7}" destId="{84BEFAF1-65E3-4BB5-8CB9-97AF0900F00E}" srcOrd="0" destOrd="0" presId="urn:microsoft.com/office/officeart/2018/2/layout/IconCircleList"/>
    <dgm:cxn modelId="{DC74068D-B894-42B0-9AD1-E345D6D2E61A}" type="presParOf" srcId="{B7D63378-8104-4E59-9B9B-8CBD7C1282B8}" destId="{9A896CC4-5D1C-4123-A5D3-91170D83F4E5}" srcOrd="0" destOrd="0" presId="urn:microsoft.com/office/officeart/2018/2/layout/IconCircleList"/>
    <dgm:cxn modelId="{6CE7763C-FCF3-4D8E-A103-571774D5A268}" type="presParOf" srcId="{9A896CC4-5D1C-4123-A5D3-91170D83F4E5}" destId="{6F8B2222-8109-4AA5-BF70-7104AFFF1152}" srcOrd="0" destOrd="0" presId="urn:microsoft.com/office/officeart/2018/2/layout/IconCircleList"/>
    <dgm:cxn modelId="{2FF5DF62-9F99-4965-B957-79C0E0F168BA}" type="presParOf" srcId="{6F8B2222-8109-4AA5-BF70-7104AFFF1152}" destId="{C71D83C8-5484-4D42-8A09-5613EFF5010C}" srcOrd="0" destOrd="0" presId="urn:microsoft.com/office/officeart/2018/2/layout/IconCircleList"/>
    <dgm:cxn modelId="{1A67A28B-1DC5-428B-834C-DA29546B6400}" type="presParOf" srcId="{6F8B2222-8109-4AA5-BF70-7104AFFF1152}" destId="{8CD94BCE-3977-432A-AFE9-88266543E3E4}" srcOrd="1" destOrd="0" presId="urn:microsoft.com/office/officeart/2018/2/layout/IconCircleList"/>
    <dgm:cxn modelId="{52D8DB5D-CC81-4D71-A461-A0896A9D63F2}" type="presParOf" srcId="{6F8B2222-8109-4AA5-BF70-7104AFFF1152}" destId="{1A89771D-4EDC-4F5D-8EA2-4503CCEE32EB}" srcOrd="2" destOrd="0" presId="urn:microsoft.com/office/officeart/2018/2/layout/IconCircleList"/>
    <dgm:cxn modelId="{DE15919B-0C86-4BA3-858A-0ADEDA24D08A}" type="presParOf" srcId="{6F8B2222-8109-4AA5-BF70-7104AFFF1152}" destId="{73885169-ED32-49D0-9929-0D2D621F4E82}" srcOrd="3" destOrd="0" presId="urn:microsoft.com/office/officeart/2018/2/layout/IconCircleList"/>
    <dgm:cxn modelId="{182AD5B1-A675-43DA-A92D-920F80AB7A53}" type="presParOf" srcId="{9A896CC4-5D1C-4123-A5D3-91170D83F4E5}" destId="{0B58BF5C-B02E-4113-BB0E-518624553693}" srcOrd="1" destOrd="0" presId="urn:microsoft.com/office/officeart/2018/2/layout/IconCircleList"/>
    <dgm:cxn modelId="{7DF99E00-6623-4814-B3BE-6503553CD262}" type="presParOf" srcId="{9A896CC4-5D1C-4123-A5D3-91170D83F4E5}" destId="{544DEFCF-E162-47E9-B748-DB4352B159EC}" srcOrd="2" destOrd="0" presId="urn:microsoft.com/office/officeart/2018/2/layout/IconCircleList"/>
    <dgm:cxn modelId="{098D5894-0EB9-4703-9080-73E9B853A0E8}" type="presParOf" srcId="{544DEFCF-E162-47E9-B748-DB4352B159EC}" destId="{FB7AB59F-164B-44BF-8425-CEE6D4B75A02}" srcOrd="0" destOrd="0" presId="urn:microsoft.com/office/officeart/2018/2/layout/IconCircleList"/>
    <dgm:cxn modelId="{4107F36C-5028-452D-8BEC-717EB5717091}" type="presParOf" srcId="{544DEFCF-E162-47E9-B748-DB4352B159EC}" destId="{6EB25683-E56C-42E9-80FF-DAB9A039B35F}" srcOrd="1" destOrd="0" presId="urn:microsoft.com/office/officeart/2018/2/layout/IconCircleList"/>
    <dgm:cxn modelId="{0DB3053F-74B7-443A-B713-5ACE103CC8A3}" type="presParOf" srcId="{544DEFCF-E162-47E9-B748-DB4352B159EC}" destId="{6F98CE81-0156-464B-A9B1-FFCBACE835FF}" srcOrd="2" destOrd="0" presId="urn:microsoft.com/office/officeart/2018/2/layout/IconCircleList"/>
    <dgm:cxn modelId="{250F45DB-60AB-4D45-AFA0-E0A9AC805BF4}" type="presParOf" srcId="{544DEFCF-E162-47E9-B748-DB4352B159EC}" destId="{7EBAA69C-AD4F-44FA-8948-8E4616B4DA20}" srcOrd="3" destOrd="0" presId="urn:microsoft.com/office/officeart/2018/2/layout/IconCircleList"/>
    <dgm:cxn modelId="{08CA7641-3514-4BA5-AAFC-63256DBB6DDC}" type="presParOf" srcId="{9A896CC4-5D1C-4123-A5D3-91170D83F4E5}" destId="{5957A7D1-9A6C-425D-B662-A6A788E81CB5}" srcOrd="3" destOrd="0" presId="urn:microsoft.com/office/officeart/2018/2/layout/IconCircleList"/>
    <dgm:cxn modelId="{9205CA2C-AB7B-4CFC-949C-05B7482806F9}" type="presParOf" srcId="{9A896CC4-5D1C-4123-A5D3-91170D83F4E5}" destId="{A993512F-D694-4115-9982-467C1C748EA7}" srcOrd="4" destOrd="0" presId="urn:microsoft.com/office/officeart/2018/2/layout/IconCircleList"/>
    <dgm:cxn modelId="{AB09D7CA-B438-4C1A-A33B-896C830A2DD7}" type="presParOf" srcId="{A993512F-D694-4115-9982-467C1C748EA7}" destId="{42D5AB41-9813-435F-9211-DA3233121914}" srcOrd="0" destOrd="0" presId="urn:microsoft.com/office/officeart/2018/2/layout/IconCircleList"/>
    <dgm:cxn modelId="{C139D2B8-E92A-420D-A6B9-742238ABF79C}" type="presParOf" srcId="{A993512F-D694-4115-9982-467C1C748EA7}" destId="{C4BB9A3D-048F-4F4C-B61E-C095472BF722}" srcOrd="1" destOrd="0" presId="urn:microsoft.com/office/officeart/2018/2/layout/IconCircleList"/>
    <dgm:cxn modelId="{27610BFA-FF5F-40F9-ABC6-FC7F4058B86D}" type="presParOf" srcId="{A993512F-D694-4115-9982-467C1C748EA7}" destId="{17A49FC7-6AF7-4985-A59D-5FEBEE823C7C}" srcOrd="2" destOrd="0" presId="urn:microsoft.com/office/officeart/2018/2/layout/IconCircleList"/>
    <dgm:cxn modelId="{1063A636-7ABB-4235-8984-97BEDEE16BF2}" type="presParOf" srcId="{A993512F-D694-4115-9982-467C1C748EA7}" destId="{93D65517-F41C-458D-B445-A343D42C433E}" srcOrd="3" destOrd="0" presId="urn:microsoft.com/office/officeart/2018/2/layout/IconCircleList"/>
    <dgm:cxn modelId="{C9FFE2B7-2746-4170-979D-DB0687E379D0}" type="presParOf" srcId="{9A896CC4-5D1C-4123-A5D3-91170D83F4E5}" destId="{4E682EF8-7686-46B9-927E-0C4AEA09B332}" srcOrd="5" destOrd="0" presId="urn:microsoft.com/office/officeart/2018/2/layout/IconCircleList"/>
    <dgm:cxn modelId="{A9DAAC70-29D2-4748-8E54-75C6534524DE}" type="presParOf" srcId="{9A896CC4-5D1C-4123-A5D3-91170D83F4E5}" destId="{E46ED97E-8D86-4C2E-9DE3-CD2A9B56550C}" srcOrd="6" destOrd="0" presId="urn:microsoft.com/office/officeart/2018/2/layout/IconCircleList"/>
    <dgm:cxn modelId="{6C119B52-D43E-4D80-B905-2D5FDAA8F370}" type="presParOf" srcId="{E46ED97E-8D86-4C2E-9DE3-CD2A9B56550C}" destId="{309DD0F7-41EF-4358-A602-CAA062893EF3}" srcOrd="0" destOrd="0" presId="urn:microsoft.com/office/officeart/2018/2/layout/IconCircleList"/>
    <dgm:cxn modelId="{AC40D454-A5BF-4735-928F-7DBD8107A62D}" type="presParOf" srcId="{E46ED97E-8D86-4C2E-9DE3-CD2A9B56550C}" destId="{F2FC29D1-BF6F-4CE5-9391-BF1DAEF5190A}" srcOrd="1" destOrd="0" presId="urn:microsoft.com/office/officeart/2018/2/layout/IconCircleList"/>
    <dgm:cxn modelId="{049C7B0A-15BE-445B-90AB-07034DD79AA5}" type="presParOf" srcId="{E46ED97E-8D86-4C2E-9DE3-CD2A9B56550C}" destId="{A163C1BD-CD22-4462-AF58-5FF723EF8582}" srcOrd="2" destOrd="0" presId="urn:microsoft.com/office/officeart/2018/2/layout/IconCircleList"/>
    <dgm:cxn modelId="{FA38A3D3-6375-451B-A438-388380D8424F}" type="presParOf" srcId="{E46ED97E-8D86-4C2E-9DE3-CD2A9B56550C}" destId="{FC3C8BBC-0664-4C44-B803-242377A7E104}" srcOrd="3" destOrd="0" presId="urn:microsoft.com/office/officeart/2018/2/layout/IconCircleList"/>
    <dgm:cxn modelId="{A405B77E-25A5-47EF-882A-5663AAB670E7}" type="presParOf" srcId="{9A896CC4-5D1C-4123-A5D3-91170D83F4E5}" destId="{4F83AB32-70EF-4977-A0E1-0440A1F70749}" srcOrd="7" destOrd="0" presId="urn:microsoft.com/office/officeart/2018/2/layout/IconCircleList"/>
    <dgm:cxn modelId="{72142F2F-3567-4220-9FAA-643C494D761A}" type="presParOf" srcId="{9A896CC4-5D1C-4123-A5D3-91170D83F4E5}" destId="{B081C121-877C-46B9-AEDE-E0D3FB0280F4}" srcOrd="8" destOrd="0" presId="urn:microsoft.com/office/officeart/2018/2/layout/IconCircleList"/>
    <dgm:cxn modelId="{612DDE9E-1EDD-4254-8159-2D1CE85C71A6}" type="presParOf" srcId="{B081C121-877C-46B9-AEDE-E0D3FB0280F4}" destId="{16FD825E-647E-4B4C-88A5-2BDDF6BB5CA2}" srcOrd="0" destOrd="0" presId="urn:microsoft.com/office/officeart/2018/2/layout/IconCircleList"/>
    <dgm:cxn modelId="{C23C2478-0335-4B28-8216-F4FD7F41D710}" type="presParOf" srcId="{B081C121-877C-46B9-AEDE-E0D3FB0280F4}" destId="{37674B3C-6ACE-4848-ABE4-DABE1553BD5F}" srcOrd="1" destOrd="0" presId="urn:microsoft.com/office/officeart/2018/2/layout/IconCircleList"/>
    <dgm:cxn modelId="{31B956ED-67B9-446B-8915-C5807DBB71F3}" type="presParOf" srcId="{B081C121-877C-46B9-AEDE-E0D3FB0280F4}" destId="{EBA07450-1CB8-422F-8915-E4730C8463AB}" srcOrd="2" destOrd="0" presId="urn:microsoft.com/office/officeart/2018/2/layout/IconCircleList"/>
    <dgm:cxn modelId="{17E3A025-7E4A-4A96-B85D-2ED293B9A513}" type="presParOf" srcId="{B081C121-877C-46B9-AEDE-E0D3FB0280F4}" destId="{95FA3320-F264-4358-BDE4-1BFF1545A567}" srcOrd="3" destOrd="0" presId="urn:microsoft.com/office/officeart/2018/2/layout/IconCircleList"/>
    <dgm:cxn modelId="{DFB15379-4537-4538-ABFA-ADA72B5D28E7}" type="presParOf" srcId="{9A896CC4-5D1C-4123-A5D3-91170D83F4E5}" destId="{84BEFAF1-65E3-4BB5-8CB9-97AF0900F00E}" srcOrd="9" destOrd="0" presId="urn:microsoft.com/office/officeart/2018/2/layout/IconCircleList"/>
    <dgm:cxn modelId="{E1C89069-2810-469D-8581-DA7F47FE8624}" type="presParOf" srcId="{9A896CC4-5D1C-4123-A5D3-91170D83F4E5}" destId="{E3F96564-2AD3-4055-BF92-2E64C4F44E43}" srcOrd="10" destOrd="0" presId="urn:microsoft.com/office/officeart/2018/2/layout/IconCircleList"/>
    <dgm:cxn modelId="{8C1015F9-4312-4310-9AD9-164563822576}" type="presParOf" srcId="{E3F96564-2AD3-4055-BF92-2E64C4F44E43}" destId="{586CAEAB-202C-4B0C-98E8-3B62A0EC313E}" srcOrd="0" destOrd="0" presId="urn:microsoft.com/office/officeart/2018/2/layout/IconCircleList"/>
    <dgm:cxn modelId="{C790CD26-3552-4D99-8E75-BF36B21BE919}" type="presParOf" srcId="{E3F96564-2AD3-4055-BF92-2E64C4F44E43}" destId="{299F8ACD-8667-44E8-A933-9E63961F68CB}" srcOrd="1" destOrd="0" presId="urn:microsoft.com/office/officeart/2018/2/layout/IconCircleList"/>
    <dgm:cxn modelId="{84D2A36B-36DF-4527-8E1A-AAA88AB9655F}" type="presParOf" srcId="{E3F96564-2AD3-4055-BF92-2E64C4F44E43}" destId="{C47FED24-EF73-4F25-939F-645601F7E0B5}" srcOrd="2" destOrd="0" presId="urn:microsoft.com/office/officeart/2018/2/layout/IconCircleList"/>
    <dgm:cxn modelId="{A375F91E-53F8-4C65-992B-EB8D00EC1324}" type="presParOf" srcId="{E3F96564-2AD3-4055-BF92-2E64C4F44E43}" destId="{B39E0F92-6B48-4FFC-A6BB-611BA6A82AC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B3858F-4AB5-47D6-9494-09592D11D84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NZ"/>
        </a:p>
      </dgm:t>
    </dgm:pt>
    <dgm:pt modelId="{2522C2A2-6BBD-4E7B-8716-3F07B8EB2F89}">
      <dgm:prSet phldrT="[Text]" custT="1"/>
      <dgm:spPr/>
      <dgm:t>
        <a:bodyPr/>
        <a:lstStyle/>
        <a:p>
          <a:r>
            <a:rPr lang="en-NZ" sz="1050" dirty="0"/>
            <a:t>Customer Functionalities</a:t>
          </a:r>
        </a:p>
      </dgm:t>
    </dgm:pt>
    <dgm:pt modelId="{E62E462A-5AF9-4C30-B8DB-EACEB67344A5}" type="parTrans" cxnId="{C0C9D441-D918-48FD-89E1-6A2AB898F575}">
      <dgm:prSet/>
      <dgm:spPr/>
      <dgm:t>
        <a:bodyPr/>
        <a:lstStyle/>
        <a:p>
          <a:endParaRPr lang="en-NZ"/>
        </a:p>
      </dgm:t>
    </dgm:pt>
    <dgm:pt modelId="{590FEE8E-A47C-46F3-B1D3-E3747A67A38A}" type="sibTrans" cxnId="{C0C9D441-D918-48FD-89E1-6A2AB898F575}">
      <dgm:prSet/>
      <dgm:spPr/>
      <dgm:t>
        <a:bodyPr/>
        <a:lstStyle/>
        <a:p>
          <a:endParaRPr lang="en-NZ"/>
        </a:p>
      </dgm:t>
    </dgm:pt>
    <dgm:pt modelId="{CD1116D3-7796-47BD-B9BA-AB12C4FE7007}">
      <dgm:prSet phldrT="[Text]" custT="1"/>
      <dgm:spPr/>
      <dgm:t>
        <a:bodyPr/>
        <a:lstStyle/>
        <a:p>
          <a:r>
            <a:rPr lang="en-NZ" sz="1050" dirty="0"/>
            <a:t>Tripster Functionalities</a:t>
          </a:r>
        </a:p>
      </dgm:t>
    </dgm:pt>
    <dgm:pt modelId="{5F2FCB52-0EF6-4684-9D96-89D34A909E03}" type="parTrans" cxnId="{80DDCE88-0DA1-4CA3-8140-B2875FD352CD}">
      <dgm:prSet/>
      <dgm:spPr/>
      <dgm:t>
        <a:bodyPr/>
        <a:lstStyle/>
        <a:p>
          <a:endParaRPr lang="en-NZ"/>
        </a:p>
      </dgm:t>
    </dgm:pt>
    <dgm:pt modelId="{AA5F2524-D5BC-4874-B657-3555F4D77C1A}" type="sibTrans" cxnId="{80DDCE88-0DA1-4CA3-8140-B2875FD352CD}">
      <dgm:prSet/>
      <dgm:spPr/>
      <dgm:t>
        <a:bodyPr/>
        <a:lstStyle/>
        <a:p>
          <a:endParaRPr lang="en-NZ"/>
        </a:p>
      </dgm:t>
    </dgm:pt>
    <dgm:pt modelId="{46ECF340-C87C-4049-AB62-6CA3DA22D31F}">
      <dgm:prSet phldrT="[Text]" custT="1"/>
      <dgm:spPr/>
      <dgm:t>
        <a:bodyPr/>
        <a:lstStyle/>
        <a:p>
          <a:r>
            <a:rPr lang="en-NZ" sz="1050" dirty="0"/>
            <a:t>Payment Processing</a:t>
          </a:r>
        </a:p>
      </dgm:t>
    </dgm:pt>
    <dgm:pt modelId="{1D98F756-50FB-432F-A66A-B806CAFB8A0A}" type="parTrans" cxnId="{40DAD0BA-5316-4FEB-A311-961B8579B6A8}">
      <dgm:prSet/>
      <dgm:spPr/>
      <dgm:t>
        <a:bodyPr/>
        <a:lstStyle/>
        <a:p>
          <a:endParaRPr lang="en-NZ"/>
        </a:p>
      </dgm:t>
    </dgm:pt>
    <dgm:pt modelId="{FA13C5D8-1B6D-4FA9-AE46-E0F3E8227601}" type="sibTrans" cxnId="{40DAD0BA-5316-4FEB-A311-961B8579B6A8}">
      <dgm:prSet/>
      <dgm:spPr/>
      <dgm:t>
        <a:bodyPr/>
        <a:lstStyle/>
        <a:p>
          <a:endParaRPr lang="en-NZ"/>
        </a:p>
      </dgm:t>
    </dgm:pt>
    <dgm:pt modelId="{2EE5D7FE-3381-4159-B449-E7930659B960}">
      <dgm:prSet phldrT="[Text]" custT="1"/>
      <dgm:spPr/>
      <dgm:t>
        <a:bodyPr/>
        <a:lstStyle/>
        <a:p>
          <a:r>
            <a:rPr lang="mi-NZ" sz="900"/>
            <a:t>Arrange to have items or animals transported</a:t>
          </a:r>
          <a:endParaRPr lang="en-NZ" sz="900" dirty="0"/>
        </a:p>
      </dgm:t>
    </dgm:pt>
    <dgm:pt modelId="{85AF28DB-383D-47D5-82BC-EE26DED45FC3}" type="parTrans" cxnId="{EE1CF4C4-18E5-4F59-88E7-C46BE4DA0B5D}">
      <dgm:prSet/>
      <dgm:spPr/>
      <dgm:t>
        <a:bodyPr/>
        <a:lstStyle/>
        <a:p>
          <a:endParaRPr lang="en-NZ"/>
        </a:p>
      </dgm:t>
    </dgm:pt>
    <dgm:pt modelId="{0B7DCF3C-64B4-4ECD-8439-6FC03098CA57}" type="sibTrans" cxnId="{EE1CF4C4-18E5-4F59-88E7-C46BE4DA0B5D}">
      <dgm:prSet/>
      <dgm:spPr/>
      <dgm:t>
        <a:bodyPr/>
        <a:lstStyle/>
        <a:p>
          <a:endParaRPr lang="en-NZ"/>
        </a:p>
      </dgm:t>
    </dgm:pt>
    <dgm:pt modelId="{90C03A2F-76C8-4DD3-9DC3-87D314C4F9C7}">
      <dgm:prSet custT="1"/>
      <dgm:spPr/>
      <dgm:t>
        <a:bodyPr/>
        <a:lstStyle/>
        <a:p>
          <a:r>
            <a:rPr lang="mi-NZ" sz="900" dirty="0"/>
            <a:t>Create, edit and cancel Trippies</a:t>
          </a:r>
        </a:p>
      </dgm:t>
    </dgm:pt>
    <dgm:pt modelId="{629CE4D2-86EC-4C57-A5D5-9421A2AAE930}" type="parTrans" cxnId="{0725C12D-F3E8-4880-8150-6FF5C3DCEEE9}">
      <dgm:prSet/>
      <dgm:spPr/>
      <dgm:t>
        <a:bodyPr/>
        <a:lstStyle/>
        <a:p>
          <a:endParaRPr lang="en-NZ"/>
        </a:p>
      </dgm:t>
    </dgm:pt>
    <dgm:pt modelId="{B393E1E9-CAC7-4615-B43B-1720298D9B16}" type="sibTrans" cxnId="{0725C12D-F3E8-4880-8150-6FF5C3DCEEE9}">
      <dgm:prSet/>
      <dgm:spPr/>
      <dgm:t>
        <a:bodyPr/>
        <a:lstStyle/>
        <a:p>
          <a:endParaRPr lang="en-NZ"/>
        </a:p>
      </dgm:t>
    </dgm:pt>
    <dgm:pt modelId="{01EC2858-D6C4-4104-8596-7F15A8F0D5EF}">
      <dgm:prSet custT="1"/>
      <dgm:spPr/>
      <dgm:t>
        <a:bodyPr/>
        <a:lstStyle/>
        <a:p>
          <a:r>
            <a:rPr lang="mi-NZ" sz="900" dirty="0"/>
            <a:t>Receive and then accept and decline offers</a:t>
          </a:r>
        </a:p>
      </dgm:t>
    </dgm:pt>
    <dgm:pt modelId="{DCE48A4E-A95C-4F29-B732-C293404277E2}" type="parTrans" cxnId="{4AEDEB7A-6289-4D69-A1BF-0A01E8B2C828}">
      <dgm:prSet/>
      <dgm:spPr/>
      <dgm:t>
        <a:bodyPr/>
        <a:lstStyle/>
        <a:p>
          <a:endParaRPr lang="en-NZ"/>
        </a:p>
      </dgm:t>
    </dgm:pt>
    <dgm:pt modelId="{7F7560F9-1B6E-4EE2-A20F-B39A158A536E}" type="sibTrans" cxnId="{4AEDEB7A-6289-4D69-A1BF-0A01E8B2C828}">
      <dgm:prSet/>
      <dgm:spPr/>
      <dgm:t>
        <a:bodyPr/>
        <a:lstStyle/>
        <a:p>
          <a:endParaRPr lang="en-NZ"/>
        </a:p>
      </dgm:t>
    </dgm:pt>
    <dgm:pt modelId="{24502DFC-66CF-4A83-BBD2-FAF0B7429499}">
      <dgm:prSet custT="1"/>
      <dgm:spPr/>
      <dgm:t>
        <a:bodyPr/>
        <a:lstStyle/>
        <a:p>
          <a:r>
            <a:rPr lang="mi-NZ" sz="900" dirty="0"/>
            <a:t>Communicate with the Tripster</a:t>
          </a:r>
          <a:endParaRPr lang="en-NZ" sz="900" dirty="0"/>
        </a:p>
      </dgm:t>
    </dgm:pt>
    <dgm:pt modelId="{787E3354-33BC-4A6B-9260-E6CA0464A9AC}" type="parTrans" cxnId="{C9E33B56-FD85-485D-A5A8-BC6CEDEB82A7}">
      <dgm:prSet/>
      <dgm:spPr/>
      <dgm:t>
        <a:bodyPr/>
        <a:lstStyle/>
        <a:p>
          <a:endParaRPr lang="en-NZ"/>
        </a:p>
      </dgm:t>
    </dgm:pt>
    <dgm:pt modelId="{ECC70496-A438-4A92-9F5A-866E3BFE4E2E}" type="sibTrans" cxnId="{C9E33B56-FD85-485D-A5A8-BC6CEDEB82A7}">
      <dgm:prSet/>
      <dgm:spPr/>
      <dgm:t>
        <a:bodyPr/>
        <a:lstStyle/>
        <a:p>
          <a:endParaRPr lang="en-NZ"/>
        </a:p>
      </dgm:t>
    </dgm:pt>
    <dgm:pt modelId="{22C45926-9B26-45EA-B27E-4AAF01AB1F3C}">
      <dgm:prSet phldrT="[Text]" custT="1"/>
      <dgm:spPr/>
      <dgm:t>
        <a:bodyPr/>
        <a:lstStyle/>
        <a:p>
          <a:r>
            <a:rPr lang="mi-NZ" sz="900" dirty="0"/>
            <a:t>Arrange to transport items or animals in return for a payment</a:t>
          </a:r>
          <a:endParaRPr lang="en-NZ" sz="900" dirty="0"/>
        </a:p>
      </dgm:t>
    </dgm:pt>
    <dgm:pt modelId="{DED55B90-CADC-44F5-977C-73883F7EEC16}" type="parTrans" cxnId="{1EBF3009-E05B-46F3-86B7-3BD48009A7EC}">
      <dgm:prSet/>
      <dgm:spPr/>
      <dgm:t>
        <a:bodyPr/>
        <a:lstStyle/>
        <a:p>
          <a:endParaRPr lang="en-NZ"/>
        </a:p>
      </dgm:t>
    </dgm:pt>
    <dgm:pt modelId="{950C86B5-3D1C-44B0-ACAE-13AAEAF504D1}" type="sibTrans" cxnId="{1EBF3009-E05B-46F3-86B7-3BD48009A7EC}">
      <dgm:prSet/>
      <dgm:spPr/>
      <dgm:t>
        <a:bodyPr/>
        <a:lstStyle/>
        <a:p>
          <a:endParaRPr lang="en-NZ"/>
        </a:p>
      </dgm:t>
    </dgm:pt>
    <dgm:pt modelId="{1E5D1719-6B56-4223-9366-11D26080DD4D}">
      <dgm:prSet custT="1"/>
      <dgm:spPr/>
      <dgm:t>
        <a:bodyPr/>
        <a:lstStyle/>
        <a:p>
          <a:r>
            <a:rPr lang="mi-NZ" sz="900" dirty="0"/>
            <a:t>View Trippies and offer to complete these Trippies</a:t>
          </a:r>
        </a:p>
      </dgm:t>
    </dgm:pt>
    <dgm:pt modelId="{D441E6AE-C615-424C-BB55-FF93AC277F2A}" type="parTrans" cxnId="{0E0013AD-0FEB-44CE-8769-A10CF8E1B5C1}">
      <dgm:prSet/>
      <dgm:spPr/>
      <dgm:t>
        <a:bodyPr/>
        <a:lstStyle/>
        <a:p>
          <a:endParaRPr lang="en-NZ"/>
        </a:p>
      </dgm:t>
    </dgm:pt>
    <dgm:pt modelId="{0A1F7310-156A-44D8-8956-CAD7359C43CD}" type="sibTrans" cxnId="{0E0013AD-0FEB-44CE-8769-A10CF8E1B5C1}">
      <dgm:prSet/>
      <dgm:spPr/>
      <dgm:t>
        <a:bodyPr/>
        <a:lstStyle/>
        <a:p>
          <a:endParaRPr lang="en-NZ"/>
        </a:p>
      </dgm:t>
    </dgm:pt>
    <dgm:pt modelId="{B61AEAB4-E098-4FFB-9C89-FD13BD7C8F10}">
      <dgm:prSet custT="1"/>
      <dgm:spPr/>
      <dgm:t>
        <a:bodyPr/>
        <a:lstStyle/>
        <a:p>
          <a:r>
            <a:rPr lang="mi-NZ" sz="900" dirty="0"/>
            <a:t>Notify customer about the delivery progress</a:t>
          </a:r>
        </a:p>
      </dgm:t>
    </dgm:pt>
    <dgm:pt modelId="{66FC2309-DAE9-41B6-BABE-439CB668341E}" type="parTrans" cxnId="{478C4A52-1C79-46B4-AEF0-5856651948A7}">
      <dgm:prSet/>
      <dgm:spPr/>
      <dgm:t>
        <a:bodyPr/>
        <a:lstStyle/>
        <a:p>
          <a:endParaRPr lang="en-NZ"/>
        </a:p>
      </dgm:t>
    </dgm:pt>
    <dgm:pt modelId="{B11260C9-1CE1-4027-9881-E04D0B9AD84E}" type="sibTrans" cxnId="{478C4A52-1C79-46B4-AEF0-5856651948A7}">
      <dgm:prSet/>
      <dgm:spPr/>
      <dgm:t>
        <a:bodyPr/>
        <a:lstStyle/>
        <a:p>
          <a:endParaRPr lang="en-NZ"/>
        </a:p>
      </dgm:t>
    </dgm:pt>
    <dgm:pt modelId="{B612BB93-C9E0-4886-B747-80955B49C380}">
      <dgm:prSet custT="1"/>
      <dgm:spPr/>
      <dgm:t>
        <a:bodyPr/>
        <a:lstStyle/>
        <a:p>
          <a:r>
            <a:rPr lang="mi-NZ" sz="900" dirty="0"/>
            <a:t>Communicate with the customer</a:t>
          </a:r>
          <a:endParaRPr lang="en-NZ" sz="900" dirty="0"/>
        </a:p>
      </dgm:t>
    </dgm:pt>
    <dgm:pt modelId="{39135D67-8A6C-4EDA-B527-3BF5A2F44BCB}" type="parTrans" cxnId="{6C5E17A0-0144-4515-A19C-E882C90E4D11}">
      <dgm:prSet/>
      <dgm:spPr/>
      <dgm:t>
        <a:bodyPr/>
        <a:lstStyle/>
        <a:p>
          <a:endParaRPr lang="en-NZ"/>
        </a:p>
      </dgm:t>
    </dgm:pt>
    <dgm:pt modelId="{4FAD05E9-2714-4C1D-880B-F10A618A85BF}" type="sibTrans" cxnId="{6C5E17A0-0144-4515-A19C-E882C90E4D11}">
      <dgm:prSet/>
      <dgm:spPr/>
      <dgm:t>
        <a:bodyPr/>
        <a:lstStyle/>
        <a:p>
          <a:endParaRPr lang="en-NZ"/>
        </a:p>
      </dgm:t>
    </dgm:pt>
    <dgm:pt modelId="{0D34B0AC-F218-4471-AEF1-A8B17571BE89}">
      <dgm:prSet custT="1"/>
      <dgm:spPr/>
      <dgm:t>
        <a:bodyPr/>
        <a:lstStyle/>
        <a:p>
          <a:r>
            <a:rPr lang="mi-NZ" sz="900" dirty="0"/>
            <a:t>Raises complex legal issues</a:t>
          </a:r>
        </a:p>
      </dgm:t>
    </dgm:pt>
    <dgm:pt modelId="{13FE0C1C-CFEA-43B7-BADE-EAC6877C650C}" type="parTrans" cxnId="{DD3FBDD9-5335-4AD8-B62D-12D9C6B33DDC}">
      <dgm:prSet/>
      <dgm:spPr/>
      <dgm:t>
        <a:bodyPr/>
        <a:lstStyle/>
        <a:p>
          <a:endParaRPr lang="en-NZ"/>
        </a:p>
      </dgm:t>
    </dgm:pt>
    <dgm:pt modelId="{32821623-1234-4DD1-B577-E4BFE6B2073C}" type="sibTrans" cxnId="{DD3FBDD9-5335-4AD8-B62D-12D9C6B33DDC}">
      <dgm:prSet/>
      <dgm:spPr/>
      <dgm:t>
        <a:bodyPr/>
        <a:lstStyle/>
        <a:p>
          <a:endParaRPr lang="en-NZ"/>
        </a:p>
      </dgm:t>
    </dgm:pt>
    <dgm:pt modelId="{644B972E-B7CD-4D71-AFD2-256C4DA0D728}">
      <dgm:prSet custT="1"/>
      <dgm:spPr/>
      <dgm:t>
        <a:bodyPr/>
        <a:lstStyle/>
        <a:p>
          <a:r>
            <a:rPr lang="mi-NZ" sz="900" dirty="0"/>
            <a:t>Involment of third party payment processing company</a:t>
          </a:r>
        </a:p>
      </dgm:t>
    </dgm:pt>
    <dgm:pt modelId="{75E4CEEA-BF8D-4BEC-A02A-16C86ED9D1DA}" type="parTrans" cxnId="{C8DC9915-C1FB-477F-BFB2-55B992DEDB2B}">
      <dgm:prSet/>
      <dgm:spPr/>
      <dgm:t>
        <a:bodyPr/>
        <a:lstStyle/>
        <a:p>
          <a:endParaRPr lang="en-NZ"/>
        </a:p>
      </dgm:t>
    </dgm:pt>
    <dgm:pt modelId="{BB7AC09F-9281-4076-90B8-AAFBF7BC59C7}" type="sibTrans" cxnId="{C8DC9915-C1FB-477F-BFB2-55B992DEDB2B}">
      <dgm:prSet/>
      <dgm:spPr/>
      <dgm:t>
        <a:bodyPr/>
        <a:lstStyle/>
        <a:p>
          <a:endParaRPr lang="en-NZ"/>
        </a:p>
      </dgm:t>
    </dgm:pt>
    <dgm:pt modelId="{4C38AFB0-3DD2-4B06-BD1D-B3F97902BC6D}">
      <dgm:prSet custT="1"/>
      <dgm:spPr/>
      <dgm:t>
        <a:bodyPr/>
        <a:lstStyle/>
        <a:p>
          <a:r>
            <a:rPr lang="mi-NZ" sz="900" dirty="0"/>
            <a:t>Most services tailored for websites</a:t>
          </a:r>
        </a:p>
      </dgm:t>
    </dgm:pt>
    <dgm:pt modelId="{8EC523E5-4B63-4EFA-95BC-14C4ABBAD660}" type="parTrans" cxnId="{45D9BE93-2DF5-4301-A650-45BF09A9BC35}">
      <dgm:prSet/>
      <dgm:spPr/>
      <dgm:t>
        <a:bodyPr/>
        <a:lstStyle/>
        <a:p>
          <a:endParaRPr lang="en-NZ"/>
        </a:p>
      </dgm:t>
    </dgm:pt>
    <dgm:pt modelId="{E7221784-C81E-4341-B33E-CBC31F8C9272}" type="sibTrans" cxnId="{45D9BE93-2DF5-4301-A650-45BF09A9BC35}">
      <dgm:prSet/>
      <dgm:spPr/>
      <dgm:t>
        <a:bodyPr/>
        <a:lstStyle/>
        <a:p>
          <a:endParaRPr lang="en-NZ"/>
        </a:p>
      </dgm:t>
    </dgm:pt>
    <dgm:pt modelId="{2648580E-275B-4D8D-A334-FD18227C9B83}" type="pres">
      <dgm:prSet presAssocID="{62B3858F-4AB5-47D6-9494-09592D11D84D}" presName="Name0" presStyleCnt="0">
        <dgm:presLayoutVars>
          <dgm:chMax val="7"/>
          <dgm:chPref val="7"/>
          <dgm:dir/>
        </dgm:presLayoutVars>
      </dgm:prSet>
      <dgm:spPr/>
    </dgm:pt>
    <dgm:pt modelId="{C7EAB6A4-A47F-4983-A595-27CC3F6FF094}" type="pres">
      <dgm:prSet presAssocID="{62B3858F-4AB5-47D6-9494-09592D11D84D}" presName="Name1" presStyleCnt="0"/>
      <dgm:spPr/>
    </dgm:pt>
    <dgm:pt modelId="{4765B32F-5A69-457F-8683-764515B97350}" type="pres">
      <dgm:prSet presAssocID="{62B3858F-4AB5-47D6-9494-09592D11D84D}" presName="cycle" presStyleCnt="0"/>
      <dgm:spPr/>
    </dgm:pt>
    <dgm:pt modelId="{A8E12480-F8B1-4C72-AB04-2D3EF11E708A}" type="pres">
      <dgm:prSet presAssocID="{62B3858F-4AB5-47D6-9494-09592D11D84D}" presName="srcNode" presStyleLbl="node1" presStyleIdx="0" presStyleCnt="3"/>
      <dgm:spPr/>
    </dgm:pt>
    <dgm:pt modelId="{7706927E-33D9-48BC-81F9-D64B686CC983}" type="pres">
      <dgm:prSet presAssocID="{62B3858F-4AB5-47D6-9494-09592D11D84D}" presName="conn" presStyleLbl="parChTrans1D2" presStyleIdx="0" presStyleCnt="1"/>
      <dgm:spPr/>
    </dgm:pt>
    <dgm:pt modelId="{6B688AA6-E28E-4F90-907C-E76C4F360DED}" type="pres">
      <dgm:prSet presAssocID="{62B3858F-4AB5-47D6-9494-09592D11D84D}" presName="extraNode" presStyleLbl="node1" presStyleIdx="0" presStyleCnt="3"/>
      <dgm:spPr/>
    </dgm:pt>
    <dgm:pt modelId="{D298A51D-829D-4422-BD70-31804AA71BBD}" type="pres">
      <dgm:prSet presAssocID="{62B3858F-4AB5-47D6-9494-09592D11D84D}" presName="dstNode" presStyleLbl="node1" presStyleIdx="0" presStyleCnt="3"/>
      <dgm:spPr/>
    </dgm:pt>
    <dgm:pt modelId="{7F705735-4AAD-4FC8-8955-88E5492C5C21}" type="pres">
      <dgm:prSet presAssocID="{2522C2A2-6BBD-4E7B-8716-3F07B8EB2F89}" presName="text_1" presStyleLbl="node1" presStyleIdx="0" presStyleCnt="3">
        <dgm:presLayoutVars>
          <dgm:bulletEnabled val="1"/>
        </dgm:presLayoutVars>
      </dgm:prSet>
      <dgm:spPr/>
    </dgm:pt>
    <dgm:pt modelId="{A42FB4B0-D329-44DE-9C7C-2415584CB6E8}" type="pres">
      <dgm:prSet presAssocID="{2522C2A2-6BBD-4E7B-8716-3F07B8EB2F89}" presName="accent_1" presStyleCnt="0"/>
      <dgm:spPr/>
    </dgm:pt>
    <dgm:pt modelId="{FA3D1411-3652-454D-AFA5-338757B762FB}" type="pres">
      <dgm:prSet presAssocID="{2522C2A2-6BBD-4E7B-8716-3F07B8EB2F89}" presName="accentRepeatNode" presStyleLbl="solidFgAcc1" presStyleIdx="0" presStyleCnt="3"/>
      <dgm:spPr/>
    </dgm:pt>
    <dgm:pt modelId="{70BB618B-CDC5-436F-99CB-DDFE20AE00E9}" type="pres">
      <dgm:prSet presAssocID="{CD1116D3-7796-47BD-B9BA-AB12C4FE7007}" presName="text_2" presStyleLbl="node1" presStyleIdx="1" presStyleCnt="3">
        <dgm:presLayoutVars>
          <dgm:bulletEnabled val="1"/>
        </dgm:presLayoutVars>
      </dgm:prSet>
      <dgm:spPr/>
    </dgm:pt>
    <dgm:pt modelId="{838DCAD4-B455-4D1D-9C5A-5923DB84EAB0}" type="pres">
      <dgm:prSet presAssocID="{CD1116D3-7796-47BD-B9BA-AB12C4FE7007}" presName="accent_2" presStyleCnt="0"/>
      <dgm:spPr/>
    </dgm:pt>
    <dgm:pt modelId="{109DE377-B7A5-43C4-B2D4-1CAD67BB8CF5}" type="pres">
      <dgm:prSet presAssocID="{CD1116D3-7796-47BD-B9BA-AB12C4FE7007}" presName="accentRepeatNode" presStyleLbl="solidFgAcc1" presStyleIdx="1" presStyleCnt="3"/>
      <dgm:spPr/>
    </dgm:pt>
    <dgm:pt modelId="{9BFEA505-F940-4E95-9069-78A2CC4F2937}" type="pres">
      <dgm:prSet presAssocID="{46ECF340-C87C-4049-AB62-6CA3DA22D31F}" presName="text_3" presStyleLbl="node1" presStyleIdx="2" presStyleCnt="3">
        <dgm:presLayoutVars>
          <dgm:bulletEnabled val="1"/>
        </dgm:presLayoutVars>
      </dgm:prSet>
      <dgm:spPr/>
    </dgm:pt>
    <dgm:pt modelId="{B05034F2-5A47-45A1-A4F5-AF23025E3BF8}" type="pres">
      <dgm:prSet presAssocID="{46ECF340-C87C-4049-AB62-6CA3DA22D31F}" presName="accent_3" presStyleCnt="0"/>
      <dgm:spPr/>
    </dgm:pt>
    <dgm:pt modelId="{715C49C5-512B-4DA6-ABD8-979B35F1915B}" type="pres">
      <dgm:prSet presAssocID="{46ECF340-C87C-4049-AB62-6CA3DA22D31F}" presName="accentRepeatNode" presStyleLbl="solidFgAcc1" presStyleIdx="2" presStyleCnt="3"/>
      <dgm:spPr/>
    </dgm:pt>
  </dgm:ptLst>
  <dgm:cxnLst>
    <dgm:cxn modelId="{1EBF3009-E05B-46F3-86B7-3BD48009A7EC}" srcId="{CD1116D3-7796-47BD-B9BA-AB12C4FE7007}" destId="{22C45926-9B26-45EA-B27E-4AAF01AB1F3C}" srcOrd="0" destOrd="0" parTransId="{DED55B90-CADC-44F5-977C-73883F7EEC16}" sibTransId="{950C86B5-3D1C-44B0-ACAE-13AAEAF504D1}"/>
    <dgm:cxn modelId="{C8DC9915-C1FB-477F-BFB2-55B992DEDB2B}" srcId="{46ECF340-C87C-4049-AB62-6CA3DA22D31F}" destId="{644B972E-B7CD-4D71-AFD2-256C4DA0D728}" srcOrd="1" destOrd="0" parTransId="{75E4CEEA-BF8D-4BEC-A02A-16C86ED9D1DA}" sibTransId="{BB7AC09F-9281-4076-90B8-AAFBF7BC59C7}"/>
    <dgm:cxn modelId="{D881AB1B-C190-46F8-BA34-DA00B94A2689}" type="presOf" srcId="{1E5D1719-6B56-4223-9366-11D26080DD4D}" destId="{70BB618B-CDC5-436F-99CB-DDFE20AE00E9}" srcOrd="0" destOrd="2" presId="urn:microsoft.com/office/officeart/2008/layout/VerticalCurvedList"/>
    <dgm:cxn modelId="{0725C12D-F3E8-4880-8150-6FF5C3DCEEE9}" srcId="{2522C2A2-6BBD-4E7B-8716-3F07B8EB2F89}" destId="{90C03A2F-76C8-4DD3-9DC3-87D314C4F9C7}" srcOrd="1" destOrd="0" parTransId="{629CE4D2-86EC-4C57-A5D5-9421A2AAE930}" sibTransId="{B393E1E9-CAC7-4615-B43B-1720298D9B16}"/>
    <dgm:cxn modelId="{F8EC233B-C3B2-410A-9D1E-793A272F0450}" type="presOf" srcId="{90C03A2F-76C8-4DD3-9DC3-87D314C4F9C7}" destId="{7F705735-4AAD-4FC8-8955-88E5492C5C21}" srcOrd="0" destOrd="2" presId="urn:microsoft.com/office/officeart/2008/layout/VerticalCurvedList"/>
    <dgm:cxn modelId="{2B7F965E-AA65-46EF-A125-E7D0A0F6BCB9}" type="presOf" srcId="{CD1116D3-7796-47BD-B9BA-AB12C4FE7007}" destId="{70BB618B-CDC5-436F-99CB-DDFE20AE00E9}" srcOrd="0" destOrd="0" presId="urn:microsoft.com/office/officeart/2008/layout/VerticalCurvedList"/>
    <dgm:cxn modelId="{C0C9D441-D918-48FD-89E1-6A2AB898F575}" srcId="{62B3858F-4AB5-47D6-9494-09592D11D84D}" destId="{2522C2A2-6BBD-4E7B-8716-3F07B8EB2F89}" srcOrd="0" destOrd="0" parTransId="{E62E462A-5AF9-4C30-B8DB-EACEB67344A5}" sibTransId="{590FEE8E-A47C-46F3-B1D3-E3747A67A38A}"/>
    <dgm:cxn modelId="{D3D02C65-3ABD-4C50-9F7A-97E1799E6243}" type="presOf" srcId="{62B3858F-4AB5-47D6-9494-09592D11D84D}" destId="{2648580E-275B-4D8D-A334-FD18227C9B83}" srcOrd="0" destOrd="0" presId="urn:microsoft.com/office/officeart/2008/layout/VerticalCurvedList"/>
    <dgm:cxn modelId="{429A7249-23F8-4432-85B6-A5DB14285C74}" type="presOf" srcId="{24502DFC-66CF-4A83-BBD2-FAF0B7429499}" destId="{7F705735-4AAD-4FC8-8955-88E5492C5C21}" srcOrd="0" destOrd="4" presId="urn:microsoft.com/office/officeart/2008/layout/VerticalCurvedList"/>
    <dgm:cxn modelId="{45E1B66E-975B-4F60-B8EB-115742D7DF7E}" type="presOf" srcId="{01EC2858-D6C4-4104-8596-7F15A8F0D5EF}" destId="{7F705735-4AAD-4FC8-8955-88E5492C5C21}" srcOrd="0" destOrd="3" presId="urn:microsoft.com/office/officeart/2008/layout/VerticalCurvedList"/>
    <dgm:cxn modelId="{478C4A52-1C79-46B4-AEF0-5856651948A7}" srcId="{CD1116D3-7796-47BD-B9BA-AB12C4FE7007}" destId="{B61AEAB4-E098-4FFB-9C89-FD13BD7C8F10}" srcOrd="2" destOrd="0" parTransId="{66FC2309-DAE9-41B6-BABE-439CB668341E}" sibTransId="{B11260C9-1CE1-4027-9881-E04D0B9AD84E}"/>
    <dgm:cxn modelId="{C6663354-03E3-42C2-90D2-4E65E1F73620}" type="presOf" srcId="{46ECF340-C87C-4049-AB62-6CA3DA22D31F}" destId="{9BFEA505-F940-4E95-9069-78A2CC4F2937}" srcOrd="0" destOrd="0" presId="urn:microsoft.com/office/officeart/2008/layout/VerticalCurvedList"/>
    <dgm:cxn modelId="{C9E33B56-FD85-485D-A5A8-BC6CEDEB82A7}" srcId="{2522C2A2-6BBD-4E7B-8716-3F07B8EB2F89}" destId="{24502DFC-66CF-4A83-BBD2-FAF0B7429499}" srcOrd="3" destOrd="0" parTransId="{787E3354-33BC-4A6B-9260-E6CA0464A9AC}" sibTransId="{ECC70496-A438-4A92-9F5A-866E3BFE4E2E}"/>
    <dgm:cxn modelId="{7275CF58-0B27-438F-BD50-400E9868118F}" type="presOf" srcId="{2EE5D7FE-3381-4159-B449-E7930659B960}" destId="{7F705735-4AAD-4FC8-8955-88E5492C5C21}" srcOrd="0" destOrd="1" presId="urn:microsoft.com/office/officeart/2008/layout/VerticalCurvedList"/>
    <dgm:cxn modelId="{4AEDEB7A-6289-4D69-A1BF-0A01E8B2C828}" srcId="{2522C2A2-6BBD-4E7B-8716-3F07B8EB2F89}" destId="{01EC2858-D6C4-4104-8596-7F15A8F0D5EF}" srcOrd="2" destOrd="0" parTransId="{DCE48A4E-A95C-4F29-B732-C293404277E2}" sibTransId="{7F7560F9-1B6E-4EE2-A20F-B39A158A536E}"/>
    <dgm:cxn modelId="{354E317E-7C41-4F20-9366-84742A1ACBEC}" type="presOf" srcId="{0B7DCF3C-64B4-4ECD-8439-6FC03098CA57}" destId="{7706927E-33D9-48BC-81F9-D64B686CC983}" srcOrd="0" destOrd="0" presId="urn:microsoft.com/office/officeart/2008/layout/VerticalCurvedList"/>
    <dgm:cxn modelId="{FCF93A81-2057-4790-856A-B005EE0FE272}" type="presOf" srcId="{22C45926-9B26-45EA-B27E-4AAF01AB1F3C}" destId="{70BB618B-CDC5-436F-99CB-DDFE20AE00E9}" srcOrd="0" destOrd="1" presId="urn:microsoft.com/office/officeart/2008/layout/VerticalCurvedList"/>
    <dgm:cxn modelId="{80DDCE88-0DA1-4CA3-8140-B2875FD352CD}" srcId="{62B3858F-4AB5-47D6-9494-09592D11D84D}" destId="{CD1116D3-7796-47BD-B9BA-AB12C4FE7007}" srcOrd="1" destOrd="0" parTransId="{5F2FCB52-0EF6-4684-9D96-89D34A909E03}" sibTransId="{AA5F2524-D5BC-4874-B657-3555F4D77C1A}"/>
    <dgm:cxn modelId="{45D9BE93-2DF5-4301-A650-45BF09A9BC35}" srcId="{46ECF340-C87C-4049-AB62-6CA3DA22D31F}" destId="{4C38AFB0-3DD2-4B06-BD1D-B3F97902BC6D}" srcOrd="2" destOrd="0" parTransId="{8EC523E5-4B63-4EFA-95BC-14C4ABBAD660}" sibTransId="{E7221784-C81E-4341-B33E-CBC31F8C9272}"/>
    <dgm:cxn modelId="{3F429296-D58A-4501-86FA-E81B4E1C0201}" type="presOf" srcId="{B61AEAB4-E098-4FFB-9C89-FD13BD7C8F10}" destId="{70BB618B-CDC5-436F-99CB-DDFE20AE00E9}" srcOrd="0" destOrd="3" presId="urn:microsoft.com/office/officeart/2008/layout/VerticalCurvedList"/>
    <dgm:cxn modelId="{6C5E17A0-0144-4515-A19C-E882C90E4D11}" srcId="{CD1116D3-7796-47BD-B9BA-AB12C4FE7007}" destId="{B612BB93-C9E0-4886-B747-80955B49C380}" srcOrd="3" destOrd="0" parTransId="{39135D67-8A6C-4EDA-B527-3BF5A2F44BCB}" sibTransId="{4FAD05E9-2714-4C1D-880B-F10A618A85BF}"/>
    <dgm:cxn modelId="{0E0013AD-0FEB-44CE-8769-A10CF8E1B5C1}" srcId="{CD1116D3-7796-47BD-B9BA-AB12C4FE7007}" destId="{1E5D1719-6B56-4223-9366-11D26080DD4D}" srcOrd="1" destOrd="0" parTransId="{D441E6AE-C615-424C-BB55-FF93AC277F2A}" sibTransId="{0A1F7310-156A-44D8-8956-CAD7359C43CD}"/>
    <dgm:cxn modelId="{68167BB7-E1D9-4C46-8559-B75CB8452E47}" type="presOf" srcId="{644B972E-B7CD-4D71-AFD2-256C4DA0D728}" destId="{9BFEA505-F940-4E95-9069-78A2CC4F2937}" srcOrd="0" destOrd="2" presId="urn:microsoft.com/office/officeart/2008/layout/VerticalCurvedList"/>
    <dgm:cxn modelId="{40DAD0BA-5316-4FEB-A311-961B8579B6A8}" srcId="{62B3858F-4AB5-47D6-9494-09592D11D84D}" destId="{46ECF340-C87C-4049-AB62-6CA3DA22D31F}" srcOrd="2" destOrd="0" parTransId="{1D98F756-50FB-432F-A66A-B806CAFB8A0A}" sibTransId="{FA13C5D8-1B6D-4FA9-AE46-E0F3E8227601}"/>
    <dgm:cxn modelId="{EE1CF4C4-18E5-4F59-88E7-C46BE4DA0B5D}" srcId="{2522C2A2-6BBD-4E7B-8716-3F07B8EB2F89}" destId="{2EE5D7FE-3381-4159-B449-E7930659B960}" srcOrd="0" destOrd="0" parTransId="{85AF28DB-383D-47D5-82BC-EE26DED45FC3}" sibTransId="{0B7DCF3C-64B4-4ECD-8439-6FC03098CA57}"/>
    <dgm:cxn modelId="{0C5733CC-5E1A-405C-A18A-39B11A3E1CF2}" type="presOf" srcId="{B612BB93-C9E0-4886-B747-80955B49C380}" destId="{70BB618B-CDC5-436F-99CB-DDFE20AE00E9}" srcOrd="0" destOrd="4" presId="urn:microsoft.com/office/officeart/2008/layout/VerticalCurvedList"/>
    <dgm:cxn modelId="{B9AB67D3-D4D5-488D-84F3-AF8A6330140E}" type="presOf" srcId="{4C38AFB0-3DD2-4B06-BD1D-B3F97902BC6D}" destId="{9BFEA505-F940-4E95-9069-78A2CC4F2937}" srcOrd="0" destOrd="3" presId="urn:microsoft.com/office/officeart/2008/layout/VerticalCurvedList"/>
    <dgm:cxn modelId="{DD3FBDD9-5335-4AD8-B62D-12D9C6B33DDC}" srcId="{46ECF340-C87C-4049-AB62-6CA3DA22D31F}" destId="{0D34B0AC-F218-4471-AEF1-A8B17571BE89}" srcOrd="0" destOrd="0" parTransId="{13FE0C1C-CFEA-43B7-BADE-EAC6877C650C}" sibTransId="{32821623-1234-4DD1-B577-E4BFE6B2073C}"/>
    <dgm:cxn modelId="{72ED24F0-FE1A-4D36-A515-72767B40E057}" type="presOf" srcId="{2522C2A2-6BBD-4E7B-8716-3F07B8EB2F89}" destId="{7F705735-4AAD-4FC8-8955-88E5492C5C21}" srcOrd="0" destOrd="0" presId="urn:microsoft.com/office/officeart/2008/layout/VerticalCurvedList"/>
    <dgm:cxn modelId="{23EC33FF-9529-4EBD-A9DE-2018BBAFAA76}" type="presOf" srcId="{0D34B0AC-F218-4471-AEF1-A8B17571BE89}" destId="{9BFEA505-F940-4E95-9069-78A2CC4F2937}" srcOrd="0" destOrd="1" presId="urn:microsoft.com/office/officeart/2008/layout/VerticalCurvedList"/>
    <dgm:cxn modelId="{5429E9FB-56B9-4BA7-A6C9-3644ECCFE665}" type="presParOf" srcId="{2648580E-275B-4D8D-A334-FD18227C9B83}" destId="{C7EAB6A4-A47F-4983-A595-27CC3F6FF094}" srcOrd="0" destOrd="0" presId="urn:microsoft.com/office/officeart/2008/layout/VerticalCurvedList"/>
    <dgm:cxn modelId="{7942C697-DB5C-4414-BDDE-487FBDE352E8}" type="presParOf" srcId="{C7EAB6A4-A47F-4983-A595-27CC3F6FF094}" destId="{4765B32F-5A69-457F-8683-764515B97350}" srcOrd="0" destOrd="0" presId="urn:microsoft.com/office/officeart/2008/layout/VerticalCurvedList"/>
    <dgm:cxn modelId="{CCAF0FFD-CFEC-4614-81BA-6F2616369B6A}" type="presParOf" srcId="{4765B32F-5A69-457F-8683-764515B97350}" destId="{A8E12480-F8B1-4C72-AB04-2D3EF11E708A}" srcOrd="0" destOrd="0" presId="urn:microsoft.com/office/officeart/2008/layout/VerticalCurvedList"/>
    <dgm:cxn modelId="{D9077798-1AD7-4287-BC5C-7711A27673CB}" type="presParOf" srcId="{4765B32F-5A69-457F-8683-764515B97350}" destId="{7706927E-33D9-48BC-81F9-D64B686CC983}" srcOrd="1" destOrd="0" presId="urn:microsoft.com/office/officeart/2008/layout/VerticalCurvedList"/>
    <dgm:cxn modelId="{44655192-E0E7-45B2-8493-03521B8D7358}" type="presParOf" srcId="{4765B32F-5A69-457F-8683-764515B97350}" destId="{6B688AA6-E28E-4F90-907C-E76C4F360DED}" srcOrd="2" destOrd="0" presId="urn:microsoft.com/office/officeart/2008/layout/VerticalCurvedList"/>
    <dgm:cxn modelId="{59EC121F-5D4B-4FFC-A867-36348B7A991A}" type="presParOf" srcId="{4765B32F-5A69-457F-8683-764515B97350}" destId="{D298A51D-829D-4422-BD70-31804AA71BBD}" srcOrd="3" destOrd="0" presId="urn:microsoft.com/office/officeart/2008/layout/VerticalCurvedList"/>
    <dgm:cxn modelId="{3F88F935-A024-471B-875E-C8F1C763E050}" type="presParOf" srcId="{C7EAB6A4-A47F-4983-A595-27CC3F6FF094}" destId="{7F705735-4AAD-4FC8-8955-88E5492C5C21}" srcOrd="1" destOrd="0" presId="urn:microsoft.com/office/officeart/2008/layout/VerticalCurvedList"/>
    <dgm:cxn modelId="{46E44DB5-EEE1-4EB9-9020-F2CE308CC392}" type="presParOf" srcId="{C7EAB6A4-A47F-4983-A595-27CC3F6FF094}" destId="{A42FB4B0-D329-44DE-9C7C-2415584CB6E8}" srcOrd="2" destOrd="0" presId="urn:microsoft.com/office/officeart/2008/layout/VerticalCurvedList"/>
    <dgm:cxn modelId="{25BF1768-6972-454D-8A27-33CB0D34413F}" type="presParOf" srcId="{A42FB4B0-D329-44DE-9C7C-2415584CB6E8}" destId="{FA3D1411-3652-454D-AFA5-338757B762FB}" srcOrd="0" destOrd="0" presId="urn:microsoft.com/office/officeart/2008/layout/VerticalCurvedList"/>
    <dgm:cxn modelId="{8D72851B-0DDE-47E6-BF20-35948CBD2C51}" type="presParOf" srcId="{C7EAB6A4-A47F-4983-A595-27CC3F6FF094}" destId="{70BB618B-CDC5-436F-99CB-DDFE20AE00E9}" srcOrd="3" destOrd="0" presId="urn:microsoft.com/office/officeart/2008/layout/VerticalCurvedList"/>
    <dgm:cxn modelId="{B672E075-9741-47F5-88F1-AC52476273C0}" type="presParOf" srcId="{C7EAB6A4-A47F-4983-A595-27CC3F6FF094}" destId="{838DCAD4-B455-4D1D-9C5A-5923DB84EAB0}" srcOrd="4" destOrd="0" presId="urn:microsoft.com/office/officeart/2008/layout/VerticalCurvedList"/>
    <dgm:cxn modelId="{5F94641A-040C-457C-9D95-C934B72A244D}" type="presParOf" srcId="{838DCAD4-B455-4D1D-9C5A-5923DB84EAB0}" destId="{109DE377-B7A5-43C4-B2D4-1CAD67BB8CF5}" srcOrd="0" destOrd="0" presId="urn:microsoft.com/office/officeart/2008/layout/VerticalCurvedList"/>
    <dgm:cxn modelId="{0F9DA908-ECC7-46BB-8EEC-28476BCC22FE}" type="presParOf" srcId="{C7EAB6A4-A47F-4983-A595-27CC3F6FF094}" destId="{9BFEA505-F940-4E95-9069-78A2CC4F2937}" srcOrd="5" destOrd="0" presId="urn:microsoft.com/office/officeart/2008/layout/VerticalCurvedList"/>
    <dgm:cxn modelId="{0142D89C-982F-47BB-BFBA-A1A1501393E7}" type="presParOf" srcId="{C7EAB6A4-A47F-4983-A595-27CC3F6FF094}" destId="{B05034F2-5A47-45A1-A4F5-AF23025E3BF8}" srcOrd="6" destOrd="0" presId="urn:microsoft.com/office/officeart/2008/layout/VerticalCurvedList"/>
    <dgm:cxn modelId="{9D9A7235-65CB-400D-B6EB-73FD98B5A684}" type="presParOf" srcId="{B05034F2-5A47-45A1-A4F5-AF23025E3BF8}" destId="{715C49C5-512B-4DA6-ABD8-979B35F191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4CEAAB-B836-4C1C-8081-E08CC9DEFDB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54790EAF-A8BC-438F-97F6-E4B178D522AA}">
      <dgm:prSet phldrT="[Text]" custT="1"/>
      <dgm:spPr/>
      <dgm:t>
        <a:bodyPr/>
        <a:lstStyle/>
        <a:p>
          <a:r>
            <a:rPr lang="en-NZ" sz="900" b="1" dirty="0"/>
            <a:t>REQUIREMENT ANALYSIS</a:t>
          </a:r>
        </a:p>
      </dgm:t>
    </dgm:pt>
    <dgm:pt modelId="{7508A3E3-F5D4-4EF5-BBF8-E6AFA1BEB849}" type="parTrans" cxnId="{3FF90846-653D-41F8-886D-43A219A7848C}">
      <dgm:prSet/>
      <dgm:spPr/>
      <dgm:t>
        <a:bodyPr/>
        <a:lstStyle/>
        <a:p>
          <a:endParaRPr lang="en-NZ" sz="2400"/>
        </a:p>
      </dgm:t>
    </dgm:pt>
    <dgm:pt modelId="{DE84A67F-FA9E-40BA-98F9-4764745015E8}" type="sibTrans" cxnId="{3FF90846-653D-41F8-886D-43A219A7848C}">
      <dgm:prSet/>
      <dgm:spPr/>
      <dgm:t>
        <a:bodyPr/>
        <a:lstStyle/>
        <a:p>
          <a:endParaRPr lang="en-NZ" sz="2400"/>
        </a:p>
      </dgm:t>
    </dgm:pt>
    <dgm:pt modelId="{11B04CC7-3DDB-465F-95E8-71A3E4210D16}">
      <dgm:prSet phldrT="[Text]" custT="1"/>
      <dgm:spPr/>
      <dgm:t>
        <a:bodyPr/>
        <a:lstStyle/>
        <a:p>
          <a:r>
            <a:rPr lang="en-NZ" sz="900" b="1" dirty="0"/>
            <a:t>IMPLEMENTATION</a:t>
          </a:r>
        </a:p>
      </dgm:t>
    </dgm:pt>
    <dgm:pt modelId="{D19190E7-2EF2-44FA-AD8C-4A22905D90DC}" type="parTrans" cxnId="{718B8FCB-C8B9-4271-822B-C4E042E87237}">
      <dgm:prSet/>
      <dgm:spPr/>
      <dgm:t>
        <a:bodyPr/>
        <a:lstStyle/>
        <a:p>
          <a:endParaRPr lang="en-NZ" sz="2400"/>
        </a:p>
      </dgm:t>
    </dgm:pt>
    <dgm:pt modelId="{525282D8-593A-479C-8963-C081B5BF064A}" type="sibTrans" cxnId="{718B8FCB-C8B9-4271-822B-C4E042E87237}">
      <dgm:prSet/>
      <dgm:spPr/>
      <dgm:t>
        <a:bodyPr/>
        <a:lstStyle/>
        <a:p>
          <a:endParaRPr lang="en-NZ" sz="2400"/>
        </a:p>
      </dgm:t>
    </dgm:pt>
    <dgm:pt modelId="{FC7E287E-A05C-40EE-B12F-947BE016AB8F}">
      <dgm:prSet phldrT="[Text]" custT="1"/>
      <dgm:spPr/>
      <dgm:t>
        <a:bodyPr/>
        <a:lstStyle/>
        <a:p>
          <a:r>
            <a:rPr lang="en-NZ" sz="900" b="1" dirty="0"/>
            <a:t>TESTING</a:t>
          </a:r>
        </a:p>
      </dgm:t>
    </dgm:pt>
    <dgm:pt modelId="{E94B9801-0491-4A1C-B8B8-A5A96C6D7B22}" type="parTrans" cxnId="{9D9109D1-5375-4537-A7F7-5944BA14798F}">
      <dgm:prSet/>
      <dgm:spPr/>
      <dgm:t>
        <a:bodyPr/>
        <a:lstStyle/>
        <a:p>
          <a:endParaRPr lang="en-NZ" sz="2400"/>
        </a:p>
      </dgm:t>
    </dgm:pt>
    <dgm:pt modelId="{72036B3B-6EF1-48FE-8884-A3141E017183}" type="sibTrans" cxnId="{9D9109D1-5375-4537-A7F7-5944BA14798F}">
      <dgm:prSet/>
      <dgm:spPr/>
      <dgm:t>
        <a:bodyPr/>
        <a:lstStyle/>
        <a:p>
          <a:endParaRPr lang="en-NZ" sz="2400"/>
        </a:p>
      </dgm:t>
    </dgm:pt>
    <dgm:pt modelId="{F845C290-57B9-444E-8480-BA0042E9F31C}">
      <dgm:prSet phldrT="[Text]" custT="1"/>
      <dgm:spPr/>
      <dgm:t>
        <a:bodyPr/>
        <a:lstStyle/>
        <a:p>
          <a:r>
            <a:rPr lang="en-NZ" sz="900" b="1" dirty="0"/>
            <a:t>EVALUATION</a:t>
          </a:r>
        </a:p>
      </dgm:t>
    </dgm:pt>
    <dgm:pt modelId="{63F27034-712E-453B-81BC-983C519D8B95}" type="parTrans" cxnId="{B6E33156-2D8A-426C-AF2E-043574F9C1B0}">
      <dgm:prSet/>
      <dgm:spPr/>
      <dgm:t>
        <a:bodyPr/>
        <a:lstStyle/>
        <a:p>
          <a:endParaRPr lang="en-NZ" sz="2400"/>
        </a:p>
      </dgm:t>
    </dgm:pt>
    <dgm:pt modelId="{15E06BBD-145A-48FF-BB6E-62AB7CC1D886}" type="sibTrans" cxnId="{B6E33156-2D8A-426C-AF2E-043574F9C1B0}">
      <dgm:prSet/>
      <dgm:spPr/>
      <dgm:t>
        <a:bodyPr/>
        <a:lstStyle/>
        <a:p>
          <a:endParaRPr lang="en-NZ" sz="2400"/>
        </a:p>
      </dgm:t>
    </dgm:pt>
    <dgm:pt modelId="{23690F82-502E-47C7-9C5E-65091A506220}">
      <dgm:prSet phldrT="[Text]" custT="1"/>
      <dgm:spPr/>
      <dgm:t>
        <a:bodyPr/>
        <a:lstStyle/>
        <a:p>
          <a:r>
            <a:rPr lang="en-NZ" sz="900" b="1" dirty="0"/>
            <a:t>PLANNING</a:t>
          </a:r>
        </a:p>
      </dgm:t>
    </dgm:pt>
    <dgm:pt modelId="{BEDC4881-B5A4-4692-A2E7-8855572B6DE7}" type="parTrans" cxnId="{F10BC74A-F4D9-43D0-93F0-C3C11C6D53F5}">
      <dgm:prSet/>
      <dgm:spPr/>
      <dgm:t>
        <a:bodyPr/>
        <a:lstStyle/>
        <a:p>
          <a:endParaRPr lang="en-NZ" sz="2400"/>
        </a:p>
      </dgm:t>
    </dgm:pt>
    <dgm:pt modelId="{8C10EE02-6BF3-4E60-B537-9A095806B319}" type="sibTrans" cxnId="{F10BC74A-F4D9-43D0-93F0-C3C11C6D53F5}">
      <dgm:prSet/>
      <dgm:spPr/>
      <dgm:t>
        <a:bodyPr/>
        <a:lstStyle/>
        <a:p>
          <a:endParaRPr lang="en-NZ" sz="2400"/>
        </a:p>
      </dgm:t>
    </dgm:pt>
    <dgm:pt modelId="{D9F54084-AFB9-46E4-AAB8-07210FB2CA3D}" type="pres">
      <dgm:prSet presAssocID="{E54CEAAB-B836-4C1C-8081-E08CC9DEFDB2}" presName="cycle" presStyleCnt="0">
        <dgm:presLayoutVars>
          <dgm:dir/>
          <dgm:resizeHandles val="exact"/>
        </dgm:presLayoutVars>
      </dgm:prSet>
      <dgm:spPr/>
    </dgm:pt>
    <dgm:pt modelId="{07BDD550-C055-4A68-9888-F6B3B94D08F6}" type="pres">
      <dgm:prSet presAssocID="{54790EAF-A8BC-438F-97F6-E4B178D522AA}" presName="dummy" presStyleCnt="0"/>
      <dgm:spPr/>
    </dgm:pt>
    <dgm:pt modelId="{1FBBF6C2-2D89-4308-834C-34970B467DF5}" type="pres">
      <dgm:prSet presAssocID="{54790EAF-A8BC-438F-97F6-E4B178D522AA}" presName="node" presStyleLbl="revTx" presStyleIdx="0" presStyleCnt="5" custScaleX="118711">
        <dgm:presLayoutVars>
          <dgm:bulletEnabled val="1"/>
        </dgm:presLayoutVars>
      </dgm:prSet>
      <dgm:spPr/>
    </dgm:pt>
    <dgm:pt modelId="{AA1155A7-D228-431B-9523-7C29C2C46F0E}" type="pres">
      <dgm:prSet presAssocID="{DE84A67F-FA9E-40BA-98F9-4764745015E8}" presName="sibTrans" presStyleLbl="node1" presStyleIdx="0" presStyleCnt="5"/>
      <dgm:spPr/>
    </dgm:pt>
    <dgm:pt modelId="{ED94A091-5279-4CF1-A438-55AEF339EF28}" type="pres">
      <dgm:prSet presAssocID="{11B04CC7-3DDB-465F-95E8-71A3E4210D16}" presName="dummy" presStyleCnt="0"/>
      <dgm:spPr/>
    </dgm:pt>
    <dgm:pt modelId="{A745B914-4F09-4009-82F5-06A83ABEBBFE}" type="pres">
      <dgm:prSet presAssocID="{11B04CC7-3DDB-465F-95E8-71A3E4210D16}" presName="node" presStyleLbl="revTx" presStyleIdx="1" presStyleCnt="5" custScaleX="165341">
        <dgm:presLayoutVars>
          <dgm:bulletEnabled val="1"/>
        </dgm:presLayoutVars>
      </dgm:prSet>
      <dgm:spPr/>
    </dgm:pt>
    <dgm:pt modelId="{EE132E64-44AB-4997-8A07-C1141BBB5063}" type="pres">
      <dgm:prSet presAssocID="{525282D8-593A-479C-8963-C081B5BF064A}" presName="sibTrans" presStyleLbl="node1" presStyleIdx="1" presStyleCnt="5"/>
      <dgm:spPr/>
    </dgm:pt>
    <dgm:pt modelId="{95EFB8E2-9D67-4AD9-8B65-1CBA30451F98}" type="pres">
      <dgm:prSet presAssocID="{FC7E287E-A05C-40EE-B12F-947BE016AB8F}" presName="dummy" presStyleCnt="0"/>
      <dgm:spPr/>
    </dgm:pt>
    <dgm:pt modelId="{11D799F1-7260-4486-AE93-9DF2A455C80E}" type="pres">
      <dgm:prSet presAssocID="{FC7E287E-A05C-40EE-B12F-947BE016AB8F}" presName="node" presStyleLbl="revTx" presStyleIdx="2" presStyleCnt="5" custScaleX="118711">
        <dgm:presLayoutVars>
          <dgm:bulletEnabled val="1"/>
        </dgm:presLayoutVars>
      </dgm:prSet>
      <dgm:spPr/>
    </dgm:pt>
    <dgm:pt modelId="{088D254A-997D-4766-9A22-E32932AD7386}" type="pres">
      <dgm:prSet presAssocID="{72036B3B-6EF1-48FE-8884-A3141E017183}" presName="sibTrans" presStyleLbl="node1" presStyleIdx="2" presStyleCnt="5"/>
      <dgm:spPr/>
    </dgm:pt>
    <dgm:pt modelId="{F352395E-EC9F-4DF6-BC4F-4CB7250954AA}" type="pres">
      <dgm:prSet presAssocID="{F845C290-57B9-444E-8480-BA0042E9F31C}" presName="dummy" presStyleCnt="0"/>
      <dgm:spPr/>
    </dgm:pt>
    <dgm:pt modelId="{33C28639-E9A9-4A19-A7C0-144C72C3053B}" type="pres">
      <dgm:prSet presAssocID="{F845C290-57B9-444E-8480-BA0042E9F31C}" presName="node" presStyleLbl="revTx" presStyleIdx="3" presStyleCnt="5" custScaleX="118711">
        <dgm:presLayoutVars>
          <dgm:bulletEnabled val="1"/>
        </dgm:presLayoutVars>
      </dgm:prSet>
      <dgm:spPr/>
    </dgm:pt>
    <dgm:pt modelId="{0704E893-C3F8-4186-8F11-BD31C933B422}" type="pres">
      <dgm:prSet presAssocID="{15E06BBD-145A-48FF-BB6E-62AB7CC1D886}" presName="sibTrans" presStyleLbl="node1" presStyleIdx="3" presStyleCnt="5"/>
      <dgm:spPr/>
    </dgm:pt>
    <dgm:pt modelId="{33902833-E5BB-4708-A023-DAC38D0DD3DB}" type="pres">
      <dgm:prSet presAssocID="{23690F82-502E-47C7-9C5E-65091A506220}" presName="dummy" presStyleCnt="0"/>
      <dgm:spPr/>
    </dgm:pt>
    <dgm:pt modelId="{8C7F9ACE-EE32-413F-A307-AD869A9063BE}" type="pres">
      <dgm:prSet presAssocID="{23690F82-502E-47C7-9C5E-65091A506220}" presName="node" presStyleLbl="revTx" presStyleIdx="4" presStyleCnt="5" custScaleX="118711">
        <dgm:presLayoutVars>
          <dgm:bulletEnabled val="1"/>
        </dgm:presLayoutVars>
      </dgm:prSet>
      <dgm:spPr/>
    </dgm:pt>
    <dgm:pt modelId="{72DCCBFF-E62A-42C3-B641-B2ABFBC8C460}" type="pres">
      <dgm:prSet presAssocID="{8C10EE02-6BF3-4E60-B537-9A095806B319}" presName="sibTrans" presStyleLbl="node1" presStyleIdx="4" presStyleCnt="5"/>
      <dgm:spPr/>
    </dgm:pt>
  </dgm:ptLst>
  <dgm:cxnLst>
    <dgm:cxn modelId="{095FC309-6E91-4F9D-BA25-9B8E700774A6}" type="presOf" srcId="{15E06BBD-145A-48FF-BB6E-62AB7CC1D886}" destId="{0704E893-C3F8-4186-8F11-BD31C933B422}" srcOrd="0" destOrd="0" presId="urn:microsoft.com/office/officeart/2005/8/layout/cycle1"/>
    <dgm:cxn modelId="{54FFA30B-EA03-490E-A4F4-84AC54D45929}" type="presOf" srcId="{23690F82-502E-47C7-9C5E-65091A506220}" destId="{8C7F9ACE-EE32-413F-A307-AD869A9063BE}" srcOrd="0" destOrd="0" presId="urn:microsoft.com/office/officeart/2005/8/layout/cycle1"/>
    <dgm:cxn modelId="{CCD96940-EFD9-4FC8-8E82-7131EEBE3ECF}" type="presOf" srcId="{FC7E287E-A05C-40EE-B12F-947BE016AB8F}" destId="{11D799F1-7260-4486-AE93-9DF2A455C80E}" srcOrd="0" destOrd="0" presId="urn:microsoft.com/office/officeart/2005/8/layout/cycle1"/>
    <dgm:cxn modelId="{BD57A45E-ADD9-4DD8-A551-5BE317A875CB}" type="presOf" srcId="{8C10EE02-6BF3-4E60-B537-9A095806B319}" destId="{72DCCBFF-E62A-42C3-B641-B2ABFBC8C460}" srcOrd="0" destOrd="0" presId="urn:microsoft.com/office/officeart/2005/8/layout/cycle1"/>
    <dgm:cxn modelId="{3FF90846-653D-41F8-886D-43A219A7848C}" srcId="{E54CEAAB-B836-4C1C-8081-E08CC9DEFDB2}" destId="{54790EAF-A8BC-438F-97F6-E4B178D522AA}" srcOrd="0" destOrd="0" parTransId="{7508A3E3-F5D4-4EF5-BBF8-E6AFA1BEB849}" sibTransId="{DE84A67F-FA9E-40BA-98F9-4764745015E8}"/>
    <dgm:cxn modelId="{F10BC74A-F4D9-43D0-93F0-C3C11C6D53F5}" srcId="{E54CEAAB-B836-4C1C-8081-E08CC9DEFDB2}" destId="{23690F82-502E-47C7-9C5E-65091A506220}" srcOrd="4" destOrd="0" parTransId="{BEDC4881-B5A4-4692-A2E7-8855572B6DE7}" sibTransId="{8C10EE02-6BF3-4E60-B537-9A095806B319}"/>
    <dgm:cxn modelId="{B6E33156-2D8A-426C-AF2E-043574F9C1B0}" srcId="{E54CEAAB-B836-4C1C-8081-E08CC9DEFDB2}" destId="{F845C290-57B9-444E-8480-BA0042E9F31C}" srcOrd="3" destOrd="0" parTransId="{63F27034-712E-453B-81BC-983C519D8B95}" sibTransId="{15E06BBD-145A-48FF-BB6E-62AB7CC1D886}"/>
    <dgm:cxn modelId="{5E45F38B-DCAF-4FA4-8796-FC18EEEA3852}" type="presOf" srcId="{11B04CC7-3DDB-465F-95E8-71A3E4210D16}" destId="{A745B914-4F09-4009-82F5-06A83ABEBBFE}" srcOrd="0" destOrd="0" presId="urn:microsoft.com/office/officeart/2005/8/layout/cycle1"/>
    <dgm:cxn modelId="{AFA75391-27D0-44A7-B282-BB3583193BF1}" type="presOf" srcId="{F845C290-57B9-444E-8480-BA0042E9F31C}" destId="{33C28639-E9A9-4A19-A7C0-144C72C3053B}" srcOrd="0" destOrd="0" presId="urn:microsoft.com/office/officeart/2005/8/layout/cycle1"/>
    <dgm:cxn modelId="{1317E29E-DA30-4730-B60A-6C4011740381}" type="presOf" srcId="{54790EAF-A8BC-438F-97F6-E4B178D522AA}" destId="{1FBBF6C2-2D89-4308-834C-34970B467DF5}" srcOrd="0" destOrd="0" presId="urn:microsoft.com/office/officeart/2005/8/layout/cycle1"/>
    <dgm:cxn modelId="{90C9BE9F-D1F3-4E7D-BE13-D07486D41DAF}" type="presOf" srcId="{525282D8-593A-479C-8963-C081B5BF064A}" destId="{EE132E64-44AB-4997-8A07-C1141BBB5063}" srcOrd="0" destOrd="0" presId="urn:microsoft.com/office/officeart/2005/8/layout/cycle1"/>
    <dgm:cxn modelId="{A1A49AA8-E1C5-476D-87F2-56C87B291FCE}" type="presOf" srcId="{72036B3B-6EF1-48FE-8884-A3141E017183}" destId="{088D254A-997D-4766-9A22-E32932AD7386}" srcOrd="0" destOrd="0" presId="urn:microsoft.com/office/officeart/2005/8/layout/cycle1"/>
    <dgm:cxn modelId="{9B54F1C0-E221-4081-A973-AFC45E0A34D5}" type="presOf" srcId="{E54CEAAB-B836-4C1C-8081-E08CC9DEFDB2}" destId="{D9F54084-AFB9-46E4-AAB8-07210FB2CA3D}" srcOrd="0" destOrd="0" presId="urn:microsoft.com/office/officeart/2005/8/layout/cycle1"/>
    <dgm:cxn modelId="{718B8FCB-C8B9-4271-822B-C4E042E87237}" srcId="{E54CEAAB-B836-4C1C-8081-E08CC9DEFDB2}" destId="{11B04CC7-3DDB-465F-95E8-71A3E4210D16}" srcOrd="1" destOrd="0" parTransId="{D19190E7-2EF2-44FA-AD8C-4A22905D90DC}" sibTransId="{525282D8-593A-479C-8963-C081B5BF064A}"/>
    <dgm:cxn modelId="{9D9109D1-5375-4537-A7F7-5944BA14798F}" srcId="{E54CEAAB-B836-4C1C-8081-E08CC9DEFDB2}" destId="{FC7E287E-A05C-40EE-B12F-947BE016AB8F}" srcOrd="2" destOrd="0" parTransId="{E94B9801-0491-4A1C-B8B8-A5A96C6D7B22}" sibTransId="{72036B3B-6EF1-48FE-8884-A3141E017183}"/>
    <dgm:cxn modelId="{96759BFE-F035-4CE1-91D3-A36D7C0E093B}" type="presOf" srcId="{DE84A67F-FA9E-40BA-98F9-4764745015E8}" destId="{AA1155A7-D228-431B-9523-7C29C2C46F0E}" srcOrd="0" destOrd="0" presId="urn:microsoft.com/office/officeart/2005/8/layout/cycle1"/>
    <dgm:cxn modelId="{CF8C1622-F87E-4654-B656-0FB5A05716BA}" type="presParOf" srcId="{D9F54084-AFB9-46E4-AAB8-07210FB2CA3D}" destId="{07BDD550-C055-4A68-9888-F6B3B94D08F6}" srcOrd="0" destOrd="0" presId="urn:microsoft.com/office/officeart/2005/8/layout/cycle1"/>
    <dgm:cxn modelId="{479E2C89-EBC1-4611-A0FB-DDBA05DADA80}" type="presParOf" srcId="{D9F54084-AFB9-46E4-AAB8-07210FB2CA3D}" destId="{1FBBF6C2-2D89-4308-834C-34970B467DF5}" srcOrd="1" destOrd="0" presId="urn:microsoft.com/office/officeart/2005/8/layout/cycle1"/>
    <dgm:cxn modelId="{8D4D8176-5B58-404D-9BBB-9D068728D0B0}" type="presParOf" srcId="{D9F54084-AFB9-46E4-AAB8-07210FB2CA3D}" destId="{AA1155A7-D228-431B-9523-7C29C2C46F0E}" srcOrd="2" destOrd="0" presId="urn:microsoft.com/office/officeart/2005/8/layout/cycle1"/>
    <dgm:cxn modelId="{F6F52C21-2BEC-4B9E-A307-FB5DF1E5A27F}" type="presParOf" srcId="{D9F54084-AFB9-46E4-AAB8-07210FB2CA3D}" destId="{ED94A091-5279-4CF1-A438-55AEF339EF28}" srcOrd="3" destOrd="0" presId="urn:microsoft.com/office/officeart/2005/8/layout/cycle1"/>
    <dgm:cxn modelId="{7F058ECB-C74B-4D15-96D6-D22F40748C66}" type="presParOf" srcId="{D9F54084-AFB9-46E4-AAB8-07210FB2CA3D}" destId="{A745B914-4F09-4009-82F5-06A83ABEBBFE}" srcOrd="4" destOrd="0" presId="urn:microsoft.com/office/officeart/2005/8/layout/cycle1"/>
    <dgm:cxn modelId="{1C4C5E42-1386-4ADD-8FD4-842B97255232}" type="presParOf" srcId="{D9F54084-AFB9-46E4-AAB8-07210FB2CA3D}" destId="{EE132E64-44AB-4997-8A07-C1141BBB5063}" srcOrd="5" destOrd="0" presId="urn:microsoft.com/office/officeart/2005/8/layout/cycle1"/>
    <dgm:cxn modelId="{1083C550-2759-479C-A107-2585D6263EFF}" type="presParOf" srcId="{D9F54084-AFB9-46E4-AAB8-07210FB2CA3D}" destId="{95EFB8E2-9D67-4AD9-8B65-1CBA30451F98}" srcOrd="6" destOrd="0" presId="urn:microsoft.com/office/officeart/2005/8/layout/cycle1"/>
    <dgm:cxn modelId="{D372EAC5-F165-4D88-A877-7D5941C38B31}" type="presParOf" srcId="{D9F54084-AFB9-46E4-AAB8-07210FB2CA3D}" destId="{11D799F1-7260-4486-AE93-9DF2A455C80E}" srcOrd="7" destOrd="0" presId="urn:microsoft.com/office/officeart/2005/8/layout/cycle1"/>
    <dgm:cxn modelId="{93C8269C-CCD1-46A5-BADC-0D376A8BD88B}" type="presParOf" srcId="{D9F54084-AFB9-46E4-AAB8-07210FB2CA3D}" destId="{088D254A-997D-4766-9A22-E32932AD7386}" srcOrd="8" destOrd="0" presId="urn:microsoft.com/office/officeart/2005/8/layout/cycle1"/>
    <dgm:cxn modelId="{28B330F8-AA60-4CCC-927D-77BC0E08BE1A}" type="presParOf" srcId="{D9F54084-AFB9-46E4-AAB8-07210FB2CA3D}" destId="{F352395E-EC9F-4DF6-BC4F-4CB7250954AA}" srcOrd="9" destOrd="0" presId="urn:microsoft.com/office/officeart/2005/8/layout/cycle1"/>
    <dgm:cxn modelId="{D0F7C086-05E4-4BC2-A515-C3262AAA7436}" type="presParOf" srcId="{D9F54084-AFB9-46E4-AAB8-07210FB2CA3D}" destId="{33C28639-E9A9-4A19-A7C0-144C72C3053B}" srcOrd="10" destOrd="0" presId="urn:microsoft.com/office/officeart/2005/8/layout/cycle1"/>
    <dgm:cxn modelId="{4CCCBBEB-FD28-4D88-A60D-EA702616F96D}" type="presParOf" srcId="{D9F54084-AFB9-46E4-AAB8-07210FB2CA3D}" destId="{0704E893-C3F8-4186-8F11-BD31C933B422}" srcOrd="11" destOrd="0" presId="urn:microsoft.com/office/officeart/2005/8/layout/cycle1"/>
    <dgm:cxn modelId="{6AA417E2-22DE-430D-BA5C-EFE516F11F02}" type="presParOf" srcId="{D9F54084-AFB9-46E4-AAB8-07210FB2CA3D}" destId="{33902833-E5BB-4708-A023-DAC38D0DD3DB}" srcOrd="12" destOrd="0" presId="urn:microsoft.com/office/officeart/2005/8/layout/cycle1"/>
    <dgm:cxn modelId="{B71B9E0B-59D1-4BC2-A463-1F4082EAD871}" type="presParOf" srcId="{D9F54084-AFB9-46E4-AAB8-07210FB2CA3D}" destId="{8C7F9ACE-EE32-413F-A307-AD869A9063BE}" srcOrd="13" destOrd="0" presId="urn:microsoft.com/office/officeart/2005/8/layout/cycle1"/>
    <dgm:cxn modelId="{60D17ED9-D5E7-48C2-8D83-3428156AD695}" type="presParOf" srcId="{D9F54084-AFB9-46E4-AAB8-07210FB2CA3D}" destId="{72DCCBFF-E62A-42C3-B641-B2ABFBC8C46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1AF04C-E1DD-4FAF-8F50-17349679EEE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09085A-0F84-4E63-9DB9-CA82EA31EA50}">
      <dgm:prSet/>
      <dgm:spPr/>
      <dgm:t>
        <a:bodyPr/>
        <a:lstStyle/>
        <a:p>
          <a:pPr>
            <a:defRPr cap="all"/>
          </a:pPr>
          <a:r>
            <a:rPr lang="en-NZ" dirty="0"/>
            <a:t>Git</a:t>
          </a:r>
          <a:endParaRPr lang="en-US" dirty="0"/>
        </a:p>
      </dgm:t>
    </dgm:pt>
    <dgm:pt modelId="{7C4F54A6-5CD9-4ABF-A24F-08168DF0F59F}" type="parTrans" cxnId="{680C969F-CE90-4F45-8B9B-7A0C4769F240}">
      <dgm:prSet/>
      <dgm:spPr/>
      <dgm:t>
        <a:bodyPr/>
        <a:lstStyle/>
        <a:p>
          <a:endParaRPr lang="en-US"/>
        </a:p>
      </dgm:t>
    </dgm:pt>
    <dgm:pt modelId="{2923DC98-FC18-4445-B289-AC2099F63FAF}" type="sibTrans" cxnId="{680C969F-CE90-4F45-8B9B-7A0C4769F240}">
      <dgm:prSet/>
      <dgm:spPr/>
      <dgm:t>
        <a:bodyPr/>
        <a:lstStyle/>
        <a:p>
          <a:endParaRPr lang="en-US"/>
        </a:p>
      </dgm:t>
    </dgm:pt>
    <dgm:pt modelId="{4D0B446A-A689-4529-8C45-40E9C96CEB5B}">
      <dgm:prSet/>
      <dgm:spPr/>
      <dgm:t>
        <a:bodyPr/>
        <a:lstStyle/>
        <a:p>
          <a:pPr>
            <a:defRPr cap="all"/>
          </a:pPr>
          <a:r>
            <a:rPr lang="en-NZ" dirty="0"/>
            <a:t>GitHub</a:t>
          </a:r>
          <a:endParaRPr lang="en-US" dirty="0"/>
        </a:p>
      </dgm:t>
    </dgm:pt>
    <dgm:pt modelId="{8C46B591-ADF9-4E73-AD7D-12CD4AFFD9EA}" type="parTrans" cxnId="{FB263A3C-D8A2-4C44-BDBF-214450A8C4CC}">
      <dgm:prSet/>
      <dgm:spPr/>
      <dgm:t>
        <a:bodyPr/>
        <a:lstStyle/>
        <a:p>
          <a:endParaRPr lang="en-US"/>
        </a:p>
      </dgm:t>
    </dgm:pt>
    <dgm:pt modelId="{EDD00891-A476-4E78-AD82-BCBBE5138002}" type="sibTrans" cxnId="{FB263A3C-D8A2-4C44-BDBF-214450A8C4CC}">
      <dgm:prSet/>
      <dgm:spPr/>
      <dgm:t>
        <a:bodyPr/>
        <a:lstStyle/>
        <a:p>
          <a:endParaRPr lang="en-US"/>
        </a:p>
      </dgm:t>
    </dgm:pt>
    <dgm:pt modelId="{819923D9-3BB9-4253-925E-6431B7F98E68}">
      <dgm:prSet/>
      <dgm:spPr/>
      <dgm:t>
        <a:bodyPr/>
        <a:lstStyle/>
        <a:p>
          <a:pPr>
            <a:defRPr cap="all"/>
          </a:pPr>
          <a:r>
            <a:rPr lang="en-NZ" dirty="0"/>
            <a:t>Firebase</a:t>
          </a:r>
          <a:endParaRPr lang="en-US" dirty="0"/>
        </a:p>
      </dgm:t>
    </dgm:pt>
    <dgm:pt modelId="{32069EBD-3E9A-47C1-BA62-9DA73A48147F}" type="parTrans" cxnId="{2AF65521-92D3-48B5-8610-811A74168BC7}">
      <dgm:prSet/>
      <dgm:spPr/>
      <dgm:t>
        <a:bodyPr/>
        <a:lstStyle/>
        <a:p>
          <a:endParaRPr lang="en-US"/>
        </a:p>
      </dgm:t>
    </dgm:pt>
    <dgm:pt modelId="{1393AAE1-2B3E-4780-9CC8-8D34DB4BFA6A}" type="sibTrans" cxnId="{2AF65521-92D3-48B5-8610-811A74168BC7}">
      <dgm:prSet/>
      <dgm:spPr/>
      <dgm:t>
        <a:bodyPr/>
        <a:lstStyle/>
        <a:p>
          <a:endParaRPr lang="en-US"/>
        </a:p>
      </dgm:t>
    </dgm:pt>
    <dgm:pt modelId="{905A88B0-280A-4468-B65B-E13D264C0069}">
      <dgm:prSet/>
      <dgm:spPr/>
      <dgm:t>
        <a:bodyPr/>
        <a:lstStyle/>
        <a:p>
          <a:pPr>
            <a:defRPr cap="all"/>
          </a:pPr>
          <a:r>
            <a:rPr lang="en-NZ" dirty="0"/>
            <a:t>Cloud Functions</a:t>
          </a:r>
          <a:endParaRPr lang="en-US" dirty="0"/>
        </a:p>
      </dgm:t>
    </dgm:pt>
    <dgm:pt modelId="{B6E12F2E-3321-4532-99FA-A87065BD6D83}" type="parTrans" cxnId="{9A14952E-C26E-495C-B2C9-0BE846F59371}">
      <dgm:prSet/>
      <dgm:spPr/>
      <dgm:t>
        <a:bodyPr/>
        <a:lstStyle/>
        <a:p>
          <a:endParaRPr lang="en-US"/>
        </a:p>
      </dgm:t>
    </dgm:pt>
    <dgm:pt modelId="{B0298D67-6121-431C-8823-B6DDED409374}" type="sibTrans" cxnId="{9A14952E-C26E-495C-B2C9-0BE846F59371}">
      <dgm:prSet/>
      <dgm:spPr/>
      <dgm:t>
        <a:bodyPr/>
        <a:lstStyle/>
        <a:p>
          <a:endParaRPr lang="en-US"/>
        </a:p>
      </dgm:t>
    </dgm:pt>
    <dgm:pt modelId="{6F518B12-E6AA-476A-842B-A94C6630FF8E}">
      <dgm:prSet/>
      <dgm:spPr/>
      <dgm:t>
        <a:bodyPr/>
        <a:lstStyle/>
        <a:p>
          <a:pPr>
            <a:defRPr cap="all"/>
          </a:pPr>
          <a:r>
            <a:rPr lang="en-NZ" dirty="0"/>
            <a:t>Security Standards</a:t>
          </a:r>
          <a:endParaRPr lang="en-US" dirty="0"/>
        </a:p>
      </dgm:t>
    </dgm:pt>
    <dgm:pt modelId="{972B7114-4665-416F-944E-4ADAD296CA99}" type="parTrans" cxnId="{8AE25509-70F7-443E-BBE8-7F0F070ECB58}">
      <dgm:prSet/>
      <dgm:spPr/>
      <dgm:t>
        <a:bodyPr/>
        <a:lstStyle/>
        <a:p>
          <a:endParaRPr lang="en-US"/>
        </a:p>
      </dgm:t>
    </dgm:pt>
    <dgm:pt modelId="{782663A9-438C-4CB9-860E-065F0B9AE575}" type="sibTrans" cxnId="{8AE25509-70F7-443E-BBE8-7F0F070ECB58}">
      <dgm:prSet/>
      <dgm:spPr/>
      <dgm:t>
        <a:bodyPr/>
        <a:lstStyle/>
        <a:p>
          <a:endParaRPr lang="en-US"/>
        </a:p>
      </dgm:t>
    </dgm:pt>
    <dgm:pt modelId="{96AF6D4C-5A4C-434A-A4FD-0608CE02ED31}">
      <dgm:prSet/>
      <dgm:spPr/>
      <dgm:t>
        <a:bodyPr/>
        <a:lstStyle/>
        <a:p>
          <a:pPr>
            <a:defRPr cap="all"/>
          </a:pPr>
          <a:r>
            <a:rPr lang="en-NZ" dirty="0"/>
            <a:t>Legal Terminology</a:t>
          </a:r>
          <a:endParaRPr lang="en-US" dirty="0"/>
        </a:p>
      </dgm:t>
    </dgm:pt>
    <dgm:pt modelId="{CBE01E88-1780-4538-AC3B-6B0EE15FCEC8}" type="parTrans" cxnId="{32F1B1C5-9903-444E-9085-64F575058D76}">
      <dgm:prSet/>
      <dgm:spPr/>
      <dgm:t>
        <a:bodyPr/>
        <a:lstStyle/>
        <a:p>
          <a:endParaRPr lang="en-US"/>
        </a:p>
      </dgm:t>
    </dgm:pt>
    <dgm:pt modelId="{682CF48A-97C4-4690-BC85-EF109F07EF50}" type="sibTrans" cxnId="{32F1B1C5-9903-444E-9085-64F575058D76}">
      <dgm:prSet/>
      <dgm:spPr/>
      <dgm:t>
        <a:bodyPr/>
        <a:lstStyle/>
        <a:p>
          <a:endParaRPr lang="en-US"/>
        </a:p>
      </dgm:t>
    </dgm:pt>
    <dgm:pt modelId="{0147EC25-CF0F-4361-897B-5DED1D36E796}">
      <dgm:prSet/>
      <dgm:spPr/>
      <dgm:t>
        <a:bodyPr/>
        <a:lstStyle/>
        <a:p>
          <a:pPr>
            <a:defRPr cap="all"/>
          </a:pPr>
          <a:r>
            <a:rPr lang="en-NZ" dirty="0"/>
            <a:t>Marketing Research</a:t>
          </a:r>
          <a:endParaRPr lang="en-US" dirty="0"/>
        </a:p>
      </dgm:t>
    </dgm:pt>
    <dgm:pt modelId="{C6FB7109-DDD3-48D3-98D1-860CB653B9E5}" type="parTrans" cxnId="{8A44715E-1DE8-458B-8DCD-C4AC0AA5D60F}">
      <dgm:prSet/>
      <dgm:spPr/>
      <dgm:t>
        <a:bodyPr/>
        <a:lstStyle/>
        <a:p>
          <a:endParaRPr lang="en-US"/>
        </a:p>
      </dgm:t>
    </dgm:pt>
    <dgm:pt modelId="{0373CB85-570C-4540-8994-4039B59D275F}" type="sibTrans" cxnId="{8A44715E-1DE8-458B-8DCD-C4AC0AA5D60F}">
      <dgm:prSet/>
      <dgm:spPr/>
      <dgm:t>
        <a:bodyPr/>
        <a:lstStyle/>
        <a:p>
          <a:endParaRPr lang="en-US"/>
        </a:p>
      </dgm:t>
    </dgm:pt>
    <dgm:pt modelId="{CB343498-CCAB-43F3-B53C-0296BD8596D6}">
      <dgm:prSet/>
      <dgm:spPr/>
      <dgm:t>
        <a:bodyPr/>
        <a:lstStyle/>
        <a:p>
          <a:pPr>
            <a:defRPr cap="all"/>
          </a:pPr>
          <a:r>
            <a:rPr lang="en-US" dirty="0"/>
            <a:t>WordPress</a:t>
          </a:r>
        </a:p>
      </dgm:t>
    </dgm:pt>
    <dgm:pt modelId="{A42BA560-FF3B-47CB-BFFD-D3A94D33053C}" type="parTrans" cxnId="{13F92C89-C283-4C4D-9BAC-7DC5398BAD1B}">
      <dgm:prSet/>
      <dgm:spPr/>
      <dgm:t>
        <a:bodyPr/>
        <a:lstStyle/>
        <a:p>
          <a:endParaRPr lang="en-NZ"/>
        </a:p>
      </dgm:t>
    </dgm:pt>
    <dgm:pt modelId="{D76A1046-6B05-4F63-9224-B9A3FA6FE2DA}" type="sibTrans" cxnId="{13F92C89-C283-4C4D-9BAC-7DC5398BAD1B}">
      <dgm:prSet/>
      <dgm:spPr/>
      <dgm:t>
        <a:bodyPr/>
        <a:lstStyle/>
        <a:p>
          <a:endParaRPr lang="en-NZ"/>
        </a:p>
      </dgm:t>
    </dgm:pt>
    <dgm:pt modelId="{A5CAFE7D-88A3-4E46-B989-D04FEAB2A9A0}">
      <dgm:prSet/>
      <dgm:spPr/>
      <dgm:t>
        <a:bodyPr/>
        <a:lstStyle/>
        <a:p>
          <a:pPr>
            <a:defRPr cap="all"/>
          </a:pPr>
          <a:r>
            <a:rPr lang="en-US" dirty="0"/>
            <a:t>Payment Gateways</a:t>
          </a:r>
        </a:p>
      </dgm:t>
    </dgm:pt>
    <dgm:pt modelId="{B2C00707-7C1B-43EE-828E-28D1AC7F1FE8}" type="parTrans" cxnId="{2DE206B2-4AD6-419C-AD27-484FCDC71210}">
      <dgm:prSet/>
      <dgm:spPr/>
      <dgm:t>
        <a:bodyPr/>
        <a:lstStyle/>
        <a:p>
          <a:endParaRPr lang="en-NZ"/>
        </a:p>
      </dgm:t>
    </dgm:pt>
    <dgm:pt modelId="{1885DCA4-F1A9-4CC9-9202-B57F9E3E17EB}" type="sibTrans" cxnId="{2DE206B2-4AD6-419C-AD27-484FCDC71210}">
      <dgm:prSet/>
      <dgm:spPr/>
      <dgm:t>
        <a:bodyPr/>
        <a:lstStyle/>
        <a:p>
          <a:endParaRPr lang="en-NZ"/>
        </a:p>
      </dgm:t>
    </dgm:pt>
    <dgm:pt modelId="{D341D1C3-2126-44BC-8F27-C238058E0A25}" type="pres">
      <dgm:prSet presAssocID="{AE1AF04C-E1DD-4FAF-8F50-17349679EEEE}" presName="root" presStyleCnt="0">
        <dgm:presLayoutVars>
          <dgm:dir/>
          <dgm:resizeHandles val="exact"/>
        </dgm:presLayoutVars>
      </dgm:prSet>
      <dgm:spPr/>
    </dgm:pt>
    <dgm:pt modelId="{61785C0E-4701-4EA2-AF5C-7465D13D7448}" type="pres">
      <dgm:prSet presAssocID="{0509085A-0F84-4E63-9DB9-CA82EA31EA50}" presName="compNode" presStyleCnt="0"/>
      <dgm:spPr/>
    </dgm:pt>
    <dgm:pt modelId="{2BFB6BEA-3422-43DA-895A-92D1B2FE3BFA}" type="pres">
      <dgm:prSet presAssocID="{0509085A-0F84-4E63-9DB9-CA82EA31EA50}" presName="iconBgRect" presStyleLbl="bgShp" presStyleIdx="0" presStyleCnt="9"/>
      <dgm:spPr/>
    </dgm:pt>
    <dgm:pt modelId="{59CE762D-7417-4EFB-BF26-A07D43F052DD}" type="pres">
      <dgm:prSet presAssocID="{0509085A-0F84-4E63-9DB9-CA82EA31EA50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80E4C5A-E387-4087-9D44-85100A7AC9F0}" type="pres">
      <dgm:prSet presAssocID="{0509085A-0F84-4E63-9DB9-CA82EA31EA50}" presName="spaceRect" presStyleCnt="0"/>
      <dgm:spPr/>
    </dgm:pt>
    <dgm:pt modelId="{97CB7481-4FD7-4554-A298-0610A7C618D7}" type="pres">
      <dgm:prSet presAssocID="{0509085A-0F84-4E63-9DB9-CA82EA31EA50}" presName="textRect" presStyleLbl="revTx" presStyleIdx="0" presStyleCnt="9">
        <dgm:presLayoutVars>
          <dgm:chMax val="1"/>
          <dgm:chPref val="1"/>
        </dgm:presLayoutVars>
      </dgm:prSet>
      <dgm:spPr/>
    </dgm:pt>
    <dgm:pt modelId="{E5069310-B0ED-4ED5-88D5-F4C67677424F}" type="pres">
      <dgm:prSet presAssocID="{2923DC98-FC18-4445-B289-AC2099F63FAF}" presName="sibTrans" presStyleCnt="0"/>
      <dgm:spPr/>
    </dgm:pt>
    <dgm:pt modelId="{8221294F-4BEF-442B-AEFA-AAB0807959EE}" type="pres">
      <dgm:prSet presAssocID="{4D0B446A-A689-4529-8C45-40E9C96CEB5B}" presName="compNode" presStyleCnt="0"/>
      <dgm:spPr/>
    </dgm:pt>
    <dgm:pt modelId="{3B575D06-9F1C-4824-AB57-20C52DB54174}" type="pres">
      <dgm:prSet presAssocID="{4D0B446A-A689-4529-8C45-40E9C96CEB5B}" presName="iconBgRect" presStyleLbl="bgShp" presStyleIdx="1" presStyleCnt="9"/>
      <dgm:spPr/>
    </dgm:pt>
    <dgm:pt modelId="{5AEF49B8-76A1-4493-8D2A-9336EBE7DE08}" type="pres">
      <dgm:prSet presAssocID="{4D0B446A-A689-4529-8C45-40E9C96CEB5B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E6221F02-22D5-40BA-B75C-D3F70B1E6866}" type="pres">
      <dgm:prSet presAssocID="{4D0B446A-A689-4529-8C45-40E9C96CEB5B}" presName="spaceRect" presStyleCnt="0"/>
      <dgm:spPr/>
    </dgm:pt>
    <dgm:pt modelId="{578E34CD-7C64-4C76-9AAF-DAC970C0822F}" type="pres">
      <dgm:prSet presAssocID="{4D0B446A-A689-4529-8C45-40E9C96CEB5B}" presName="textRect" presStyleLbl="revTx" presStyleIdx="1" presStyleCnt="9">
        <dgm:presLayoutVars>
          <dgm:chMax val="1"/>
          <dgm:chPref val="1"/>
        </dgm:presLayoutVars>
      </dgm:prSet>
      <dgm:spPr/>
    </dgm:pt>
    <dgm:pt modelId="{096315B2-A52B-4E38-98EA-5CF887345AD7}" type="pres">
      <dgm:prSet presAssocID="{EDD00891-A476-4E78-AD82-BCBBE5138002}" presName="sibTrans" presStyleCnt="0"/>
      <dgm:spPr/>
    </dgm:pt>
    <dgm:pt modelId="{2B9B5491-33FD-4193-9C4D-CF896B42C402}" type="pres">
      <dgm:prSet presAssocID="{819923D9-3BB9-4253-925E-6431B7F98E68}" presName="compNode" presStyleCnt="0"/>
      <dgm:spPr/>
    </dgm:pt>
    <dgm:pt modelId="{F6C4FD76-73C3-4842-8897-A6A1F751766A}" type="pres">
      <dgm:prSet presAssocID="{819923D9-3BB9-4253-925E-6431B7F98E68}" presName="iconBgRect" presStyleLbl="bgShp" presStyleIdx="2" presStyleCnt="9"/>
      <dgm:spPr/>
    </dgm:pt>
    <dgm:pt modelId="{1E9ED5D4-7A73-443B-8974-C201084130A3}" type="pres">
      <dgm:prSet presAssocID="{819923D9-3BB9-4253-925E-6431B7F98E68}" presName="iconRect" presStyleLbl="node1" presStyleIdx="2" presStyleCnt="9" custScaleX="117322" custScaleY="117322" custLinFactNeighborX="-6385" custLinFactNeighborY="-3368"/>
      <dgm:spPr>
        <a:prstGeom prst="flowChartConnector">
          <a:avLst/>
        </a:prstGeom>
        <a:blipFill dpi="0" rotWithShape="1"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29528" t="12330" r="-192512" b="13799"/>
          </a:stretch>
        </a:blipFill>
        <a:ln>
          <a:noFill/>
        </a:ln>
      </dgm:spPr>
    </dgm:pt>
    <dgm:pt modelId="{F2DA0ACA-93C0-4B7E-8396-EB88F7F15B54}" type="pres">
      <dgm:prSet presAssocID="{819923D9-3BB9-4253-925E-6431B7F98E68}" presName="spaceRect" presStyleCnt="0"/>
      <dgm:spPr/>
    </dgm:pt>
    <dgm:pt modelId="{1EC934F4-F1F6-4644-970A-53DC087BA525}" type="pres">
      <dgm:prSet presAssocID="{819923D9-3BB9-4253-925E-6431B7F98E68}" presName="textRect" presStyleLbl="revTx" presStyleIdx="2" presStyleCnt="9">
        <dgm:presLayoutVars>
          <dgm:chMax val="1"/>
          <dgm:chPref val="1"/>
        </dgm:presLayoutVars>
      </dgm:prSet>
      <dgm:spPr/>
    </dgm:pt>
    <dgm:pt modelId="{A567B51A-C7B6-4497-91A7-D85E7FF3F07E}" type="pres">
      <dgm:prSet presAssocID="{1393AAE1-2B3E-4780-9CC8-8D34DB4BFA6A}" presName="sibTrans" presStyleCnt="0"/>
      <dgm:spPr/>
    </dgm:pt>
    <dgm:pt modelId="{7EC5823A-94C4-4755-A4EE-C30137D1D3D5}" type="pres">
      <dgm:prSet presAssocID="{905A88B0-280A-4468-B65B-E13D264C0069}" presName="compNode" presStyleCnt="0"/>
      <dgm:spPr/>
    </dgm:pt>
    <dgm:pt modelId="{727B3AED-2C1F-4E5A-BF6C-3341EF4CD1E3}" type="pres">
      <dgm:prSet presAssocID="{905A88B0-280A-4468-B65B-E13D264C0069}" presName="iconBgRect" presStyleLbl="bgShp" presStyleIdx="3" presStyleCnt="9"/>
      <dgm:spPr/>
    </dgm:pt>
    <dgm:pt modelId="{C4ADC54F-EE4E-4982-B1C5-998615F401A9}" type="pres">
      <dgm:prSet presAssocID="{905A88B0-280A-4468-B65B-E13D264C0069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67021E6-71B3-4CBB-B59A-D68BCA971770}" type="pres">
      <dgm:prSet presAssocID="{905A88B0-280A-4468-B65B-E13D264C0069}" presName="spaceRect" presStyleCnt="0"/>
      <dgm:spPr/>
    </dgm:pt>
    <dgm:pt modelId="{B7323FB2-0419-4F5E-8CD2-7FBADDF7447E}" type="pres">
      <dgm:prSet presAssocID="{905A88B0-280A-4468-B65B-E13D264C0069}" presName="textRect" presStyleLbl="revTx" presStyleIdx="3" presStyleCnt="9">
        <dgm:presLayoutVars>
          <dgm:chMax val="1"/>
          <dgm:chPref val="1"/>
        </dgm:presLayoutVars>
      </dgm:prSet>
      <dgm:spPr/>
    </dgm:pt>
    <dgm:pt modelId="{6AE8275A-6230-4DE3-92A4-36DC1A2F037B}" type="pres">
      <dgm:prSet presAssocID="{B0298D67-6121-431C-8823-B6DDED409374}" presName="sibTrans" presStyleCnt="0"/>
      <dgm:spPr/>
    </dgm:pt>
    <dgm:pt modelId="{49A196DA-C837-4B45-8069-66670C04CDC1}" type="pres">
      <dgm:prSet presAssocID="{CB343498-CCAB-43F3-B53C-0296BD8596D6}" presName="compNode" presStyleCnt="0"/>
      <dgm:spPr/>
    </dgm:pt>
    <dgm:pt modelId="{A0657701-4C35-47A2-9F04-B53808732737}" type="pres">
      <dgm:prSet presAssocID="{CB343498-CCAB-43F3-B53C-0296BD8596D6}" presName="iconBgRect" presStyleLbl="bgShp" presStyleIdx="4" presStyleCnt="9"/>
      <dgm:spPr/>
    </dgm:pt>
    <dgm:pt modelId="{D6325027-1255-42F6-B5DB-849D964EA84C}" type="pres">
      <dgm:prSet presAssocID="{CB343498-CCAB-43F3-B53C-0296BD8596D6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BE53F7D-11BB-4D74-91D6-3E0D600ACB02}" type="pres">
      <dgm:prSet presAssocID="{CB343498-CCAB-43F3-B53C-0296BD8596D6}" presName="spaceRect" presStyleCnt="0"/>
      <dgm:spPr/>
    </dgm:pt>
    <dgm:pt modelId="{FE3A1985-9F95-48EF-907D-449742B6C84A}" type="pres">
      <dgm:prSet presAssocID="{CB343498-CCAB-43F3-B53C-0296BD8596D6}" presName="textRect" presStyleLbl="revTx" presStyleIdx="4" presStyleCnt="9">
        <dgm:presLayoutVars>
          <dgm:chMax val="1"/>
          <dgm:chPref val="1"/>
        </dgm:presLayoutVars>
      </dgm:prSet>
      <dgm:spPr/>
    </dgm:pt>
    <dgm:pt modelId="{4E572425-BD7A-435A-BB11-8BDA6CEDE1F6}" type="pres">
      <dgm:prSet presAssocID="{D76A1046-6B05-4F63-9224-B9A3FA6FE2DA}" presName="sibTrans" presStyleCnt="0"/>
      <dgm:spPr/>
    </dgm:pt>
    <dgm:pt modelId="{8F62A508-69B1-4F57-AC10-E6C4A77065C2}" type="pres">
      <dgm:prSet presAssocID="{A5CAFE7D-88A3-4E46-B989-D04FEAB2A9A0}" presName="compNode" presStyleCnt="0"/>
      <dgm:spPr/>
    </dgm:pt>
    <dgm:pt modelId="{4FFC1D01-959A-43D5-A7FA-5B5C654405ED}" type="pres">
      <dgm:prSet presAssocID="{A5CAFE7D-88A3-4E46-B989-D04FEAB2A9A0}" presName="iconBgRect" presStyleLbl="bgShp" presStyleIdx="5" presStyleCnt="9"/>
      <dgm:spPr/>
    </dgm:pt>
    <dgm:pt modelId="{C95D8FCA-B192-4D34-85A9-699FB1076D70}" type="pres">
      <dgm:prSet presAssocID="{A5CAFE7D-88A3-4E46-B989-D04FEAB2A9A0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AF1906F-4105-4ED5-9EB6-E09796923863}" type="pres">
      <dgm:prSet presAssocID="{A5CAFE7D-88A3-4E46-B989-D04FEAB2A9A0}" presName="spaceRect" presStyleCnt="0"/>
      <dgm:spPr/>
    </dgm:pt>
    <dgm:pt modelId="{019C23A7-64E8-4209-9585-88733413ADF2}" type="pres">
      <dgm:prSet presAssocID="{A5CAFE7D-88A3-4E46-B989-D04FEAB2A9A0}" presName="textRect" presStyleLbl="revTx" presStyleIdx="5" presStyleCnt="9">
        <dgm:presLayoutVars>
          <dgm:chMax val="1"/>
          <dgm:chPref val="1"/>
        </dgm:presLayoutVars>
      </dgm:prSet>
      <dgm:spPr/>
    </dgm:pt>
    <dgm:pt modelId="{4805FDA9-D16D-4976-A2AA-EA203FD98419}" type="pres">
      <dgm:prSet presAssocID="{1885DCA4-F1A9-4CC9-9202-B57F9E3E17EB}" presName="sibTrans" presStyleCnt="0"/>
      <dgm:spPr/>
    </dgm:pt>
    <dgm:pt modelId="{71B8DE03-71D0-425A-AA34-2F7FAC6BC893}" type="pres">
      <dgm:prSet presAssocID="{6F518B12-E6AA-476A-842B-A94C6630FF8E}" presName="compNode" presStyleCnt="0"/>
      <dgm:spPr/>
    </dgm:pt>
    <dgm:pt modelId="{9B7F7EEB-4254-4EB6-BB2E-AB5B067BBD0A}" type="pres">
      <dgm:prSet presAssocID="{6F518B12-E6AA-476A-842B-A94C6630FF8E}" presName="iconBgRect" presStyleLbl="bgShp" presStyleIdx="6" presStyleCnt="9"/>
      <dgm:spPr/>
    </dgm:pt>
    <dgm:pt modelId="{C1FC88BC-F13B-4DC8-AE15-EDAE54868BC1}" type="pres">
      <dgm:prSet presAssocID="{6F518B12-E6AA-476A-842B-A94C6630FF8E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35464FD-D9EA-4D4C-AA8A-A6CCA22A28AE}" type="pres">
      <dgm:prSet presAssocID="{6F518B12-E6AA-476A-842B-A94C6630FF8E}" presName="spaceRect" presStyleCnt="0"/>
      <dgm:spPr/>
    </dgm:pt>
    <dgm:pt modelId="{B9AAB51E-BB8D-455E-A9DB-415693AEB560}" type="pres">
      <dgm:prSet presAssocID="{6F518B12-E6AA-476A-842B-A94C6630FF8E}" presName="textRect" presStyleLbl="revTx" presStyleIdx="6" presStyleCnt="9">
        <dgm:presLayoutVars>
          <dgm:chMax val="1"/>
          <dgm:chPref val="1"/>
        </dgm:presLayoutVars>
      </dgm:prSet>
      <dgm:spPr/>
    </dgm:pt>
    <dgm:pt modelId="{742D1E3D-5B3F-426C-B224-80FCC97A7651}" type="pres">
      <dgm:prSet presAssocID="{782663A9-438C-4CB9-860E-065F0B9AE575}" presName="sibTrans" presStyleCnt="0"/>
      <dgm:spPr/>
    </dgm:pt>
    <dgm:pt modelId="{ADDB4F5E-4CF8-4A79-B70B-39E574825468}" type="pres">
      <dgm:prSet presAssocID="{96AF6D4C-5A4C-434A-A4FD-0608CE02ED31}" presName="compNode" presStyleCnt="0"/>
      <dgm:spPr/>
    </dgm:pt>
    <dgm:pt modelId="{F9B11F4D-D6ED-48A4-A6F5-A8CDC9F53A23}" type="pres">
      <dgm:prSet presAssocID="{96AF6D4C-5A4C-434A-A4FD-0608CE02ED31}" presName="iconBgRect" presStyleLbl="bgShp" presStyleIdx="7" presStyleCnt="9"/>
      <dgm:spPr/>
    </dgm:pt>
    <dgm:pt modelId="{A74B0E73-11EE-4A8E-BC57-0F9C18253237}" type="pres">
      <dgm:prSet presAssocID="{96AF6D4C-5A4C-434A-A4FD-0608CE02ED31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18D3F1AD-446A-41DC-90A4-42E5F05074CC}" type="pres">
      <dgm:prSet presAssocID="{96AF6D4C-5A4C-434A-A4FD-0608CE02ED31}" presName="spaceRect" presStyleCnt="0"/>
      <dgm:spPr/>
    </dgm:pt>
    <dgm:pt modelId="{0D129F98-F1E4-441F-8360-A10A41FC3AA4}" type="pres">
      <dgm:prSet presAssocID="{96AF6D4C-5A4C-434A-A4FD-0608CE02ED31}" presName="textRect" presStyleLbl="revTx" presStyleIdx="7" presStyleCnt="9">
        <dgm:presLayoutVars>
          <dgm:chMax val="1"/>
          <dgm:chPref val="1"/>
        </dgm:presLayoutVars>
      </dgm:prSet>
      <dgm:spPr/>
    </dgm:pt>
    <dgm:pt modelId="{0CA7EC3C-4E8F-422C-9D41-E566CCBBED8A}" type="pres">
      <dgm:prSet presAssocID="{682CF48A-97C4-4690-BC85-EF109F07EF50}" presName="sibTrans" presStyleCnt="0"/>
      <dgm:spPr/>
    </dgm:pt>
    <dgm:pt modelId="{EFEFCCC9-1487-478E-92CD-982BA80A5D96}" type="pres">
      <dgm:prSet presAssocID="{0147EC25-CF0F-4361-897B-5DED1D36E796}" presName="compNode" presStyleCnt="0"/>
      <dgm:spPr/>
    </dgm:pt>
    <dgm:pt modelId="{026539DB-0D77-4D14-84BD-E67FB037149F}" type="pres">
      <dgm:prSet presAssocID="{0147EC25-CF0F-4361-897B-5DED1D36E796}" presName="iconBgRect" presStyleLbl="bgShp" presStyleIdx="8" presStyleCnt="9"/>
      <dgm:spPr/>
    </dgm:pt>
    <dgm:pt modelId="{D2F59E12-9121-4A54-858F-BE23304ECCB7}" type="pres">
      <dgm:prSet presAssocID="{0147EC25-CF0F-4361-897B-5DED1D36E796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1E023DB-085F-4D1B-9156-19A0272D7E8D}" type="pres">
      <dgm:prSet presAssocID="{0147EC25-CF0F-4361-897B-5DED1D36E796}" presName="spaceRect" presStyleCnt="0"/>
      <dgm:spPr/>
    </dgm:pt>
    <dgm:pt modelId="{93703B12-0910-4E63-AB01-175C0A2EDC5C}" type="pres">
      <dgm:prSet presAssocID="{0147EC25-CF0F-4361-897B-5DED1D36E796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8AE25509-70F7-443E-BBE8-7F0F070ECB58}" srcId="{AE1AF04C-E1DD-4FAF-8F50-17349679EEEE}" destId="{6F518B12-E6AA-476A-842B-A94C6630FF8E}" srcOrd="6" destOrd="0" parTransId="{972B7114-4665-416F-944E-4ADAD296CA99}" sibTransId="{782663A9-438C-4CB9-860E-065F0B9AE575}"/>
    <dgm:cxn modelId="{2AF65521-92D3-48B5-8610-811A74168BC7}" srcId="{AE1AF04C-E1DD-4FAF-8F50-17349679EEEE}" destId="{819923D9-3BB9-4253-925E-6431B7F98E68}" srcOrd="2" destOrd="0" parTransId="{32069EBD-3E9A-47C1-BA62-9DA73A48147F}" sibTransId="{1393AAE1-2B3E-4780-9CC8-8D34DB4BFA6A}"/>
    <dgm:cxn modelId="{9A14952E-C26E-495C-B2C9-0BE846F59371}" srcId="{AE1AF04C-E1DD-4FAF-8F50-17349679EEEE}" destId="{905A88B0-280A-4468-B65B-E13D264C0069}" srcOrd="3" destOrd="0" parTransId="{B6E12F2E-3321-4532-99FA-A87065BD6D83}" sibTransId="{B0298D67-6121-431C-8823-B6DDED409374}"/>
    <dgm:cxn modelId="{FB263A3C-D8A2-4C44-BDBF-214450A8C4CC}" srcId="{AE1AF04C-E1DD-4FAF-8F50-17349679EEEE}" destId="{4D0B446A-A689-4529-8C45-40E9C96CEB5B}" srcOrd="1" destOrd="0" parTransId="{8C46B591-ADF9-4E73-AD7D-12CD4AFFD9EA}" sibTransId="{EDD00891-A476-4E78-AD82-BCBBE5138002}"/>
    <dgm:cxn modelId="{8A44715E-1DE8-458B-8DCD-C4AC0AA5D60F}" srcId="{AE1AF04C-E1DD-4FAF-8F50-17349679EEEE}" destId="{0147EC25-CF0F-4361-897B-5DED1D36E796}" srcOrd="8" destOrd="0" parTransId="{C6FB7109-DDD3-48D3-98D1-860CB653B9E5}" sibTransId="{0373CB85-570C-4540-8994-4039B59D275F}"/>
    <dgm:cxn modelId="{F2BADB43-3E1A-4F73-9E29-707C289ED5BC}" type="presOf" srcId="{905A88B0-280A-4468-B65B-E13D264C0069}" destId="{B7323FB2-0419-4F5E-8CD2-7FBADDF7447E}" srcOrd="0" destOrd="0" presId="urn:microsoft.com/office/officeart/2018/5/layout/IconCircleLabelList"/>
    <dgm:cxn modelId="{3F105A46-FC68-4DB4-9BA0-56A4BD30C588}" type="presOf" srcId="{819923D9-3BB9-4253-925E-6431B7F98E68}" destId="{1EC934F4-F1F6-4644-970A-53DC087BA525}" srcOrd="0" destOrd="0" presId="urn:microsoft.com/office/officeart/2018/5/layout/IconCircleLabelList"/>
    <dgm:cxn modelId="{57AD4A6B-DC80-4FD6-944C-D55971AF5716}" type="presOf" srcId="{6F518B12-E6AA-476A-842B-A94C6630FF8E}" destId="{B9AAB51E-BB8D-455E-A9DB-415693AEB560}" srcOrd="0" destOrd="0" presId="urn:microsoft.com/office/officeart/2018/5/layout/IconCircleLabelList"/>
    <dgm:cxn modelId="{4BCF4252-A3F1-4070-BC64-5CB1180F5CD3}" type="presOf" srcId="{CB343498-CCAB-43F3-B53C-0296BD8596D6}" destId="{FE3A1985-9F95-48EF-907D-449742B6C84A}" srcOrd="0" destOrd="0" presId="urn:microsoft.com/office/officeart/2018/5/layout/IconCircleLabelList"/>
    <dgm:cxn modelId="{13F92C89-C283-4C4D-9BAC-7DC5398BAD1B}" srcId="{AE1AF04C-E1DD-4FAF-8F50-17349679EEEE}" destId="{CB343498-CCAB-43F3-B53C-0296BD8596D6}" srcOrd="4" destOrd="0" parTransId="{A42BA560-FF3B-47CB-BFFD-D3A94D33053C}" sibTransId="{D76A1046-6B05-4F63-9224-B9A3FA6FE2DA}"/>
    <dgm:cxn modelId="{680C969F-CE90-4F45-8B9B-7A0C4769F240}" srcId="{AE1AF04C-E1DD-4FAF-8F50-17349679EEEE}" destId="{0509085A-0F84-4E63-9DB9-CA82EA31EA50}" srcOrd="0" destOrd="0" parTransId="{7C4F54A6-5CD9-4ABF-A24F-08168DF0F59F}" sibTransId="{2923DC98-FC18-4445-B289-AC2099F63FAF}"/>
    <dgm:cxn modelId="{4CCBBDA7-D878-4700-8F7B-38486041D993}" type="presOf" srcId="{A5CAFE7D-88A3-4E46-B989-D04FEAB2A9A0}" destId="{019C23A7-64E8-4209-9585-88733413ADF2}" srcOrd="0" destOrd="0" presId="urn:microsoft.com/office/officeart/2018/5/layout/IconCircleLabelList"/>
    <dgm:cxn modelId="{2DE206B2-4AD6-419C-AD27-484FCDC71210}" srcId="{AE1AF04C-E1DD-4FAF-8F50-17349679EEEE}" destId="{A5CAFE7D-88A3-4E46-B989-D04FEAB2A9A0}" srcOrd="5" destOrd="0" parTransId="{B2C00707-7C1B-43EE-828E-28D1AC7F1FE8}" sibTransId="{1885DCA4-F1A9-4CC9-9202-B57F9E3E17EB}"/>
    <dgm:cxn modelId="{58C090B9-9BA0-4BE3-B36C-FFB9D80945EF}" type="presOf" srcId="{4D0B446A-A689-4529-8C45-40E9C96CEB5B}" destId="{578E34CD-7C64-4C76-9AAF-DAC970C0822F}" srcOrd="0" destOrd="0" presId="urn:microsoft.com/office/officeart/2018/5/layout/IconCircleLabelList"/>
    <dgm:cxn modelId="{32F1B1C5-9903-444E-9085-64F575058D76}" srcId="{AE1AF04C-E1DD-4FAF-8F50-17349679EEEE}" destId="{96AF6D4C-5A4C-434A-A4FD-0608CE02ED31}" srcOrd="7" destOrd="0" parTransId="{CBE01E88-1780-4538-AC3B-6B0EE15FCEC8}" sibTransId="{682CF48A-97C4-4690-BC85-EF109F07EF50}"/>
    <dgm:cxn modelId="{A934CACF-2250-478E-811C-B9FD1C52EA1C}" type="presOf" srcId="{0147EC25-CF0F-4361-897B-5DED1D36E796}" destId="{93703B12-0910-4E63-AB01-175C0A2EDC5C}" srcOrd="0" destOrd="0" presId="urn:microsoft.com/office/officeart/2018/5/layout/IconCircleLabelList"/>
    <dgm:cxn modelId="{53923AD5-8C2C-4ECC-926E-28203A93B730}" type="presOf" srcId="{AE1AF04C-E1DD-4FAF-8F50-17349679EEEE}" destId="{D341D1C3-2126-44BC-8F27-C238058E0A25}" srcOrd="0" destOrd="0" presId="urn:microsoft.com/office/officeart/2018/5/layout/IconCircleLabelList"/>
    <dgm:cxn modelId="{B6684CDC-0939-4BBB-9FB3-B67759CE61E0}" type="presOf" srcId="{0509085A-0F84-4E63-9DB9-CA82EA31EA50}" destId="{97CB7481-4FD7-4554-A298-0610A7C618D7}" srcOrd="0" destOrd="0" presId="urn:microsoft.com/office/officeart/2018/5/layout/IconCircleLabelList"/>
    <dgm:cxn modelId="{4BE72CE8-D039-455A-8CD0-6AF102D65AFA}" type="presOf" srcId="{96AF6D4C-5A4C-434A-A4FD-0608CE02ED31}" destId="{0D129F98-F1E4-441F-8360-A10A41FC3AA4}" srcOrd="0" destOrd="0" presId="urn:microsoft.com/office/officeart/2018/5/layout/IconCircleLabelList"/>
    <dgm:cxn modelId="{EEC0D2C1-5638-49B2-9F64-A15C844B89CC}" type="presParOf" srcId="{D341D1C3-2126-44BC-8F27-C238058E0A25}" destId="{61785C0E-4701-4EA2-AF5C-7465D13D7448}" srcOrd="0" destOrd="0" presId="urn:microsoft.com/office/officeart/2018/5/layout/IconCircleLabelList"/>
    <dgm:cxn modelId="{FCB4F2E8-C8FC-4B94-9339-C80A16648DA8}" type="presParOf" srcId="{61785C0E-4701-4EA2-AF5C-7465D13D7448}" destId="{2BFB6BEA-3422-43DA-895A-92D1B2FE3BFA}" srcOrd="0" destOrd="0" presId="urn:microsoft.com/office/officeart/2018/5/layout/IconCircleLabelList"/>
    <dgm:cxn modelId="{1E687C85-B56C-4500-9185-A68F75952D4D}" type="presParOf" srcId="{61785C0E-4701-4EA2-AF5C-7465D13D7448}" destId="{59CE762D-7417-4EFB-BF26-A07D43F052DD}" srcOrd="1" destOrd="0" presId="urn:microsoft.com/office/officeart/2018/5/layout/IconCircleLabelList"/>
    <dgm:cxn modelId="{A8A2F971-01C3-443D-8148-B78B18CF89D8}" type="presParOf" srcId="{61785C0E-4701-4EA2-AF5C-7465D13D7448}" destId="{B80E4C5A-E387-4087-9D44-85100A7AC9F0}" srcOrd="2" destOrd="0" presId="urn:microsoft.com/office/officeart/2018/5/layout/IconCircleLabelList"/>
    <dgm:cxn modelId="{06BB2600-1B92-47E6-9E96-DEB7F2DA6A88}" type="presParOf" srcId="{61785C0E-4701-4EA2-AF5C-7465D13D7448}" destId="{97CB7481-4FD7-4554-A298-0610A7C618D7}" srcOrd="3" destOrd="0" presId="urn:microsoft.com/office/officeart/2018/5/layout/IconCircleLabelList"/>
    <dgm:cxn modelId="{7F65E40B-77A4-4B5C-A50D-9A9C594FD9ED}" type="presParOf" srcId="{D341D1C3-2126-44BC-8F27-C238058E0A25}" destId="{E5069310-B0ED-4ED5-88D5-F4C67677424F}" srcOrd="1" destOrd="0" presId="urn:microsoft.com/office/officeart/2018/5/layout/IconCircleLabelList"/>
    <dgm:cxn modelId="{D44195A2-4BAE-4DF6-A7D9-BD0E9B7D3950}" type="presParOf" srcId="{D341D1C3-2126-44BC-8F27-C238058E0A25}" destId="{8221294F-4BEF-442B-AEFA-AAB0807959EE}" srcOrd="2" destOrd="0" presId="urn:microsoft.com/office/officeart/2018/5/layout/IconCircleLabelList"/>
    <dgm:cxn modelId="{248FC079-09E1-4F78-B8DF-66B11F0C44B0}" type="presParOf" srcId="{8221294F-4BEF-442B-AEFA-AAB0807959EE}" destId="{3B575D06-9F1C-4824-AB57-20C52DB54174}" srcOrd="0" destOrd="0" presId="urn:microsoft.com/office/officeart/2018/5/layout/IconCircleLabelList"/>
    <dgm:cxn modelId="{58E7E07F-A070-4603-88C4-42FDC682DF24}" type="presParOf" srcId="{8221294F-4BEF-442B-AEFA-AAB0807959EE}" destId="{5AEF49B8-76A1-4493-8D2A-9336EBE7DE08}" srcOrd="1" destOrd="0" presId="urn:microsoft.com/office/officeart/2018/5/layout/IconCircleLabelList"/>
    <dgm:cxn modelId="{73036F97-54C0-4CF4-8B53-3CBBD6F4312B}" type="presParOf" srcId="{8221294F-4BEF-442B-AEFA-AAB0807959EE}" destId="{E6221F02-22D5-40BA-B75C-D3F70B1E6866}" srcOrd="2" destOrd="0" presId="urn:microsoft.com/office/officeart/2018/5/layout/IconCircleLabelList"/>
    <dgm:cxn modelId="{E6497840-E2F6-4B86-A7D8-0B8228B5A738}" type="presParOf" srcId="{8221294F-4BEF-442B-AEFA-AAB0807959EE}" destId="{578E34CD-7C64-4C76-9AAF-DAC970C0822F}" srcOrd="3" destOrd="0" presId="urn:microsoft.com/office/officeart/2018/5/layout/IconCircleLabelList"/>
    <dgm:cxn modelId="{221F00AF-0C88-4ACE-BBCD-52BC0FADE4DF}" type="presParOf" srcId="{D341D1C3-2126-44BC-8F27-C238058E0A25}" destId="{096315B2-A52B-4E38-98EA-5CF887345AD7}" srcOrd="3" destOrd="0" presId="urn:microsoft.com/office/officeart/2018/5/layout/IconCircleLabelList"/>
    <dgm:cxn modelId="{E37D9932-6FF3-4DFD-B5DA-562F4380FCD0}" type="presParOf" srcId="{D341D1C3-2126-44BC-8F27-C238058E0A25}" destId="{2B9B5491-33FD-4193-9C4D-CF896B42C402}" srcOrd="4" destOrd="0" presId="urn:microsoft.com/office/officeart/2018/5/layout/IconCircleLabelList"/>
    <dgm:cxn modelId="{9CBC4328-29A4-40ED-9E3E-E9D434F31045}" type="presParOf" srcId="{2B9B5491-33FD-4193-9C4D-CF896B42C402}" destId="{F6C4FD76-73C3-4842-8897-A6A1F751766A}" srcOrd="0" destOrd="0" presId="urn:microsoft.com/office/officeart/2018/5/layout/IconCircleLabelList"/>
    <dgm:cxn modelId="{C87190C8-0E77-4CB6-9C9E-504BB65B230F}" type="presParOf" srcId="{2B9B5491-33FD-4193-9C4D-CF896B42C402}" destId="{1E9ED5D4-7A73-443B-8974-C201084130A3}" srcOrd="1" destOrd="0" presId="urn:microsoft.com/office/officeart/2018/5/layout/IconCircleLabelList"/>
    <dgm:cxn modelId="{F558413B-8466-4E69-83A1-6395A927449C}" type="presParOf" srcId="{2B9B5491-33FD-4193-9C4D-CF896B42C402}" destId="{F2DA0ACA-93C0-4B7E-8396-EB88F7F15B54}" srcOrd="2" destOrd="0" presId="urn:microsoft.com/office/officeart/2018/5/layout/IconCircleLabelList"/>
    <dgm:cxn modelId="{55D46F17-403F-42E1-8DE3-9ED73A399237}" type="presParOf" srcId="{2B9B5491-33FD-4193-9C4D-CF896B42C402}" destId="{1EC934F4-F1F6-4644-970A-53DC087BA525}" srcOrd="3" destOrd="0" presId="urn:microsoft.com/office/officeart/2018/5/layout/IconCircleLabelList"/>
    <dgm:cxn modelId="{FAA640B9-A23D-4DA1-B999-743C7424F884}" type="presParOf" srcId="{D341D1C3-2126-44BC-8F27-C238058E0A25}" destId="{A567B51A-C7B6-4497-91A7-D85E7FF3F07E}" srcOrd="5" destOrd="0" presId="urn:microsoft.com/office/officeart/2018/5/layout/IconCircleLabelList"/>
    <dgm:cxn modelId="{D97702F8-68E5-4D0E-97C1-FCFAA380481C}" type="presParOf" srcId="{D341D1C3-2126-44BC-8F27-C238058E0A25}" destId="{7EC5823A-94C4-4755-A4EE-C30137D1D3D5}" srcOrd="6" destOrd="0" presId="urn:microsoft.com/office/officeart/2018/5/layout/IconCircleLabelList"/>
    <dgm:cxn modelId="{40360C5B-473C-4482-94FB-AC2B7607D3CC}" type="presParOf" srcId="{7EC5823A-94C4-4755-A4EE-C30137D1D3D5}" destId="{727B3AED-2C1F-4E5A-BF6C-3341EF4CD1E3}" srcOrd="0" destOrd="0" presId="urn:microsoft.com/office/officeart/2018/5/layout/IconCircleLabelList"/>
    <dgm:cxn modelId="{CFDA7F77-D0B6-4485-827E-D737FF0E8FD1}" type="presParOf" srcId="{7EC5823A-94C4-4755-A4EE-C30137D1D3D5}" destId="{C4ADC54F-EE4E-4982-B1C5-998615F401A9}" srcOrd="1" destOrd="0" presId="urn:microsoft.com/office/officeart/2018/5/layout/IconCircleLabelList"/>
    <dgm:cxn modelId="{BFF4EBFE-FEE4-44EE-9601-65189B0FA243}" type="presParOf" srcId="{7EC5823A-94C4-4755-A4EE-C30137D1D3D5}" destId="{567021E6-71B3-4CBB-B59A-D68BCA971770}" srcOrd="2" destOrd="0" presId="urn:microsoft.com/office/officeart/2018/5/layout/IconCircleLabelList"/>
    <dgm:cxn modelId="{EE7A3AB0-DA82-4314-88A8-7094DA63E824}" type="presParOf" srcId="{7EC5823A-94C4-4755-A4EE-C30137D1D3D5}" destId="{B7323FB2-0419-4F5E-8CD2-7FBADDF7447E}" srcOrd="3" destOrd="0" presId="urn:microsoft.com/office/officeart/2018/5/layout/IconCircleLabelList"/>
    <dgm:cxn modelId="{E1080155-909F-42A1-8C34-94ABFED3F896}" type="presParOf" srcId="{D341D1C3-2126-44BC-8F27-C238058E0A25}" destId="{6AE8275A-6230-4DE3-92A4-36DC1A2F037B}" srcOrd="7" destOrd="0" presId="urn:microsoft.com/office/officeart/2018/5/layout/IconCircleLabelList"/>
    <dgm:cxn modelId="{172077DA-E650-448A-981E-9A35C075F4AA}" type="presParOf" srcId="{D341D1C3-2126-44BC-8F27-C238058E0A25}" destId="{49A196DA-C837-4B45-8069-66670C04CDC1}" srcOrd="8" destOrd="0" presId="urn:microsoft.com/office/officeart/2018/5/layout/IconCircleLabelList"/>
    <dgm:cxn modelId="{727AACF1-C9CE-4815-AEBA-C2FB9A02C496}" type="presParOf" srcId="{49A196DA-C837-4B45-8069-66670C04CDC1}" destId="{A0657701-4C35-47A2-9F04-B53808732737}" srcOrd="0" destOrd="0" presId="urn:microsoft.com/office/officeart/2018/5/layout/IconCircleLabelList"/>
    <dgm:cxn modelId="{2F1556BC-86F8-4F2A-A3D8-88F7F15211B0}" type="presParOf" srcId="{49A196DA-C837-4B45-8069-66670C04CDC1}" destId="{D6325027-1255-42F6-B5DB-849D964EA84C}" srcOrd="1" destOrd="0" presId="urn:microsoft.com/office/officeart/2018/5/layout/IconCircleLabelList"/>
    <dgm:cxn modelId="{83FC185B-C4AE-4EDE-BC19-DB2FB020EEB9}" type="presParOf" srcId="{49A196DA-C837-4B45-8069-66670C04CDC1}" destId="{6BE53F7D-11BB-4D74-91D6-3E0D600ACB02}" srcOrd="2" destOrd="0" presId="urn:microsoft.com/office/officeart/2018/5/layout/IconCircleLabelList"/>
    <dgm:cxn modelId="{BF38F249-92AE-4C80-A4DB-E117F2E9AB1D}" type="presParOf" srcId="{49A196DA-C837-4B45-8069-66670C04CDC1}" destId="{FE3A1985-9F95-48EF-907D-449742B6C84A}" srcOrd="3" destOrd="0" presId="urn:microsoft.com/office/officeart/2018/5/layout/IconCircleLabelList"/>
    <dgm:cxn modelId="{AD55F5DB-C446-4C00-805C-AE1760ABAEAD}" type="presParOf" srcId="{D341D1C3-2126-44BC-8F27-C238058E0A25}" destId="{4E572425-BD7A-435A-BB11-8BDA6CEDE1F6}" srcOrd="9" destOrd="0" presId="urn:microsoft.com/office/officeart/2018/5/layout/IconCircleLabelList"/>
    <dgm:cxn modelId="{99FE8ACC-8CFC-40BA-8B45-9F44BC84CB1D}" type="presParOf" srcId="{D341D1C3-2126-44BC-8F27-C238058E0A25}" destId="{8F62A508-69B1-4F57-AC10-E6C4A77065C2}" srcOrd="10" destOrd="0" presId="urn:microsoft.com/office/officeart/2018/5/layout/IconCircleLabelList"/>
    <dgm:cxn modelId="{B9B982F2-A064-4EA8-AD07-D77C9F2DC8C8}" type="presParOf" srcId="{8F62A508-69B1-4F57-AC10-E6C4A77065C2}" destId="{4FFC1D01-959A-43D5-A7FA-5B5C654405ED}" srcOrd="0" destOrd="0" presId="urn:microsoft.com/office/officeart/2018/5/layout/IconCircleLabelList"/>
    <dgm:cxn modelId="{A36EBBE0-43C0-41D7-B394-A7805E2A8856}" type="presParOf" srcId="{8F62A508-69B1-4F57-AC10-E6C4A77065C2}" destId="{C95D8FCA-B192-4D34-85A9-699FB1076D70}" srcOrd="1" destOrd="0" presId="urn:microsoft.com/office/officeart/2018/5/layout/IconCircleLabelList"/>
    <dgm:cxn modelId="{6C546527-3C9D-40CF-8A9B-9FD9A6A6121F}" type="presParOf" srcId="{8F62A508-69B1-4F57-AC10-E6C4A77065C2}" destId="{FAF1906F-4105-4ED5-9EB6-E09796923863}" srcOrd="2" destOrd="0" presId="urn:microsoft.com/office/officeart/2018/5/layout/IconCircleLabelList"/>
    <dgm:cxn modelId="{06CEFC22-B6B1-4C26-BAFE-9903B0E1B791}" type="presParOf" srcId="{8F62A508-69B1-4F57-AC10-E6C4A77065C2}" destId="{019C23A7-64E8-4209-9585-88733413ADF2}" srcOrd="3" destOrd="0" presId="urn:microsoft.com/office/officeart/2018/5/layout/IconCircleLabelList"/>
    <dgm:cxn modelId="{D19DECDD-A15B-4E7D-B5DF-E71BA47E51F8}" type="presParOf" srcId="{D341D1C3-2126-44BC-8F27-C238058E0A25}" destId="{4805FDA9-D16D-4976-A2AA-EA203FD98419}" srcOrd="11" destOrd="0" presId="urn:microsoft.com/office/officeart/2018/5/layout/IconCircleLabelList"/>
    <dgm:cxn modelId="{AFC6BAF7-456E-4A50-92FB-E9381E9CEB6B}" type="presParOf" srcId="{D341D1C3-2126-44BC-8F27-C238058E0A25}" destId="{71B8DE03-71D0-425A-AA34-2F7FAC6BC893}" srcOrd="12" destOrd="0" presId="urn:microsoft.com/office/officeart/2018/5/layout/IconCircleLabelList"/>
    <dgm:cxn modelId="{8C1BF0A5-9B7B-418C-82DE-18B12D8CF19A}" type="presParOf" srcId="{71B8DE03-71D0-425A-AA34-2F7FAC6BC893}" destId="{9B7F7EEB-4254-4EB6-BB2E-AB5B067BBD0A}" srcOrd="0" destOrd="0" presId="urn:microsoft.com/office/officeart/2018/5/layout/IconCircleLabelList"/>
    <dgm:cxn modelId="{4E22FB29-48DC-416A-8E38-D5D33CF6D2F9}" type="presParOf" srcId="{71B8DE03-71D0-425A-AA34-2F7FAC6BC893}" destId="{C1FC88BC-F13B-4DC8-AE15-EDAE54868BC1}" srcOrd="1" destOrd="0" presId="urn:microsoft.com/office/officeart/2018/5/layout/IconCircleLabelList"/>
    <dgm:cxn modelId="{981D673C-056D-413E-89BF-0CC02F4E2616}" type="presParOf" srcId="{71B8DE03-71D0-425A-AA34-2F7FAC6BC893}" destId="{835464FD-D9EA-4D4C-AA8A-A6CCA22A28AE}" srcOrd="2" destOrd="0" presId="urn:microsoft.com/office/officeart/2018/5/layout/IconCircleLabelList"/>
    <dgm:cxn modelId="{EBFC6B39-1D5C-46C6-BD83-4BDF9F3B3C81}" type="presParOf" srcId="{71B8DE03-71D0-425A-AA34-2F7FAC6BC893}" destId="{B9AAB51E-BB8D-455E-A9DB-415693AEB560}" srcOrd="3" destOrd="0" presId="urn:microsoft.com/office/officeart/2018/5/layout/IconCircleLabelList"/>
    <dgm:cxn modelId="{78FF7100-517C-4FAB-B875-4108CA949E49}" type="presParOf" srcId="{D341D1C3-2126-44BC-8F27-C238058E0A25}" destId="{742D1E3D-5B3F-426C-B224-80FCC97A7651}" srcOrd="13" destOrd="0" presId="urn:microsoft.com/office/officeart/2018/5/layout/IconCircleLabelList"/>
    <dgm:cxn modelId="{CEAF0E6A-6E48-4375-AB6A-D2344D1B1908}" type="presParOf" srcId="{D341D1C3-2126-44BC-8F27-C238058E0A25}" destId="{ADDB4F5E-4CF8-4A79-B70B-39E574825468}" srcOrd="14" destOrd="0" presId="urn:microsoft.com/office/officeart/2018/5/layout/IconCircleLabelList"/>
    <dgm:cxn modelId="{2709B96C-0446-4694-9741-C89A274BB076}" type="presParOf" srcId="{ADDB4F5E-4CF8-4A79-B70B-39E574825468}" destId="{F9B11F4D-D6ED-48A4-A6F5-A8CDC9F53A23}" srcOrd="0" destOrd="0" presId="urn:microsoft.com/office/officeart/2018/5/layout/IconCircleLabelList"/>
    <dgm:cxn modelId="{535E2E91-BB30-4044-A2AF-6982B3EDCCA2}" type="presParOf" srcId="{ADDB4F5E-4CF8-4A79-B70B-39E574825468}" destId="{A74B0E73-11EE-4A8E-BC57-0F9C18253237}" srcOrd="1" destOrd="0" presId="urn:microsoft.com/office/officeart/2018/5/layout/IconCircleLabelList"/>
    <dgm:cxn modelId="{8431F05C-2A1F-443A-912B-8234A2A421C8}" type="presParOf" srcId="{ADDB4F5E-4CF8-4A79-B70B-39E574825468}" destId="{18D3F1AD-446A-41DC-90A4-42E5F05074CC}" srcOrd="2" destOrd="0" presId="urn:microsoft.com/office/officeart/2018/5/layout/IconCircleLabelList"/>
    <dgm:cxn modelId="{FF46F78B-3670-4064-B381-A76EDEC09A98}" type="presParOf" srcId="{ADDB4F5E-4CF8-4A79-B70B-39E574825468}" destId="{0D129F98-F1E4-441F-8360-A10A41FC3AA4}" srcOrd="3" destOrd="0" presId="urn:microsoft.com/office/officeart/2018/5/layout/IconCircleLabelList"/>
    <dgm:cxn modelId="{255B4429-8563-4929-9082-FD2139055853}" type="presParOf" srcId="{D341D1C3-2126-44BC-8F27-C238058E0A25}" destId="{0CA7EC3C-4E8F-422C-9D41-E566CCBBED8A}" srcOrd="15" destOrd="0" presId="urn:microsoft.com/office/officeart/2018/5/layout/IconCircleLabelList"/>
    <dgm:cxn modelId="{0A7B774E-FDA7-4CDB-86FF-5C0C07C07F92}" type="presParOf" srcId="{D341D1C3-2126-44BC-8F27-C238058E0A25}" destId="{EFEFCCC9-1487-478E-92CD-982BA80A5D96}" srcOrd="16" destOrd="0" presId="urn:microsoft.com/office/officeart/2018/5/layout/IconCircleLabelList"/>
    <dgm:cxn modelId="{B87121BF-7AD5-41AC-896A-A0BD6992C89E}" type="presParOf" srcId="{EFEFCCC9-1487-478E-92CD-982BA80A5D96}" destId="{026539DB-0D77-4D14-84BD-E67FB037149F}" srcOrd="0" destOrd="0" presId="urn:microsoft.com/office/officeart/2018/5/layout/IconCircleLabelList"/>
    <dgm:cxn modelId="{42D74115-23C6-4AF2-9B6C-E4FA8B0FF8D2}" type="presParOf" srcId="{EFEFCCC9-1487-478E-92CD-982BA80A5D96}" destId="{D2F59E12-9121-4A54-858F-BE23304ECCB7}" srcOrd="1" destOrd="0" presId="urn:microsoft.com/office/officeart/2018/5/layout/IconCircleLabelList"/>
    <dgm:cxn modelId="{5846F564-8DDD-4725-BD8E-5DD96F5E2DEE}" type="presParOf" srcId="{EFEFCCC9-1487-478E-92CD-982BA80A5D96}" destId="{81E023DB-085F-4D1B-9156-19A0272D7E8D}" srcOrd="2" destOrd="0" presId="urn:microsoft.com/office/officeart/2018/5/layout/IconCircleLabelList"/>
    <dgm:cxn modelId="{C9068BE2-6648-41D5-A10F-DD970BB10F05}" type="presParOf" srcId="{EFEFCCC9-1487-478E-92CD-982BA80A5D96}" destId="{93703B12-0910-4E63-AB01-175C0A2EDC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59966E-AB00-40CD-9367-DB4FB92A9E7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NZ"/>
        </a:p>
      </dgm:t>
    </dgm:pt>
    <dgm:pt modelId="{398ACC9B-8C4B-4215-8AE7-A3193F728D71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NZ" dirty="0"/>
            <a:t>Challenges</a:t>
          </a:r>
        </a:p>
      </dgm:t>
    </dgm:pt>
    <dgm:pt modelId="{3A464E0F-481F-4849-98FE-9EADFBEC13BC}" type="parTrans" cxnId="{D926915C-0903-43EF-BC26-9B465556E880}">
      <dgm:prSet/>
      <dgm:spPr/>
      <dgm:t>
        <a:bodyPr/>
        <a:lstStyle/>
        <a:p>
          <a:endParaRPr lang="en-NZ"/>
        </a:p>
      </dgm:t>
    </dgm:pt>
    <dgm:pt modelId="{78960804-AEBB-423D-919D-6AFF4D40CAF8}" type="sibTrans" cxnId="{D926915C-0903-43EF-BC26-9B465556E880}">
      <dgm:prSet/>
      <dgm:spPr/>
      <dgm:t>
        <a:bodyPr/>
        <a:lstStyle/>
        <a:p>
          <a:endParaRPr lang="en-NZ"/>
        </a:p>
      </dgm:t>
    </dgm:pt>
    <dgm:pt modelId="{49799BD2-6D1F-4396-BD8E-96D39D34358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Scope Creep</a:t>
          </a:r>
        </a:p>
      </dgm:t>
    </dgm:pt>
    <dgm:pt modelId="{F3432C75-B322-4A33-A2BA-07EF64EED315}" type="parTrans" cxnId="{AE935519-2A5E-404A-8F48-EE4E678153B1}">
      <dgm:prSet/>
      <dgm:spPr/>
      <dgm:t>
        <a:bodyPr/>
        <a:lstStyle/>
        <a:p>
          <a:endParaRPr lang="en-NZ"/>
        </a:p>
      </dgm:t>
    </dgm:pt>
    <dgm:pt modelId="{504A0615-BA8F-4241-A250-9413EEB2035C}" type="sibTrans" cxnId="{AE935519-2A5E-404A-8F48-EE4E678153B1}">
      <dgm:prSet/>
      <dgm:spPr/>
      <dgm:t>
        <a:bodyPr/>
        <a:lstStyle/>
        <a:p>
          <a:endParaRPr lang="en-NZ"/>
        </a:p>
      </dgm:t>
    </dgm:pt>
    <dgm:pt modelId="{56AA1F1F-035D-4948-8764-828B8DBB8ED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NZ" dirty="0"/>
            <a:t>Delays</a:t>
          </a:r>
        </a:p>
      </dgm:t>
    </dgm:pt>
    <dgm:pt modelId="{0769FAE4-35BD-43F3-99F4-7FDE9E57847C}" type="parTrans" cxnId="{492A48A7-5762-47B5-A8D5-8EB966FD38D5}">
      <dgm:prSet/>
      <dgm:spPr/>
      <dgm:t>
        <a:bodyPr/>
        <a:lstStyle/>
        <a:p>
          <a:endParaRPr lang="en-NZ"/>
        </a:p>
      </dgm:t>
    </dgm:pt>
    <dgm:pt modelId="{60E0B402-7F25-48C9-9070-DEFE1837BDE0}" type="sibTrans" cxnId="{492A48A7-5762-47B5-A8D5-8EB966FD38D5}">
      <dgm:prSet/>
      <dgm:spPr/>
      <dgm:t>
        <a:bodyPr/>
        <a:lstStyle/>
        <a:p>
          <a:endParaRPr lang="en-NZ"/>
        </a:p>
      </dgm:t>
    </dgm:pt>
    <dgm:pt modelId="{E42D4CB7-D22A-46B7-89F4-8FC3BD86CC1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Pricing Algorithm</a:t>
          </a:r>
        </a:p>
      </dgm:t>
    </dgm:pt>
    <dgm:pt modelId="{8AF21A45-F329-43F2-9FF5-1D6296D711C8}" type="parTrans" cxnId="{A4B3395B-529E-4D67-B0D0-7C0FD12C3C0B}">
      <dgm:prSet/>
      <dgm:spPr/>
      <dgm:t>
        <a:bodyPr/>
        <a:lstStyle/>
        <a:p>
          <a:endParaRPr lang="en-NZ"/>
        </a:p>
      </dgm:t>
    </dgm:pt>
    <dgm:pt modelId="{B8A31330-941A-453A-BFD4-D601CC93ED60}" type="sibTrans" cxnId="{A4B3395B-529E-4D67-B0D0-7C0FD12C3C0B}">
      <dgm:prSet/>
      <dgm:spPr/>
      <dgm:t>
        <a:bodyPr/>
        <a:lstStyle/>
        <a:p>
          <a:endParaRPr lang="en-NZ"/>
        </a:p>
      </dgm:t>
    </dgm:pt>
    <dgm:pt modelId="{1E13F7C8-BCCB-4D42-BBC4-17E596F197A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First Prototype for Testing</a:t>
          </a:r>
        </a:p>
      </dgm:t>
    </dgm:pt>
    <dgm:pt modelId="{38AB37B5-13CD-4BA4-B91D-CC6F2A0C66D5}" type="parTrans" cxnId="{A7D5EA77-CBDD-4EF8-BC0A-691846512AB7}">
      <dgm:prSet/>
      <dgm:spPr/>
      <dgm:t>
        <a:bodyPr/>
        <a:lstStyle/>
        <a:p>
          <a:endParaRPr lang="en-NZ"/>
        </a:p>
      </dgm:t>
    </dgm:pt>
    <dgm:pt modelId="{61AF58D4-40C3-4D1C-A6AD-BB7B699E98EE}" type="sibTrans" cxnId="{A7D5EA77-CBDD-4EF8-BC0A-691846512AB7}">
      <dgm:prSet/>
      <dgm:spPr/>
      <dgm:t>
        <a:bodyPr/>
        <a:lstStyle/>
        <a:p>
          <a:endParaRPr lang="en-NZ"/>
        </a:p>
      </dgm:t>
    </dgm:pt>
    <dgm:pt modelId="{B1A12218-99FD-4F01-B158-05C11782106E}">
      <dgm:prSet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Database Costs</a:t>
          </a:r>
        </a:p>
      </dgm:t>
    </dgm:pt>
    <dgm:pt modelId="{A6BFE22C-9EFC-43C0-A794-656C807AD4E4}" type="parTrans" cxnId="{9107DDF0-3542-40CF-97AB-CFA2AB1419B4}">
      <dgm:prSet/>
      <dgm:spPr/>
      <dgm:t>
        <a:bodyPr/>
        <a:lstStyle/>
        <a:p>
          <a:endParaRPr lang="en-NZ"/>
        </a:p>
      </dgm:t>
    </dgm:pt>
    <dgm:pt modelId="{088DF2E6-A0C4-4615-855A-6543AE084943}" type="sibTrans" cxnId="{9107DDF0-3542-40CF-97AB-CFA2AB1419B4}">
      <dgm:prSet/>
      <dgm:spPr/>
      <dgm:t>
        <a:bodyPr/>
        <a:lstStyle/>
        <a:p>
          <a:endParaRPr lang="en-NZ"/>
        </a:p>
      </dgm:t>
    </dgm:pt>
    <dgm:pt modelId="{BDA53CB3-81FD-4842-9DAD-7A36A1BB64EC}">
      <dgm:prSet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Insurance</a:t>
          </a:r>
        </a:p>
      </dgm:t>
    </dgm:pt>
    <dgm:pt modelId="{255F08A1-55B0-4463-ADB5-3678C61B3888}" type="parTrans" cxnId="{F108FE8B-D228-42AE-8693-67B307C385CE}">
      <dgm:prSet/>
      <dgm:spPr/>
      <dgm:t>
        <a:bodyPr/>
        <a:lstStyle/>
        <a:p>
          <a:endParaRPr lang="en-NZ"/>
        </a:p>
      </dgm:t>
    </dgm:pt>
    <dgm:pt modelId="{F46160B6-E02A-427B-A835-8B26530B9D59}" type="sibTrans" cxnId="{F108FE8B-D228-42AE-8693-67B307C385CE}">
      <dgm:prSet/>
      <dgm:spPr/>
      <dgm:t>
        <a:bodyPr/>
        <a:lstStyle/>
        <a:p>
          <a:endParaRPr lang="en-NZ"/>
        </a:p>
      </dgm:t>
    </dgm:pt>
    <dgm:pt modelId="{009F44FE-9A87-4E46-9D60-CB206742ECD4}">
      <dgm:prSet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Payment Provider</a:t>
          </a:r>
        </a:p>
      </dgm:t>
    </dgm:pt>
    <dgm:pt modelId="{2FE4B4A9-69EC-4E11-A19B-F038E30EB95F}" type="parTrans" cxnId="{E3153017-BF42-4C4D-B8CC-98E8EACB1682}">
      <dgm:prSet/>
      <dgm:spPr/>
      <dgm:t>
        <a:bodyPr/>
        <a:lstStyle/>
        <a:p>
          <a:endParaRPr lang="en-NZ"/>
        </a:p>
      </dgm:t>
    </dgm:pt>
    <dgm:pt modelId="{1EA9DA8C-401A-485C-91BC-A62FDA9BBC63}" type="sibTrans" cxnId="{E3153017-BF42-4C4D-B8CC-98E8EACB1682}">
      <dgm:prSet/>
      <dgm:spPr/>
      <dgm:t>
        <a:bodyPr/>
        <a:lstStyle/>
        <a:p>
          <a:endParaRPr lang="en-NZ"/>
        </a:p>
      </dgm:t>
    </dgm:pt>
    <dgm:pt modelId="{6ECEA777-76D8-42E4-91EA-FE2A5B33646C}">
      <dgm:prSet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Large Team Coordination</a:t>
          </a:r>
        </a:p>
      </dgm:t>
    </dgm:pt>
    <dgm:pt modelId="{254837FE-319E-4497-8B60-F02BA2E4F847}" type="parTrans" cxnId="{D9E7ED7E-F947-401C-915D-A82F210835CD}">
      <dgm:prSet/>
      <dgm:spPr/>
      <dgm:t>
        <a:bodyPr/>
        <a:lstStyle/>
        <a:p>
          <a:endParaRPr lang="en-NZ"/>
        </a:p>
      </dgm:t>
    </dgm:pt>
    <dgm:pt modelId="{A7B98E0F-1B40-4A42-87B9-8543D1A41020}" type="sibTrans" cxnId="{D9E7ED7E-F947-401C-915D-A82F210835CD}">
      <dgm:prSet/>
      <dgm:spPr/>
      <dgm:t>
        <a:bodyPr/>
        <a:lstStyle/>
        <a:p>
          <a:endParaRPr lang="en-NZ"/>
        </a:p>
      </dgm:t>
    </dgm:pt>
    <dgm:pt modelId="{45E382BA-85FD-448B-8E71-6037EFE27AD9}">
      <dgm:prSet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Competition</a:t>
          </a:r>
        </a:p>
      </dgm:t>
    </dgm:pt>
    <dgm:pt modelId="{93C3A0A5-5518-41BE-893F-D6F77EA913A1}" type="parTrans" cxnId="{DE175A4E-AC1C-4664-A2A8-28FA24B03C61}">
      <dgm:prSet/>
      <dgm:spPr/>
      <dgm:t>
        <a:bodyPr/>
        <a:lstStyle/>
        <a:p>
          <a:endParaRPr lang="en-NZ"/>
        </a:p>
      </dgm:t>
    </dgm:pt>
    <dgm:pt modelId="{B403FB5F-65C5-4E1E-8249-E388A8E23214}" type="sibTrans" cxnId="{DE175A4E-AC1C-4664-A2A8-28FA24B03C61}">
      <dgm:prSet/>
      <dgm:spPr/>
      <dgm:t>
        <a:bodyPr/>
        <a:lstStyle/>
        <a:p>
          <a:endParaRPr lang="en-NZ"/>
        </a:p>
      </dgm:t>
    </dgm:pt>
    <dgm:pt modelId="{07140A00-1098-4241-B84E-972D8B5D81C1}">
      <dgm:prSet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Deadlines</a:t>
          </a:r>
        </a:p>
      </dgm:t>
    </dgm:pt>
    <dgm:pt modelId="{3BACCFEA-2AB3-4E17-AB49-3D6E5A8B91D1}" type="parTrans" cxnId="{6A469E29-C82B-4F06-854D-825947AB20B4}">
      <dgm:prSet/>
      <dgm:spPr/>
      <dgm:t>
        <a:bodyPr/>
        <a:lstStyle/>
        <a:p>
          <a:endParaRPr lang="en-NZ"/>
        </a:p>
      </dgm:t>
    </dgm:pt>
    <dgm:pt modelId="{E88DC452-A85D-4B79-A4B3-6D86FA9B3173}" type="sibTrans" cxnId="{6A469E29-C82B-4F06-854D-825947AB20B4}">
      <dgm:prSet/>
      <dgm:spPr/>
      <dgm:t>
        <a:bodyPr/>
        <a:lstStyle/>
        <a:p>
          <a:endParaRPr lang="en-NZ"/>
        </a:p>
      </dgm:t>
    </dgm:pt>
    <dgm:pt modelId="{F3ECDBF1-444D-4250-A781-56190153E9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Research</a:t>
          </a:r>
        </a:p>
      </dgm:t>
    </dgm:pt>
    <dgm:pt modelId="{3A5AFF9B-AC22-4587-876F-70AC776D0805}" type="parTrans" cxnId="{3F1EB426-E1EF-43C6-8D8A-1E400832223F}">
      <dgm:prSet/>
      <dgm:spPr/>
      <dgm:t>
        <a:bodyPr/>
        <a:lstStyle/>
        <a:p>
          <a:endParaRPr lang="en-NZ"/>
        </a:p>
      </dgm:t>
    </dgm:pt>
    <dgm:pt modelId="{C55A8087-1F13-44F8-8E46-DAFD39F23646}" type="sibTrans" cxnId="{3F1EB426-E1EF-43C6-8D8A-1E400832223F}">
      <dgm:prSet/>
      <dgm:spPr/>
    </dgm:pt>
    <dgm:pt modelId="{3EE56692-DA09-42B6-B71D-63372E0F4A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NZ" dirty="0"/>
            <a:t>Literature Review</a:t>
          </a:r>
        </a:p>
      </dgm:t>
    </dgm:pt>
    <dgm:pt modelId="{172157B4-5A39-4AA6-BF57-E242789B5731}" type="parTrans" cxnId="{A294A42B-0E62-43FF-A3E4-957BDCD4794C}">
      <dgm:prSet/>
      <dgm:spPr/>
      <dgm:t>
        <a:bodyPr/>
        <a:lstStyle/>
        <a:p>
          <a:endParaRPr lang="en-NZ"/>
        </a:p>
      </dgm:t>
    </dgm:pt>
    <dgm:pt modelId="{7403CD7C-3241-42C2-BF24-C35A2070A9E0}" type="sibTrans" cxnId="{A294A42B-0E62-43FF-A3E4-957BDCD4794C}">
      <dgm:prSet/>
      <dgm:spPr/>
    </dgm:pt>
    <dgm:pt modelId="{962848A1-A987-41A2-BD39-8728DFF0B00E}" type="pres">
      <dgm:prSet presAssocID="{A159966E-AB00-40CD-9367-DB4FB92A9E77}" presName="root" presStyleCnt="0">
        <dgm:presLayoutVars>
          <dgm:dir/>
          <dgm:resizeHandles val="exact"/>
        </dgm:presLayoutVars>
      </dgm:prSet>
      <dgm:spPr/>
    </dgm:pt>
    <dgm:pt modelId="{49E3DB6C-EF45-4FE1-A02F-8047091F3CDD}" type="pres">
      <dgm:prSet presAssocID="{398ACC9B-8C4B-4215-8AE7-A3193F728D71}" presName="compNode" presStyleCnt="0"/>
      <dgm:spPr/>
    </dgm:pt>
    <dgm:pt modelId="{29A780B2-BCA6-47D5-B024-50C91D4168D8}" type="pres">
      <dgm:prSet presAssocID="{398ACC9B-8C4B-4215-8AE7-A3193F728D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C88B7BF-8A42-42F1-97C1-BBCB33D2B7FE}" type="pres">
      <dgm:prSet presAssocID="{398ACC9B-8C4B-4215-8AE7-A3193F728D71}" presName="iconSpace" presStyleCnt="0"/>
      <dgm:spPr/>
    </dgm:pt>
    <dgm:pt modelId="{A6ECEB9E-6B42-4519-979E-7D252C679935}" type="pres">
      <dgm:prSet presAssocID="{398ACC9B-8C4B-4215-8AE7-A3193F728D71}" presName="parTx" presStyleLbl="revTx" presStyleIdx="0" presStyleCnt="4">
        <dgm:presLayoutVars>
          <dgm:chMax val="0"/>
          <dgm:chPref val="0"/>
        </dgm:presLayoutVars>
      </dgm:prSet>
      <dgm:spPr/>
    </dgm:pt>
    <dgm:pt modelId="{99C57396-1A04-43A6-B206-8531E0BA30EC}" type="pres">
      <dgm:prSet presAssocID="{398ACC9B-8C4B-4215-8AE7-A3193F728D71}" presName="txSpace" presStyleCnt="0"/>
      <dgm:spPr/>
    </dgm:pt>
    <dgm:pt modelId="{E9AC9D6C-8CAF-4483-9520-A77780908C5A}" type="pres">
      <dgm:prSet presAssocID="{398ACC9B-8C4B-4215-8AE7-A3193F728D71}" presName="desTx" presStyleLbl="revTx" presStyleIdx="1" presStyleCnt="4">
        <dgm:presLayoutVars/>
      </dgm:prSet>
      <dgm:spPr/>
    </dgm:pt>
    <dgm:pt modelId="{03E80BFC-3EB2-4403-873A-3EDE0FCB9894}" type="pres">
      <dgm:prSet presAssocID="{78960804-AEBB-423D-919D-6AFF4D40CAF8}" presName="sibTrans" presStyleCnt="0"/>
      <dgm:spPr/>
    </dgm:pt>
    <dgm:pt modelId="{AD3B7CD3-69D4-4730-B783-4C8E3E326C1F}" type="pres">
      <dgm:prSet presAssocID="{56AA1F1F-035D-4948-8764-828B8DBB8ED9}" presName="compNode" presStyleCnt="0"/>
      <dgm:spPr/>
    </dgm:pt>
    <dgm:pt modelId="{C8A45B7B-FDEC-48CC-95E4-0654D3AD72C2}" type="pres">
      <dgm:prSet presAssocID="{56AA1F1F-035D-4948-8764-828B8DBB8E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AD35171-A6AC-49E9-917E-47ADA4125AFF}" type="pres">
      <dgm:prSet presAssocID="{56AA1F1F-035D-4948-8764-828B8DBB8ED9}" presName="iconSpace" presStyleCnt="0"/>
      <dgm:spPr/>
    </dgm:pt>
    <dgm:pt modelId="{0B4F4114-FFBC-4D20-8EE9-3411AC6C7389}" type="pres">
      <dgm:prSet presAssocID="{56AA1F1F-035D-4948-8764-828B8DBB8ED9}" presName="parTx" presStyleLbl="revTx" presStyleIdx="2" presStyleCnt="4">
        <dgm:presLayoutVars>
          <dgm:chMax val="0"/>
          <dgm:chPref val="0"/>
        </dgm:presLayoutVars>
      </dgm:prSet>
      <dgm:spPr/>
    </dgm:pt>
    <dgm:pt modelId="{DB468A3B-67D0-4F08-8BEA-D41A8ADA1D96}" type="pres">
      <dgm:prSet presAssocID="{56AA1F1F-035D-4948-8764-828B8DBB8ED9}" presName="txSpace" presStyleCnt="0"/>
      <dgm:spPr/>
    </dgm:pt>
    <dgm:pt modelId="{3803E634-FE49-4DCF-A030-951228668537}" type="pres">
      <dgm:prSet presAssocID="{56AA1F1F-035D-4948-8764-828B8DBB8ED9}" presName="desTx" presStyleLbl="revTx" presStyleIdx="3" presStyleCnt="4">
        <dgm:presLayoutVars/>
      </dgm:prSet>
      <dgm:spPr/>
    </dgm:pt>
  </dgm:ptLst>
  <dgm:cxnLst>
    <dgm:cxn modelId="{19157804-2287-44D7-B245-33AB269208B9}" type="presOf" srcId="{49799BD2-6D1F-4396-BD8E-96D39D343589}" destId="{E9AC9D6C-8CAF-4483-9520-A77780908C5A}" srcOrd="0" destOrd="0" presId="urn:microsoft.com/office/officeart/2018/5/layout/CenteredIconLabelDescriptionList"/>
    <dgm:cxn modelId="{11CB3106-104F-4873-92B5-ADDAE9433733}" type="presOf" srcId="{B1A12218-99FD-4F01-B158-05C11782106E}" destId="{E9AC9D6C-8CAF-4483-9520-A77780908C5A}" srcOrd="0" destOrd="1" presId="urn:microsoft.com/office/officeart/2018/5/layout/CenteredIconLabelDescriptionList"/>
    <dgm:cxn modelId="{E3153017-BF42-4C4D-B8CC-98E8EACB1682}" srcId="{398ACC9B-8C4B-4215-8AE7-A3193F728D71}" destId="{009F44FE-9A87-4E46-9D60-CB206742ECD4}" srcOrd="3" destOrd="0" parTransId="{2FE4B4A9-69EC-4E11-A19B-F038E30EB95F}" sibTransId="{1EA9DA8C-401A-485C-91BC-A62FDA9BBC63}"/>
    <dgm:cxn modelId="{AE935519-2A5E-404A-8F48-EE4E678153B1}" srcId="{398ACC9B-8C4B-4215-8AE7-A3193F728D71}" destId="{49799BD2-6D1F-4396-BD8E-96D39D343589}" srcOrd="0" destOrd="0" parTransId="{F3432C75-B322-4A33-A2BA-07EF64EED315}" sibTransId="{504A0615-BA8F-4241-A250-9413EEB2035C}"/>
    <dgm:cxn modelId="{36232520-FD2F-4C23-BCF3-7EB41EC47CF8}" type="presOf" srcId="{6ECEA777-76D8-42E4-91EA-FE2A5B33646C}" destId="{E9AC9D6C-8CAF-4483-9520-A77780908C5A}" srcOrd="0" destOrd="4" presId="urn:microsoft.com/office/officeart/2018/5/layout/CenteredIconLabelDescriptionList"/>
    <dgm:cxn modelId="{3F1EB426-E1EF-43C6-8D8A-1E400832223F}" srcId="{56AA1F1F-035D-4948-8764-828B8DBB8ED9}" destId="{F3ECDBF1-444D-4250-A781-56190153E909}" srcOrd="2" destOrd="0" parTransId="{3A5AFF9B-AC22-4587-876F-70AC776D0805}" sibTransId="{C55A8087-1F13-44F8-8E46-DAFD39F23646}"/>
    <dgm:cxn modelId="{6A469E29-C82B-4F06-854D-825947AB20B4}" srcId="{398ACC9B-8C4B-4215-8AE7-A3193F728D71}" destId="{07140A00-1098-4241-B84E-972D8B5D81C1}" srcOrd="6" destOrd="0" parTransId="{3BACCFEA-2AB3-4E17-AB49-3D6E5A8B91D1}" sibTransId="{E88DC452-A85D-4B79-A4B3-6D86FA9B3173}"/>
    <dgm:cxn modelId="{A294A42B-0E62-43FF-A3E4-957BDCD4794C}" srcId="{56AA1F1F-035D-4948-8764-828B8DBB8ED9}" destId="{3EE56692-DA09-42B6-B71D-63372E0F4ABC}" srcOrd="3" destOrd="0" parTransId="{172157B4-5A39-4AA6-BF57-E242789B5731}" sibTransId="{7403CD7C-3241-42C2-BF24-C35A2070A9E0}"/>
    <dgm:cxn modelId="{E491782E-BDC9-4BE8-BB6F-134893111E94}" type="presOf" srcId="{3EE56692-DA09-42B6-B71D-63372E0F4ABC}" destId="{3803E634-FE49-4DCF-A030-951228668537}" srcOrd="0" destOrd="3" presId="urn:microsoft.com/office/officeart/2018/5/layout/CenteredIconLabelDescriptionList"/>
    <dgm:cxn modelId="{5C5E552F-7A4A-45CC-A6DE-3FCA413DDC48}" type="presOf" srcId="{56AA1F1F-035D-4948-8764-828B8DBB8ED9}" destId="{0B4F4114-FFBC-4D20-8EE9-3411AC6C7389}" srcOrd="0" destOrd="0" presId="urn:microsoft.com/office/officeart/2018/5/layout/CenteredIconLabelDescriptionList"/>
    <dgm:cxn modelId="{A4B3395B-529E-4D67-B0D0-7C0FD12C3C0B}" srcId="{56AA1F1F-035D-4948-8764-828B8DBB8ED9}" destId="{E42D4CB7-D22A-46B7-89F4-8FC3BD86CC1D}" srcOrd="0" destOrd="0" parTransId="{8AF21A45-F329-43F2-9FF5-1D6296D711C8}" sibTransId="{B8A31330-941A-453A-BFD4-D601CC93ED60}"/>
    <dgm:cxn modelId="{D926915C-0903-43EF-BC26-9B465556E880}" srcId="{A159966E-AB00-40CD-9367-DB4FB92A9E77}" destId="{398ACC9B-8C4B-4215-8AE7-A3193F728D71}" srcOrd="0" destOrd="0" parTransId="{3A464E0F-481F-4849-98FE-9EADFBEC13BC}" sibTransId="{78960804-AEBB-423D-919D-6AFF4D40CAF8}"/>
    <dgm:cxn modelId="{640C4443-B2C7-495B-8B94-66A9E7A70F3F}" type="presOf" srcId="{07140A00-1098-4241-B84E-972D8B5D81C1}" destId="{E9AC9D6C-8CAF-4483-9520-A77780908C5A}" srcOrd="0" destOrd="6" presId="urn:microsoft.com/office/officeart/2018/5/layout/CenteredIconLabelDescriptionList"/>
    <dgm:cxn modelId="{DE175A4E-AC1C-4664-A2A8-28FA24B03C61}" srcId="{398ACC9B-8C4B-4215-8AE7-A3193F728D71}" destId="{45E382BA-85FD-448B-8E71-6037EFE27AD9}" srcOrd="5" destOrd="0" parTransId="{93C3A0A5-5518-41BE-893F-D6F77EA913A1}" sibTransId="{B403FB5F-65C5-4E1E-8249-E388A8E23214}"/>
    <dgm:cxn modelId="{A9CEE157-C66C-40A4-9D5C-4070B22F3740}" type="presOf" srcId="{BDA53CB3-81FD-4842-9DAD-7A36A1BB64EC}" destId="{E9AC9D6C-8CAF-4483-9520-A77780908C5A}" srcOrd="0" destOrd="2" presId="urn:microsoft.com/office/officeart/2018/5/layout/CenteredIconLabelDescriptionList"/>
    <dgm:cxn modelId="{A7D5EA77-CBDD-4EF8-BC0A-691846512AB7}" srcId="{56AA1F1F-035D-4948-8764-828B8DBB8ED9}" destId="{1E13F7C8-BCCB-4D42-BBC4-17E596F197A1}" srcOrd="1" destOrd="0" parTransId="{38AB37B5-13CD-4BA4-B91D-CC6F2A0C66D5}" sibTransId="{61AF58D4-40C3-4D1C-A6AD-BB7B699E98EE}"/>
    <dgm:cxn modelId="{9AA23358-1738-40F6-8ACB-FE30843F5D26}" type="presOf" srcId="{A159966E-AB00-40CD-9367-DB4FB92A9E77}" destId="{962848A1-A987-41A2-BD39-8728DFF0B00E}" srcOrd="0" destOrd="0" presId="urn:microsoft.com/office/officeart/2018/5/layout/CenteredIconLabelDescriptionList"/>
    <dgm:cxn modelId="{D9E7ED7E-F947-401C-915D-A82F210835CD}" srcId="{398ACC9B-8C4B-4215-8AE7-A3193F728D71}" destId="{6ECEA777-76D8-42E4-91EA-FE2A5B33646C}" srcOrd="4" destOrd="0" parTransId="{254837FE-319E-4497-8B60-F02BA2E4F847}" sibTransId="{A7B98E0F-1B40-4A42-87B9-8543D1A41020}"/>
    <dgm:cxn modelId="{20236E8B-CBE2-4DA7-B7AF-EDCE299B369A}" type="presOf" srcId="{1E13F7C8-BCCB-4D42-BBC4-17E596F197A1}" destId="{3803E634-FE49-4DCF-A030-951228668537}" srcOrd="0" destOrd="1" presId="urn:microsoft.com/office/officeart/2018/5/layout/CenteredIconLabelDescriptionList"/>
    <dgm:cxn modelId="{F108FE8B-D228-42AE-8693-67B307C385CE}" srcId="{398ACC9B-8C4B-4215-8AE7-A3193F728D71}" destId="{BDA53CB3-81FD-4842-9DAD-7A36A1BB64EC}" srcOrd="2" destOrd="0" parTransId="{255F08A1-55B0-4463-ADB5-3678C61B3888}" sibTransId="{F46160B6-E02A-427B-A835-8B26530B9D59}"/>
    <dgm:cxn modelId="{492A48A7-5762-47B5-A8D5-8EB966FD38D5}" srcId="{A159966E-AB00-40CD-9367-DB4FB92A9E77}" destId="{56AA1F1F-035D-4948-8764-828B8DBB8ED9}" srcOrd="1" destOrd="0" parTransId="{0769FAE4-35BD-43F3-99F4-7FDE9E57847C}" sibTransId="{60E0B402-7F25-48C9-9070-DEFE1837BDE0}"/>
    <dgm:cxn modelId="{70715DB1-4E20-44CA-AC94-18CB7F230833}" type="presOf" srcId="{009F44FE-9A87-4E46-9D60-CB206742ECD4}" destId="{E9AC9D6C-8CAF-4483-9520-A77780908C5A}" srcOrd="0" destOrd="3" presId="urn:microsoft.com/office/officeart/2018/5/layout/CenteredIconLabelDescriptionList"/>
    <dgm:cxn modelId="{44D929C5-7EEE-4B20-8C96-34716A2A9872}" type="presOf" srcId="{E42D4CB7-D22A-46B7-89F4-8FC3BD86CC1D}" destId="{3803E634-FE49-4DCF-A030-951228668537}" srcOrd="0" destOrd="0" presId="urn:microsoft.com/office/officeart/2018/5/layout/CenteredIconLabelDescriptionList"/>
    <dgm:cxn modelId="{CA0304CF-C87D-43D6-9186-1D76903015F5}" type="presOf" srcId="{F3ECDBF1-444D-4250-A781-56190153E909}" destId="{3803E634-FE49-4DCF-A030-951228668537}" srcOrd="0" destOrd="2" presId="urn:microsoft.com/office/officeart/2018/5/layout/CenteredIconLabelDescriptionList"/>
    <dgm:cxn modelId="{31F71BD5-7E64-4E53-9ABE-4A9A600ADEEF}" type="presOf" srcId="{398ACC9B-8C4B-4215-8AE7-A3193F728D71}" destId="{A6ECEB9E-6B42-4519-979E-7D252C679935}" srcOrd="0" destOrd="0" presId="urn:microsoft.com/office/officeart/2018/5/layout/CenteredIconLabelDescriptionList"/>
    <dgm:cxn modelId="{C6A4CDEF-2198-420B-BE29-136FAA2D2CBE}" type="presOf" srcId="{45E382BA-85FD-448B-8E71-6037EFE27AD9}" destId="{E9AC9D6C-8CAF-4483-9520-A77780908C5A}" srcOrd="0" destOrd="5" presId="urn:microsoft.com/office/officeart/2018/5/layout/CenteredIconLabelDescriptionList"/>
    <dgm:cxn modelId="{9107DDF0-3542-40CF-97AB-CFA2AB1419B4}" srcId="{398ACC9B-8C4B-4215-8AE7-A3193F728D71}" destId="{B1A12218-99FD-4F01-B158-05C11782106E}" srcOrd="1" destOrd="0" parTransId="{A6BFE22C-9EFC-43C0-A794-656C807AD4E4}" sibTransId="{088DF2E6-A0C4-4615-855A-6543AE084943}"/>
    <dgm:cxn modelId="{F0CF0740-0DEF-487D-BF02-B2E244601A67}" type="presParOf" srcId="{962848A1-A987-41A2-BD39-8728DFF0B00E}" destId="{49E3DB6C-EF45-4FE1-A02F-8047091F3CDD}" srcOrd="0" destOrd="0" presId="urn:microsoft.com/office/officeart/2018/5/layout/CenteredIconLabelDescriptionList"/>
    <dgm:cxn modelId="{BE30E3D9-8A4F-413C-A3A0-B688AC84DB0B}" type="presParOf" srcId="{49E3DB6C-EF45-4FE1-A02F-8047091F3CDD}" destId="{29A780B2-BCA6-47D5-B024-50C91D4168D8}" srcOrd="0" destOrd="0" presId="urn:microsoft.com/office/officeart/2018/5/layout/CenteredIconLabelDescriptionList"/>
    <dgm:cxn modelId="{DA19FDA3-36E9-46EA-B9AC-3F36E6D1B546}" type="presParOf" srcId="{49E3DB6C-EF45-4FE1-A02F-8047091F3CDD}" destId="{4C88B7BF-8A42-42F1-97C1-BBCB33D2B7FE}" srcOrd="1" destOrd="0" presId="urn:microsoft.com/office/officeart/2018/5/layout/CenteredIconLabelDescriptionList"/>
    <dgm:cxn modelId="{D342F381-8F57-4CAA-B49F-BCD2D62D9833}" type="presParOf" srcId="{49E3DB6C-EF45-4FE1-A02F-8047091F3CDD}" destId="{A6ECEB9E-6B42-4519-979E-7D252C679935}" srcOrd="2" destOrd="0" presId="urn:microsoft.com/office/officeart/2018/5/layout/CenteredIconLabelDescriptionList"/>
    <dgm:cxn modelId="{C75B8D43-C939-48F5-91C2-C821CC6B8AC8}" type="presParOf" srcId="{49E3DB6C-EF45-4FE1-A02F-8047091F3CDD}" destId="{99C57396-1A04-43A6-B206-8531E0BA30EC}" srcOrd="3" destOrd="0" presId="urn:microsoft.com/office/officeart/2018/5/layout/CenteredIconLabelDescriptionList"/>
    <dgm:cxn modelId="{6B7EEEE4-9CC4-4951-BCC7-C55751FF71B7}" type="presParOf" srcId="{49E3DB6C-EF45-4FE1-A02F-8047091F3CDD}" destId="{E9AC9D6C-8CAF-4483-9520-A77780908C5A}" srcOrd="4" destOrd="0" presId="urn:microsoft.com/office/officeart/2018/5/layout/CenteredIconLabelDescriptionList"/>
    <dgm:cxn modelId="{E29533A1-ABA8-466B-9985-A61563E11DAC}" type="presParOf" srcId="{962848A1-A987-41A2-BD39-8728DFF0B00E}" destId="{03E80BFC-3EB2-4403-873A-3EDE0FCB9894}" srcOrd="1" destOrd="0" presId="urn:microsoft.com/office/officeart/2018/5/layout/CenteredIconLabelDescriptionList"/>
    <dgm:cxn modelId="{3EA185D4-0188-4112-A85E-2207C1D09C90}" type="presParOf" srcId="{962848A1-A987-41A2-BD39-8728DFF0B00E}" destId="{AD3B7CD3-69D4-4730-B783-4C8E3E326C1F}" srcOrd="2" destOrd="0" presId="urn:microsoft.com/office/officeart/2018/5/layout/CenteredIconLabelDescriptionList"/>
    <dgm:cxn modelId="{9B4FE371-57BF-4E88-8A93-0603C010334C}" type="presParOf" srcId="{AD3B7CD3-69D4-4730-B783-4C8E3E326C1F}" destId="{C8A45B7B-FDEC-48CC-95E4-0654D3AD72C2}" srcOrd="0" destOrd="0" presId="urn:microsoft.com/office/officeart/2018/5/layout/CenteredIconLabelDescriptionList"/>
    <dgm:cxn modelId="{930970DB-5927-4075-8060-6725E79922D9}" type="presParOf" srcId="{AD3B7CD3-69D4-4730-B783-4C8E3E326C1F}" destId="{2AD35171-A6AC-49E9-917E-47ADA4125AFF}" srcOrd="1" destOrd="0" presId="urn:microsoft.com/office/officeart/2018/5/layout/CenteredIconLabelDescriptionList"/>
    <dgm:cxn modelId="{ADCEF8EA-86D5-48B6-8AAE-B4186F54BB09}" type="presParOf" srcId="{AD3B7CD3-69D4-4730-B783-4C8E3E326C1F}" destId="{0B4F4114-FFBC-4D20-8EE9-3411AC6C7389}" srcOrd="2" destOrd="0" presId="urn:microsoft.com/office/officeart/2018/5/layout/CenteredIconLabelDescriptionList"/>
    <dgm:cxn modelId="{61A9F5B1-C0B1-49DD-9DAB-D14EE6BC18EC}" type="presParOf" srcId="{AD3B7CD3-69D4-4730-B783-4C8E3E326C1F}" destId="{DB468A3B-67D0-4F08-8BEA-D41A8ADA1D96}" srcOrd="3" destOrd="0" presId="urn:microsoft.com/office/officeart/2018/5/layout/CenteredIconLabelDescriptionList"/>
    <dgm:cxn modelId="{49020527-B981-416A-9281-14FB2F80B5F0}" type="presParOf" srcId="{AD3B7CD3-69D4-4730-B783-4C8E3E326C1F}" destId="{3803E634-FE49-4DCF-A030-95122866853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D83C8-5484-4D42-8A09-5613EFF5010C}">
      <dsp:nvSpPr>
        <dsp:cNvPr id="0" name=""/>
        <dsp:cNvSpPr/>
      </dsp:nvSpPr>
      <dsp:spPr>
        <a:xfrm>
          <a:off x="235953" y="611220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94BCE-3977-432A-AFE9-88266543E3E4}">
      <dsp:nvSpPr>
        <dsp:cNvPr id="0" name=""/>
        <dsp:cNvSpPr/>
      </dsp:nvSpPr>
      <dsp:spPr>
        <a:xfrm>
          <a:off x="428155" y="803422"/>
          <a:ext cx="530843" cy="53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85169-ED32-49D0-9929-0D2D621F4E82}">
      <dsp:nvSpPr>
        <dsp:cNvPr id="0" name=""/>
        <dsp:cNvSpPr/>
      </dsp:nvSpPr>
      <dsp:spPr>
        <a:xfrm>
          <a:off x="1347326" y="611220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kern="1200" dirty="0"/>
            <a:t>Android Application</a:t>
          </a:r>
          <a:endParaRPr lang="en-US" sz="2400" kern="1200" dirty="0"/>
        </a:p>
      </dsp:txBody>
      <dsp:txXfrm>
        <a:off x="1347326" y="611220"/>
        <a:ext cx="2157370" cy="915248"/>
      </dsp:txXfrm>
    </dsp:sp>
    <dsp:sp modelId="{FB7AB59F-164B-44BF-8425-CEE6D4B75A02}">
      <dsp:nvSpPr>
        <dsp:cNvPr id="0" name=""/>
        <dsp:cNvSpPr/>
      </dsp:nvSpPr>
      <dsp:spPr>
        <a:xfrm>
          <a:off x="3880603" y="611220"/>
          <a:ext cx="915248" cy="915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25683-E56C-42E9-80FF-DAB9A039B35F}">
      <dsp:nvSpPr>
        <dsp:cNvPr id="0" name=""/>
        <dsp:cNvSpPr/>
      </dsp:nvSpPr>
      <dsp:spPr>
        <a:xfrm>
          <a:off x="4072805" y="803422"/>
          <a:ext cx="530843" cy="53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AA69C-AD4F-44FA-8948-8E4616B4DA20}">
      <dsp:nvSpPr>
        <dsp:cNvPr id="0" name=""/>
        <dsp:cNvSpPr/>
      </dsp:nvSpPr>
      <dsp:spPr>
        <a:xfrm>
          <a:off x="4991975" y="611220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Website</a:t>
          </a:r>
        </a:p>
      </dsp:txBody>
      <dsp:txXfrm>
        <a:off x="4991975" y="611220"/>
        <a:ext cx="2157370" cy="915248"/>
      </dsp:txXfrm>
    </dsp:sp>
    <dsp:sp modelId="{42D5AB41-9813-435F-9211-DA3233121914}">
      <dsp:nvSpPr>
        <dsp:cNvPr id="0" name=""/>
        <dsp:cNvSpPr/>
      </dsp:nvSpPr>
      <dsp:spPr>
        <a:xfrm>
          <a:off x="7525252" y="611220"/>
          <a:ext cx="915248" cy="9152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B9A3D-048F-4F4C-B61E-C095472BF722}">
      <dsp:nvSpPr>
        <dsp:cNvPr id="0" name=""/>
        <dsp:cNvSpPr/>
      </dsp:nvSpPr>
      <dsp:spPr>
        <a:xfrm>
          <a:off x="7717454" y="803422"/>
          <a:ext cx="530843" cy="53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65517-F41C-458D-B445-A343D42C433E}">
      <dsp:nvSpPr>
        <dsp:cNvPr id="0" name=""/>
        <dsp:cNvSpPr/>
      </dsp:nvSpPr>
      <dsp:spPr>
        <a:xfrm>
          <a:off x="8636625" y="611220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Video Tutorials</a:t>
          </a:r>
        </a:p>
      </dsp:txBody>
      <dsp:txXfrm>
        <a:off x="8636625" y="611220"/>
        <a:ext cx="2157370" cy="915248"/>
      </dsp:txXfrm>
    </dsp:sp>
    <dsp:sp modelId="{309DD0F7-41EF-4358-A602-CAA062893EF3}">
      <dsp:nvSpPr>
        <dsp:cNvPr id="0" name=""/>
        <dsp:cNvSpPr/>
      </dsp:nvSpPr>
      <dsp:spPr>
        <a:xfrm>
          <a:off x="235953" y="2151769"/>
          <a:ext cx="915248" cy="9152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C29D1-BF6F-4CE5-9391-BF1DAEF5190A}">
      <dsp:nvSpPr>
        <dsp:cNvPr id="0" name=""/>
        <dsp:cNvSpPr/>
      </dsp:nvSpPr>
      <dsp:spPr>
        <a:xfrm>
          <a:off x="428155" y="2343971"/>
          <a:ext cx="530843" cy="5308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C8BBC-0664-4C44-B803-242377A7E104}">
      <dsp:nvSpPr>
        <dsp:cNvPr id="0" name=""/>
        <dsp:cNvSpPr/>
      </dsp:nvSpPr>
      <dsp:spPr>
        <a:xfrm>
          <a:off x="1347326" y="2151769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Social Media Presence</a:t>
          </a:r>
        </a:p>
      </dsp:txBody>
      <dsp:txXfrm>
        <a:off x="1347326" y="2151769"/>
        <a:ext cx="2157370" cy="915248"/>
      </dsp:txXfrm>
    </dsp:sp>
    <dsp:sp modelId="{16FD825E-647E-4B4C-88A5-2BDDF6BB5CA2}">
      <dsp:nvSpPr>
        <dsp:cNvPr id="0" name=""/>
        <dsp:cNvSpPr/>
      </dsp:nvSpPr>
      <dsp:spPr>
        <a:xfrm>
          <a:off x="3880603" y="2151769"/>
          <a:ext cx="915248" cy="9152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74B3C-6ACE-4848-ABE4-DABE1553BD5F}">
      <dsp:nvSpPr>
        <dsp:cNvPr id="0" name=""/>
        <dsp:cNvSpPr/>
      </dsp:nvSpPr>
      <dsp:spPr>
        <a:xfrm>
          <a:off x="4072805" y="2343971"/>
          <a:ext cx="530843" cy="5308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A3320-F264-4358-BDE4-1BFF1545A567}">
      <dsp:nvSpPr>
        <dsp:cNvPr id="0" name=""/>
        <dsp:cNvSpPr/>
      </dsp:nvSpPr>
      <dsp:spPr>
        <a:xfrm>
          <a:off x="4991975" y="2151769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Admin Panel</a:t>
          </a:r>
        </a:p>
      </dsp:txBody>
      <dsp:txXfrm>
        <a:off x="4991975" y="2151769"/>
        <a:ext cx="2157370" cy="915248"/>
      </dsp:txXfrm>
    </dsp:sp>
    <dsp:sp modelId="{586CAEAB-202C-4B0C-98E8-3B62A0EC313E}">
      <dsp:nvSpPr>
        <dsp:cNvPr id="0" name=""/>
        <dsp:cNvSpPr/>
      </dsp:nvSpPr>
      <dsp:spPr>
        <a:xfrm>
          <a:off x="7525252" y="2151769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F8ACD-8667-44E8-A933-9E63961F68CB}">
      <dsp:nvSpPr>
        <dsp:cNvPr id="0" name=""/>
        <dsp:cNvSpPr/>
      </dsp:nvSpPr>
      <dsp:spPr>
        <a:xfrm>
          <a:off x="7717454" y="2343971"/>
          <a:ext cx="530843" cy="5308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E0F92-6B48-4FFC-A6BB-611BA6A82AC3}">
      <dsp:nvSpPr>
        <dsp:cNvPr id="0" name=""/>
        <dsp:cNvSpPr/>
      </dsp:nvSpPr>
      <dsp:spPr>
        <a:xfrm>
          <a:off x="8636625" y="2151769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Documentation</a:t>
          </a:r>
        </a:p>
      </dsp:txBody>
      <dsp:txXfrm>
        <a:off x="8636625" y="2151769"/>
        <a:ext cx="2157370" cy="915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6927E-33D9-48BC-81F9-D64B686CC983}">
      <dsp:nvSpPr>
        <dsp:cNvPr id="0" name=""/>
        <dsp:cNvSpPr/>
      </dsp:nvSpPr>
      <dsp:spPr>
        <a:xfrm>
          <a:off x="-4478035" y="-686727"/>
          <a:ext cx="5334659" cy="5334659"/>
        </a:xfrm>
        <a:prstGeom prst="blockArc">
          <a:avLst>
            <a:gd name="adj1" fmla="val 18900000"/>
            <a:gd name="adj2" fmla="val 2700000"/>
            <a:gd name="adj3" fmla="val 405"/>
          </a:avLst>
        </a:prstGeom>
        <a:noFill/>
        <a:ln w="2222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05735-4AAD-4FC8-8955-88E5492C5C21}">
      <dsp:nvSpPr>
        <dsp:cNvPr id="0" name=""/>
        <dsp:cNvSpPr/>
      </dsp:nvSpPr>
      <dsp:spPr>
        <a:xfrm>
          <a:off x="550916" y="396120"/>
          <a:ext cx="10301645" cy="792241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841" tIns="27940" rIns="27940" bIns="2794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50" kern="1200" dirty="0"/>
            <a:t>Customer Functionalities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i-NZ" sz="900" kern="1200"/>
            <a:t>Arrange to have items or animals transported</a:t>
          </a:r>
          <a:endParaRPr lang="en-NZ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i-NZ" sz="900" kern="1200" dirty="0"/>
            <a:t>Create, edit and cancel Trippies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i-NZ" sz="900" kern="1200" dirty="0"/>
            <a:t>Receive and then accept and decline offers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i-NZ" sz="900" kern="1200" dirty="0"/>
            <a:t>Communicate with the Tripster</a:t>
          </a:r>
          <a:endParaRPr lang="en-NZ" sz="900" kern="1200" dirty="0"/>
        </a:p>
      </dsp:txBody>
      <dsp:txXfrm>
        <a:off x="550916" y="396120"/>
        <a:ext cx="10301645" cy="792241"/>
      </dsp:txXfrm>
    </dsp:sp>
    <dsp:sp modelId="{FA3D1411-3652-454D-AFA5-338757B762FB}">
      <dsp:nvSpPr>
        <dsp:cNvPr id="0" name=""/>
        <dsp:cNvSpPr/>
      </dsp:nvSpPr>
      <dsp:spPr>
        <a:xfrm>
          <a:off x="55766" y="297090"/>
          <a:ext cx="990301" cy="990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B618B-CDC5-436F-99CB-DDFE20AE00E9}">
      <dsp:nvSpPr>
        <dsp:cNvPr id="0" name=""/>
        <dsp:cNvSpPr/>
      </dsp:nvSpPr>
      <dsp:spPr>
        <a:xfrm>
          <a:off x="838896" y="1584481"/>
          <a:ext cx="10013665" cy="792241"/>
        </a:xfrm>
        <a:prstGeom prst="rect">
          <a:avLst/>
        </a:prstGeom>
        <a:solidFill>
          <a:schemeClr val="accent1">
            <a:shade val="50000"/>
            <a:hueOff val="324034"/>
            <a:satOff val="-36689"/>
            <a:lumOff val="3731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841" tIns="27940" rIns="27940" bIns="2794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50" kern="1200" dirty="0"/>
            <a:t>Tripster Functionalities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i-NZ" sz="900" kern="1200" dirty="0"/>
            <a:t>Arrange to transport items or animals in return for a payment</a:t>
          </a:r>
          <a:endParaRPr lang="en-NZ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i-NZ" sz="900" kern="1200" dirty="0"/>
            <a:t>View Trippies and offer to complete these Trippies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i-NZ" sz="900" kern="1200" dirty="0"/>
            <a:t>Notify customer about the delivery progress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i-NZ" sz="900" kern="1200" dirty="0"/>
            <a:t>Communicate with the customer</a:t>
          </a:r>
          <a:endParaRPr lang="en-NZ" sz="900" kern="1200" dirty="0"/>
        </a:p>
      </dsp:txBody>
      <dsp:txXfrm>
        <a:off x="838896" y="1584481"/>
        <a:ext cx="10013665" cy="792241"/>
      </dsp:txXfrm>
    </dsp:sp>
    <dsp:sp modelId="{109DE377-B7A5-43C4-B2D4-1CAD67BB8CF5}">
      <dsp:nvSpPr>
        <dsp:cNvPr id="0" name=""/>
        <dsp:cNvSpPr/>
      </dsp:nvSpPr>
      <dsp:spPr>
        <a:xfrm>
          <a:off x="343745" y="1485451"/>
          <a:ext cx="990301" cy="990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50000"/>
              <a:hueOff val="324034"/>
              <a:satOff val="-36689"/>
              <a:lumOff val="373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EA505-F940-4E95-9069-78A2CC4F2937}">
      <dsp:nvSpPr>
        <dsp:cNvPr id="0" name=""/>
        <dsp:cNvSpPr/>
      </dsp:nvSpPr>
      <dsp:spPr>
        <a:xfrm>
          <a:off x="550916" y="2772843"/>
          <a:ext cx="10301645" cy="792241"/>
        </a:xfrm>
        <a:prstGeom prst="rect">
          <a:avLst/>
        </a:prstGeom>
        <a:solidFill>
          <a:schemeClr val="accent1">
            <a:shade val="50000"/>
            <a:hueOff val="324034"/>
            <a:satOff val="-36689"/>
            <a:lumOff val="3731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841" tIns="27940" rIns="27940" bIns="2794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050" kern="1200" dirty="0"/>
            <a:t>Payment Processing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i-NZ" sz="900" kern="1200" dirty="0"/>
            <a:t>Raises complex legal issues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i-NZ" sz="900" kern="1200" dirty="0"/>
            <a:t>Involment of third party payment processing company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i-NZ" sz="900" kern="1200" dirty="0"/>
            <a:t>Most services tailored for websites</a:t>
          </a:r>
        </a:p>
      </dsp:txBody>
      <dsp:txXfrm>
        <a:off x="550916" y="2772843"/>
        <a:ext cx="10301645" cy="792241"/>
      </dsp:txXfrm>
    </dsp:sp>
    <dsp:sp modelId="{715C49C5-512B-4DA6-ABD8-979B35F1915B}">
      <dsp:nvSpPr>
        <dsp:cNvPr id="0" name=""/>
        <dsp:cNvSpPr/>
      </dsp:nvSpPr>
      <dsp:spPr>
        <a:xfrm>
          <a:off x="55766" y="2673813"/>
          <a:ext cx="990301" cy="9903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50000"/>
              <a:hueOff val="324034"/>
              <a:satOff val="-36689"/>
              <a:lumOff val="373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BF6C2-2D89-4308-834C-34970B467DF5}">
      <dsp:nvSpPr>
        <dsp:cNvPr id="0" name=""/>
        <dsp:cNvSpPr/>
      </dsp:nvSpPr>
      <dsp:spPr>
        <a:xfrm>
          <a:off x="2609868" y="23096"/>
          <a:ext cx="939688" cy="7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900" b="1" kern="1200" dirty="0"/>
            <a:t>REQUIREMENT ANALYSIS</a:t>
          </a:r>
        </a:p>
      </dsp:txBody>
      <dsp:txXfrm>
        <a:off x="2609868" y="23096"/>
        <a:ext cx="939688" cy="791576"/>
      </dsp:txXfrm>
    </dsp:sp>
    <dsp:sp modelId="{AA1155A7-D228-431B-9523-7C29C2C46F0E}">
      <dsp:nvSpPr>
        <dsp:cNvPr id="0" name=""/>
        <dsp:cNvSpPr/>
      </dsp:nvSpPr>
      <dsp:spPr>
        <a:xfrm>
          <a:off x="822110" y="227"/>
          <a:ext cx="2967518" cy="296751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5B914-4F09-4009-82F5-06A83ABEBBFE}">
      <dsp:nvSpPr>
        <dsp:cNvPr id="0" name=""/>
        <dsp:cNvSpPr/>
      </dsp:nvSpPr>
      <dsp:spPr>
        <a:xfrm>
          <a:off x="2903572" y="1495031"/>
          <a:ext cx="1308799" cy="7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900" b="1" kern="1200" dirty="0"/>
            <a:t>IMPLEMENTATION</a:t>
          </a:r>
        </a:p>
      </dsp:txBody>
      <dsp:txXfrm>
        <a:off x="2903572" y="1495031"/>
        <a:ext cx="1308799" cy="791576"/>
      </dsp:txXfrm>
    </dsp:sp>
    <dsp:sp modelId="{EE132E64-44AB-4997-8A07-C1141BBB5063}">
      <dsp:nvSpPr>
        <dsp:cNvPr id="0" name=""/>
        <dsp:cNvSpPr/>
      </dsp:nvSpPr>
      <dsp:spPr>
        <a:xfrm>
          <a:off x="822110" y="227"/>
          <a:ext cx="2967518" cy="2967518"/>
        </a:xfrm>
        <a:prstGeom prst="circularArrow">
          <a:avLst>
            <a:gd name="adj1" fmla="val 5202"/>
            <a:gd name="adj2" fmla="val 336015"/>
            <a:gd name="adj3" fmla="val 3809469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799F1-7260-4486-AE93-9DF2A455C80E}">
      <dsp:nvSpPr>
        <dsp:cNvPr id="0" name=""/>
        <dsp:cNvSpPr/>
      </dsp:nvSpPr>
      <dsp:spPr>
        <a:xfrm>
          <a:off x="1836025" y="2404737"/>
          <a:ext cx="939688" cy="7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900" b="1" kern="1200" dirty="0"/>
            <a:t>TESTING</a:t>
          </a:r>
        </a:p>
      </dsp:txBody>
      <dsp:txXfrm>
        <a:off x="1836025" y="2404737"/>
        <a:ext cx="939688" cy="791576"/>
      </dsp:txXfrm>
    </dsp:sp>
    <dsp:sp modelId="{088D254A-997D-4766-9A22-E32932AD7386}">
      <dsp:nvSpPr>
        <dsp:cNvPr id="0" name=""/>
        <dsp:cNvSpPr/>
      </dsp:nvSpPr>
      <dsp:spPr>
        <a:xfrm>
          <a:off x="822110" y="227"/>
          <a:ext cx="2967518" cy="2967518"/>
        </a:xfrm>
        <a:prstGeom prst="circularArrow">
          <a:avLst>
            <a:gd name="adj1" fmla="val 5202"/>
            <a:gd name="adj2" fmla="val 336015"/>
            <a:gd name="adj3" fmla="val 8210155"/>
            <a:gd name="adj4" fmla="val 6654516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28639-E9A9-4A19-A7C0-144C72C3053B}">
      <dsp:nvSpPr>
        <dsp:cNvPr id="0" name=""/>
        <dsp:cNvSpPr/>
      </dsp:nvSpPr>
      <dsp:spPr>
        <a:xfrm>
          <a:off x="583923" y="1495031"/>
          <a:ext cx="939688" cy="7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900" b="1" kern="1200" dirty="0"/>
            <a:t>EVALUATION</a:t>
          </a:r>
        </a:p>
      </dsp:txBody>
      <dsp:txXfrm>
        <a:off x="583923" y="1495031"/>
        <a:ext cx="939688" cy="791576"/>
      </dsp:txXfrm>
    </dsp:sp>
    <dsp:sp modelId="{0704E893-C3F8-4186-8F11-BD31C933B422}">
      <dsp:nvSpPr>
        <dsp:cNvPr id="0" name=""/>
        <dsp:cNvSpPr/>
      </dsp:nvSpPr>
      <dsp:spPr>
        <a:xfrm>
          <a:off x="822110" y="227"/>
          <a:ext cx="2967518" cy="296751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F9ACE-EE32-413F-A307-AD869A9063BE}">
      <dsp:nvSpPr>
        <dsp:cNvPr id="0" name=""/>
        <dsp:cNvSpPr/>
      </dsp:nvSpPr>
      <dsp:spPr>
        <a:xfrm>
          <a:off x="1062183" y="23096"/>
          <a:ext cx="939688" cy="7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900" b="1" kern="1200" dirty="0"/>
            <a:t>PLANNING</a:t>
          </a:r>
        </a:p>
      </dsp:txBody>
      <dsp:txXfrm>
        <a:off x="1062183" y="23096"/>
        <a:ext cx="939688" cy="791576"/>
      </dsp:txXfrm>
    </dsp:sp>
    <dsp:sp modelId="{72DCCBFF-E62A-42C3-B641-B2ABFBC8C460}">
      <dsp:nvSpPr>
        <dsp:cNvPr id="0" name=""/>
        <dsp:cNvSpPr/>
      </dsp:nvSpPr>
      <dsp:spPr>
        <a:xfrm>
          <a:off x="822110" y="227"/>
          <a:ext cx="2967518" cy="2967518"/>
        </a:xfrm>
        <a:prstGeom prst="circularArrow">
          <a:avLst>
            <a:gd name="adj1" fmla="val 5202"/>
            <a:gd name="adj2" fmla="val 336015"/>
            <a:gd name="adj3" fmla="val 16665013"/>
            <a:gd name="adj4" fmla="val 15398971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B6BEA-3422-43DA-895A-92D1B2FE3BFA}">
      <dsp:nvSpPr>
        <dsp:cNvPr id="0" name=""/>
        <dsp:cNvSpPr/>
      </dsp:nvSpPr>
      <dsp:spPr>
        <a:xfrm>
          <a:off x="1017906" y="1457"/>
          <a:ext cx="846017" cy="8460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E762D-7417-4EFB-BF26-A07D43F052DD}">
      <dsp:nvSpPr>
        <dsp:cNvPr id="0" name=""/>
        <dsp:cNvSpPr/>
      </dsp:nvSpPr>
      <dsp:spPr>
        <a:xfrm>
          <a:off x="1198204" y="181756"/>
          <a:ext cx="485419" cy="485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B7481-4FD7-4554-A298-0610A7C618D7}">
      <dsp:nvSpPr>
        <dsp:cNvPr id="0" name=""/>
        <dsp:cNvSpPr/>
      </dsp:nvSpPr>
      <dsp:spPr>
        <a:xfrm>
          <a:off x="747457" y="1110989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500" kern="1200" dirty="0"/>
            <a:t>Git</a:t>
          </a:r>
          <a:endParaRPr lang="en-US" sz="1500" kern="1200" dirty="0"/>
        </a:p>
      </dsp:txBody>
      <dsp:txXfrm>
        <a:off x="747457" y="1110989"/>
        <a:ext cx="1386914" cy="554765"/>
      </dsp:txXfrm>
    </dsp:sp>
    <dsp:sp modelId="{3B575D06-9F1C-4824-AB57-20C52DB54174}">
      <dsp:nvSpPr>
        <dsp:cNvPr id="0" name=""/>
        <dsp:cNvSpPr/>
      </dsp:nvSpPr>
      <dsp:spPr>
        <a:xfrm>
          <a:off x="2647530" y="1457"/>
          <a:ext cx="846017" cy="8460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F49B8-76A1-4493-8D2A-9336EBE7DE08}">
      <dsp:nvSpPr>
        <dsp:cNvPr id="0" name=""/>
        <dsp:cNvSpPr/>
      </dsp:nvSpPr>
      <dsp:spPr>
        <a:xfrm>
          <a:off x="2827829" y="181756"/>
          <a:ext cx="485419" cy="485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E34CD-7C64-4C76-9AAF-DAC970C0822F}">
      <dsp:nvSpPr>
        <dsp:cNvPr id="0" name=""/>
        <dsp:cNvSpPr/>
      </dsp:nvSpPr>
      <dsp:spPr>
        <a:xfrm>
          <a:off x="2377081" y="1110989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500" kern="1200" dirty="0"/>
            <a:t>GitHub</a:t>
          </a:r>
          <a:endParaRPr lang="en-US" sz="1500" kern="1200" dirty="0"/>
        </a:p>
      </dsp:txBody>
      <dsp:txXfrm>
        <a:off x="2377081" y="1110989"/>
        <a:ext cx="1386914" cy="554765"/>
      </dsp:txXfrm>
    </dsp:sp>
    <dsp:sp modelId="{F6C4FD76-73C3-4842-8897-A6A1F751766A}">
      <dsp:nvSpPr>
        <dsp:cNvPr id="0" name=""/>
        <dsp:cNvSpPr/>
      </dsp:nvSpPr>
      <dsp:spPr>
        <a:xfrm>
          <a:off x="4277154" y="1457"/>
          <a:ext cx="846017" cy="8460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ED5D4-7A73-443B-8974-C201084130A3}">
      <dsp:nvSpPr>
        <dsp:cNvPr id="0" name=""/>
        <dsp:cNvSpPr/>
      </dsp:nvSpPr>
      <dsp:spPr>
        <a:xfrm>
          <a:off x="4384416" y="123365"/>
          <a:ext cx="569504" cy="569504"/>
        </a:xfrm>
        <a:prstGeom prst="flowChartConnector">
          <a:avLst/>
        </a:prstGeom>
        <a:blipFill dpi="0" rotWithShape="1"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29528" t="12330" r="-192512" b="13799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934F4-F1F6-4644-970A-53DC087BA525}">
      <dsp:nvSpPr>
        <dsp:cNvPr id="0" name=""/>
        <dsp:cNvSpPr/>
      </dsp:nvSpPr>
      <dsp:spPr>
        <a:xfrm>
          <a:off x="4006705" y="1110989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500" kern="1200" dirty="0"/>
            <a:t>Firebase</a:t>
          </a:r>
          <a:endParaRPr lang="en-US" sz="1500" kern="1200" dirty="0"/>
        </a:p>
      </dsp:txBody>
      <dsp:txXfrm>
        <a:off x="4006705" y="1110989"/>
        <a:ext cx="1386914" cy="554765"/>
      </dsp:txXfrm>
    </dsp:sp>
    <dsp:sp modelId="{727B3AED-2C1F-4E5A-BF6C-3341EF4CD1E3}">
      <dsp:nvSpPr>
        <dsp:cNvPr id="0" name=""/>
        <dsp:cNvSpPr/>
      </dsp:nvSpPr>
      <dsp:spPr>
        <a:xfrm>
          <a:off x="5906778" y="1457"/>
          <a:ext cx="846017" cy="8460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DC54F-EE4E-4982-B1C5-998615F401A9}">
      <dsp:nvSpPr>
        <dsp:cNvPr id="0" name=""/>
        <dsp:cNvSpPr/>
      </dsp:nvSpPr>
      <dsp:spPr>
        <a:xfrm>
          <a:off x="6087077" y="181756"/>
          <a:ext cx="485419" cy="4854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23FB2-0419-4F5E-8CD2-7FBADDF7447E}">
      <dsp:nvSpPr>
        <dsp:cNvPr id="0" name=""/>
        <dsp:cNvSpPr/>
      </dsp:nvSpPr>
      <dsp:spPr>
        <a:xfrm>
          <a:off x="5636329" y="1110989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500" kern="1200" dirty="0"/>
            <a:t>Cloud Functions</a:t>
          </a:r>
          <a:endParaRPr lang="en-US" sz="1500" kern="1200" dirty="0"/>
        </a:p>
      </dsp:txBody>
      <dsp:txXfrm>
        <a:off x="5636329" y="1110989"/>
        <a:ext cx="1386914" cy="554765"/>
      </dsp:txXfrm>
    </dsp:sp>
    <dsp:sp modelId="{A0657701-4C35-47A2-9F04-B53808732737}">
      <dsp:nvSpPr>
        <dsp:cNvPr id="0" name=""/>
        <dsp:cNvSpPr/>
      </dsp:nvSpPr>
      <dsp:spPr>
        <a:xfrm>
          <a:off x="7536402" y="1457"/>
          <a:ext cx="846017" cy="8460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25027-1255-42F6-B5DB-849D964EA84C}">
      <dsp:nvSpPr>
        <dsp:cNvPr id="0" name=""/>
        <dsp:cNvSpPr/>
      </dsp:nvSpPr>
      <dsp:spPr>
        <a:xfrm>
          <a:off x="7716701" y="181756"/>
          <a:ext cx="485419" cy="4854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A1985-9F95-48EF-907D-449742B6C84A}">
      <dsp:nvSpPr>
        <dsp:cNvPr id="0" name=""/>
        <dsp:cNvSpPr/>
      </dsp:nvSpPr>
      <dsp:spPr>
        <a:xfrm>
          <a:off x="7265954" y="1110989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WordPress</a:t>
          </a:r>
        </a:p>
      </dsp:txBody>
      <dsp:txXfrm>
        <a:off x="7265954" y="1110989"/>
        <a:ext cx="1386914" cy="554765"/>
      </dsp:txXfrm>
    </dsp:sp>
    <dsp:sp modelId="{4FFC1D01-959A-43D5-A7FA-5B5C654405ED}">
      <dsp:nvSpPr>
        <dsp:cNvPr id="0" name=""/>
        <dsp:cNvSpPr/>
      </dsp:nvSpPr>
      <dsp:spPr>
        <a:xfrm>
          <a:off x="9166026" y="1457"/>
          <a:ext cx="846017" cy="8460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D8FCA-B192-4D34-85A9-699FB1076D70}">
      <dsp:nvSpPr>
        <dsp:cNvPr id="0" name=""/>
        <dsp:cNvSpPr/>
      </dsp:nvSpPr>
      <dsp:spPr>
        <a:xfrm>
          <a:off x="9346325" y="181756"/>
          <a:ext cx="485419" cy="4854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C23A7-64E8-4209-9585-88733413ADF2}">
      <dsp:nvSpPr>
        <dsp:cNvPr id="0" name=""/>
        <dsp:cNvSpPr/>
      </dsp:nvSpPr>
      <dsp:spPr>
        <a:xfrm>
          <a:off x="8895578" y="1110989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Payment Gateways</a:t>
          </a:r>
        </a:p>
      </dsp:txBody>
      <dsp:txXfrm>
        <a:off x="8895578" y="1110989"/>
        <a:ext cx="1386914" cy="554765"/>
      </dsp:txXfrm>
    </dsp:sp>
    <dsp:sp modelId="{9B7F7EEB-4254-4EB6-BB2E-AB5B067BBD0A}">
      <dsp:nvSpPr>
        <dsp:cNvPr id="0" name=""/>
        <dsp:cNvSpPr/>
      </dsp:nvSpPr>
      <dsp:spPr>
        <a:xfrm>
          <a:off x="3462342" y="2012483"/>
          <a:ext cx="846017" cy="8460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C88BC-F13B-4DC8-AE15-EDAE54868BC1}">
      <dsp:nvSpPr>
        <dsp:cNvPr id="0" name=""/>
        <dsp:cNvSpPr/>
      </dsp:nvSpPr>
      <dsp:spPr>
        <a:xfrm>
          <a:off x="3642641" y="2192782"/>
          <a:ext cx="485419" cy="48541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AB51E-BB8D-455E-A9DB-415693AEB560}">
      <dsp:nvSpPr>
        <dsp:cNvPr id="0" name=""/>
        <dsp:cNvSpPr/>
      </dsp:nvSpPr>
      <dsp:spPr>
        <a:xfrm>
          <a:off x="3191893" y="3122014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500" kern="1200" dirty="0"/>
            <a:t>Security Standards</a:t>
          </a:r>
          <a:endParaRPr lang="en-US" sz="1500" kern="1200" dirty="0"/>
        </a:p>
      </dsp:txBody>
      <dsp:txXfrm>
        <a:off x="3191893" y="3122014"/>
        <a:ext cx="1386914" cy="554765"/>
      </dsp:txXfrm>
    </dsp:sp>
    <dsp:sp modelId="{F9B11F4D-D6ED-48A4-A6F5-A8CDC9F53A23}">
      <dsp:nvSpPr>
        <dsp:cNvPr id="0" name=""/>
        <dsp:cNvSpPr/>
      </dsp:nvSpPr>
      <dsp:spPr>
        <a:xfrm>
          <a:off x="5091966" y="2012483"/>
          <a:ext cx="846017" cy="8460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B0E73-11EE-4A8E-BC57-0F9C18253237}">
      <dsp:nvSpPr>
        <dsp:cNvPr id="0" name=""/>
        <dsp:cNvSpPr/>
      </dsp:nvSpPr>
      <dsp:spPr>
        <a:xfrm>
          <a:off x="5272265" y="2192782"/>
          <a:ext cx="485419" cy="48541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29F98-F1E4-441F-8360-A10A41FC3AA4}">
      <dsp:nvSpPr>
        <dsp:cNvPr id="0" name=""/>
        <dsp:cNvSpPr/>
      </dsp:nvSpPr>
      <dsp:spPr>
        <a:xfrm>
          <a:off x="4821517" y="3122014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500" kern="1200" dirty="0"/>
            <a:t>Legal Terminology</a:t>
          </a:r>
          <a:endParaRPr lang="en-US" sz="1500" kern="1200" dirty="0"/>
        </a:p>
      </dsp:txBody>
      <dsp:txXfrm>
        <a:off x="4821517" y="3122014"/>
        <a:ext cx="1386914" cy="554765"/>
      </dsp:txXfrm>
    </dsp:sp>
    <dsp:sp modelId="{026539DB-0D77-4D14-84BD-E67FB037149F}">
      <dsp:nvSpPr>
        <dsp:cNvPr id="0" name=""/>
        <dsp:cNvSpPr/>
      </dsp:nvSpPr>
      <dsp:spPr>
        <a:xfrm>
          <a:off x="6721590" y="2012483"/>
          <a:ext cx="846017" cy="8460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59E12-9121-4A54-858F-BE23304ECCB7}">
      <dsp:nvSpPr>
        <dsp:cNvPr id="0" name=""/>
        <dsp:cNvSpPr/>
      </dsp:nvSpPr>
      <dsp:spPr>
        <a:xfrm>
          <a:off x="6901889" y="2192782"/>
          <a:ext cx="485419" cy="485419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03B12-0910-4E63-AB01-175C0A2EDC5C}">
      <dsp:nvSpPr>
        <dsp:cNvPr id="0" name=""/>
        <dsp:cNvSpPr/>
      </dsp:nvSpPr>
      <dsp:spPr>
        <a:xfrm>
          <a:off x="6451141" y="3122014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NZ" sz="1500" kern="1200" dirty="0"/>
            <a:t>Marketing Research</a:t>
          </a:r>
          <a:endParaRPr lang="en-US" sz="1500" kern="1200" dirty="0"/>
        </a:p>
      </dsp:txBody>
      <dsp:txXfrm>
        <a:off x="6451141" y="3122014"/>
        <a:ext cx="1386914" cy="5547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780B2-BCA6-47D5-B024-50C91D4168D8}">
      <dsp:nvSpPr>
        <dsp:cNvPr id="0" name=""/>
        <dsp:cNvSpPr/>
      </dsp:nvSpPr>
      <dsp:spPr>
        <a:xfrm>
          <a:off x="2224191" y="0"/>
          <a:ext cx="1510523" cy="1185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CEB9E-6B42-4519-979E-7D252C679935}">
      <dsp:nvSpPr>
        <dsp:cNvPr id="0" name=""/>
        <dsp:cNvSpPr/>
      </dsp:nvSpPr>
      <dsp:spPr>
        <a:xfrm>
          <a:off x="821562" y="1310110"/>
          <a:ext cx="4315781" cy="50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Z" sz="3400" kern="1200" dirty="0"/>
            <a:t>Challenges</a:t>
          </a:r>
        </a:p>
      </dsp:txBody>
      <dsp:txXfrm>
        <a:off x="821562" y="1310110"/>
        <a:ext cx="4315781" cy="508257"/>
      </dsp:txXfrm>
    </dsp:sp>
    <dsp:sp modelId="{E9AC9D6C-8CAF-4483-9520-A77780908C5A}">
      <dsp:nvSpPr>
        <dsp:cNvPr id="0" name=""/>
        <dsp:cNvSpPr/>
      </dsp:nvSpPr>
      <dsp:spPr>
        <a:xfrm>
          <a:off x="821562" y="1876124"/>
          <a:ext cx="4315781" cy="1802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Scope Creep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Database Costs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Insurance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Payment Provider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Large Team Coordination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Competition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Deadlines</a:t>
          </a:r>
        </a:p>
      </dsp:txBody>
      <dsp:txXfrm>
        <a:off x="821562" y="1876124"/>
        <a:ext cx="4315781" cy="1802113"/>
      </dsp:txXfrm>
    </dsp:sp>
    <dsp:sp modelId="{C8A45B7B-FDEC-48CC-95E4-0654D3AD72C2}">
      <dsp:nvSpPr>
        <dsp:cNvPr id="0" name=""/>
        <dsp:cNvSpPr/>
      </dsp:nvSpPr>
      <dsp:spPr>
        <a:xfrm>
          <a:off x="7295234" y="0"/>
          <a:ext cx="1510523" cy="1185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F4114-FFBC-4D20-8EE9-3411AC6C7389}">
      <dsp:nvSpPr>
        <dsp:cNvPr id="0" name=""/>
        <dsp:cNvSpPr/>
      </dsp:nvSpPr>
      <dsp:spPr>
        <a:xfrm>
          <a:off x="5892605" y="1310110"/>
          <a:ext cx="4315781" cy="50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NZ" sz="3400" kern="1200" dirty="0"/>
            <a:t>Delays</a:t>
          </a:r>
        </a:p>
      </dsp:txBody>
      <dsp:txXfrm>
        <a:off x="5892605" y="1310110"/>
        <a:ext cx="4315781" cy="508257"/>
      </dsp:txXfrm>
    </dsp:sp>
    <dsp:sp modelId="{3803E634-FE49-4DCF-A030-951228668537}">
      <dsp:nvSpPr>
        <dsp:cNvPr id="0" name=""/>
        <dsp:cNvSpPr/>
      </dsp:nvSpPr>
      <dsp:spPr>
        <a:xfrm>
          <a:off x="5892605" y="1876124"/>
          <a:ext cx="4315781" cy="1802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Pricing Algorithm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First Prototype for Testing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Research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 dirty="0"/>
            <a:t>Literature Review</a:t>
          </a:r>
        </a:p>
      </dsp:txBody>
      <dsp:txXfrm>
        <a:off x="5892605" y="1876124"/>
        <a:ext cx="4315781" cy="1802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hyperlink" Target="https://www.needpix.com/photo/169405/incorrect-delete-remove-cancel-red-sign-symbol-cross-wrong" TargetMode="Externa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2.xml"/><Relationship Id="rId9" Type="http://schemas.openxmlformats.org/officeDocument/2006/relationships/hyperlink" Target="https://pixabay.com/vectors/tick-complete-check-right-correct-27406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vgsilh.com/image/162086.html" TargetMode="External"/><Relationship Id="rId4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TRIPPIE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Peer to Peer Transport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80529" y="6032816"/>
            <a:ext cx="379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>
                    <a:lumMod val="95000"/>
                  </a:schemeClr>
                </a:solidFill>
              </a:rPr>
              <a:t>BRIAN, HENRY, KELYN, NEHA, SANKET,  THOMAS, YUN</a:t>
            </a:r>
            <a:endParaRPr lang="en-NZ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61" y="485831"/>
            <a:ext cx="4183278" cy="386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BEF837-AD8F-4335-8158-EF84AE0BE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03A87-7FDC-421D-9D1D-D34D65FA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95085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CLIENT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mi-NZ" b="1" i="1" dirty="0"/>
              <a:t>Dr Fadi Fayez (Thabtah)</a:t>
            </a:r>
          </a:p>
          <a:p>
            <a:pPr marL="0" indent="0">
              <a:buNone/>
            </a:pPr>
            <a:r>
              <a:rPr lang="mi-NZ" dirty="0"/>
              <a:t>Expertise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i-NZ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i-NZ" dirty="0"/>
              <a:t>Data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i-NZ" dirty="0"/>
              <a:t>Computer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i-NZ" dirty="0"/>
              <a:t>Autism Screening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i-NZ" dirty="0"/>
              <a:t>Medical Informatics</a:t>
            </a:r>
            <a:endParaRPr lang="en-NZ" dirty="0"/>
          </a:p>
          <a:p>
            <a:endParaRPr lang="en-NZ" dirty="0"/>
          </a:p>
        </p:txBody>
      </p:sp>
      <p:sp>
        <p:nvSpPr>
          <p:cNvPr id="7" name="Oval 6"/>
          <p:cNvSpPr/>
          <p:nvPr/>
        </p:nvSpPr>
        <p:spPr>
          <a:xfrm>
            <a:off x="2297325" y="3049463"/>
            <a:ext cx="1990125" cy="1990125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30" name="Picture 6" descr="Image result for business PERSON BLU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731" y="3081765"/>
            <a:ext cx="1853312" cy="1925519"/>
          </a:xfrm>
          <a:prstGeom prst="ellipse">
            <a:avLst/>
          </a:prstGeom>
          <a:ln w="38100" cap="rnd">
            <a:solidFill>
              <a:srgbClr val="333333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639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6184" y="5410576"/>
            <a:ext cx="7359632" cy="689514"/>
          </a:xfrm>
        </p:spPr>
        <p:txBody>
          <a:bodyPr/>
          <a:lstStyle/>
          <a:p>
            <a:pPr algn="ctr"/>
            <a:r>
              <a:rPr lang="mi-NZ" dirty="0">
                <a:solidFill>
                  <a:schemeClr val="bg1"/>
                </a:solidFill>
              </a:rPr>
              <a:t>Business OPPORTUNITY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bulb icon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715" y="3189945"/>
            <a:ext cx="1971886" cy="19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8" t="13457" r="13007" b="13689"/>
          <a:stretch/>
        </p:blipFill>
        <p:spPr>
          <a:xfrm>
            <a:off x="3964658" y="3741963"/>
            <a:ext cx="414632" cy="394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378" y="2441713"/>
            <a:ext cx="499487" cy="49948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664236" y="3658712"/>
            <a:ext cx="315579" cy="561029"/>
            <a:chOff x="9215672" y="2735263"/>
            <a:chExt cx="443835" cy="789040"/>
          </a:xfrm>
        </p:grpSpPr>
        <p:pic>
          <p:nvPicPr>
            <p:cNvPr id="1028" name="Picture 4" descr="Image result for android phone frame png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5672" y="2735263"/>
              <a:ext cx="443835" cy="78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1015" y="3023511"/>
              <a:ext cx="230347" cy="212628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73405" y="3417956"/>
            <a:ext cx="3070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4 million cubic </a:t>
            </a:r>
            <a:r>
              <a:rPr lang="en-NZ" sz="1200" dirty="0"/>
              <a:t>metres</a:t>
            </a:r>
            <a:r>
              <a:rPr lang="en-US" sz="1200" dirty="0"/>
              <a:t> goes to waste every day (Utake, 2019).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Underutilized resource turned into a competitor to an established industry? </a:t>
            </a:r>
            <a:endParaRPr lang="en-NZ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587240" y="108966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Conventional transport companies are often expensive and inconvenient.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Growth of the sharing economy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Opportunity for our client to emulate and out compete other successful companies from other countries. </a:t>
            </a:r>
            <a:endParaRPr lang="en-NZ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357051" y="3483390"/>
            <a:ext cx="3695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dirty="0"/>
              <a:t>Trippie idea. An on-demand transport app that connects senders with service providers.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dirty="0"/>
              <a:t>Cargo can in a sense carpool with travelers. </a:t>
            </a:r>
          </a:p>
          <a:p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4178216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Deliverables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36825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8E2400-FAC4-468B-846D-75E60D0A0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D2CA5C-E1A7-4B7C-8BD8-210689271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Success Criteria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0D3E1C-2976-4908-9575-57D8B9D9A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68737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7B46B00-AC4C-4869-88B2-91713126A8D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27723" y="1331939"/>
            <a:ext cx="646114" cy="632928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2003DF44-BD91-41C6-9584-B7CC2B76099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50780" y="2522583"/>
            <a:ext cx="646114" cy="632928"/>
          </a:xfrm>
          <a:prstGeom prst="rect">
            <a:avLst/>
          </a:prstGeom>
        </p:spPr>
      </p:pic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048F904B-C0A3-44E9-9F2C-A242DCD5F5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02149" y="3713227"/>
            <a:ext cx="673206" cy="5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438" y="5591693"/>
            <a:ext cx="11029616" cy="566738"/>
          </a:xfrm>
        </p:spPr>
        <p:txBody>
          <a:bodyPr/>
          <a:lstStyle/>
          <a:p>
            <a:r>
              <a:rPr lang="mi-NZ" dirty="0"/>
              <a:t>Project Methodology</a:t>
            </a:r>
            <a:endParaRPr lang="en-NZ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4AE7FC-6720-44DC-B300-43D9F91D3111}"/>
              </a:ext>
            </a:extLst>
          </p:cNvPr>
          <p:cNvGrpSpPr/>
          <p:nvPr/>
        </p:nvGrpSpPr>
        <p:grpSpPr>
          <a:xfrm>
            <a:off x="657772" y="1266307"/>
            <a:ext cx="10876457" cy="3633047"/>
            <a:chOff x="657771" y="1266307"/>
            <a:chExt cx="10876457" cy="3633047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E90E4799-2F3F-4362-B9B0-B67ADCEEAB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37154060"/>
                </p:ext>
              </p:extLst>
            </p:nvPr>
          </p:nvGraphicFramePr>
          <p:xfrm>
            <a:off x="6737932" y="1484064"/>
            <a:ext cx="4796296" cy="31975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6F513B48-3F42-46A2-9E49-BB105ECEE2C4}"/>
                </a:ext>
              </a:extLst>
            </p:cNvPr>
            <p:cNvSpPr txBox="1">
              <a:spLocks/>
            </p:cNvSpPr>
            <p:nvPr/>
          </p:nvSpPr>
          <p:spPr>
            <a:xfrm>
              <a:off x="657771" y="1266307"/>
              <a:ext cx="5422390" cy="3633047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mi-NZ" b="1" i="1" dirty="0"/>
                <a:t>Incremental Method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mi-NZ" dirty="0"/>
                <a:t>Multiple sequential development cycles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mi-NZ" dirty="0"/>
                <a:t>Cycles divided into smaller iterations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mi-NZ" dirty="0"/>
                <a:t>Iteration goes through a set of defined phases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mi-NZ" dirty="0"/>
                <a:t>Falls under Agile Software Development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666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4A425D-9851-4FBF-A508-E4CBEF4B1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C0675-A7D1-41EA-A144-F8DA77B97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84446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92AB83-2601-4041-BF0F-F4F0F5C7D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84446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62AB49-2F5E-4C38-82CC-F653510B0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80889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F8AD6-7C47-45FC-875C-65D6B1E55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4757866"/>
            <a:ext cx="11309338" cy="16566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4845617"/>
            <a:ext cx="11029616" cy="1013800"/>
          </a:xfrm>
        </p:spPr>
        <p:txBody>
          <a:bodyPr>
            <a:normAutofit/>
          </a:bodyPr>
          <a:lstStyle/>
          <a:p>
            <a:r>
              <a:rPr lang="mi-NZ" dirty="0">
                <a:solidFill>
                  <a:srgbClr val="FFFEFF"/>
                </a:solidFill>
              </a:rPr>
              <a:t>Learning Experience</a:t>
            </a:r>
            <a:endParaRPr lang="en-NZ" dirty="0">
              <a:solidFill>
                <a:srgbClr val="FFFEFF"/>
              </a:solidFill>
            </a:endParaRP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61550848-272E-42D0-B639-0938AEB8E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458484"/>
              </p:ext>
            </p:extLst>
          </p:nvPr>
        </p:nvGraphicFramePr>
        <p:xfrm>
          <a:off x="581025" y="728488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5843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8EEB17-3DA5-4845-A6E3-5ED7C6E860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05537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163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5FF40BF-3E79-4DF3-83DA-AA7846A2F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3465" y="1052092"/>
            <a:ext cx="6253164" cy="47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16c05727-aa75-4e4a-9b5f-8a80a1165891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Widescreen</PresentationFormat>
  <Paragraphs>81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</vt:lpstr>
      <vt:lpstr>TRIPPIE</vt:lpstr>
      <vt:lpstr>CLIENT</vt:lpstr>
      <vt:lpstr>Business OPPORTUNITY</vt:lpstr>
      <vt:lpstr>Deliverables</vt:lpstr>
      <vt:lpstr>Success Criteria</vt:lpstr>
      <vt:lpstr>Project Methodology</vt:lpstr>
      <vt:lpstr>Learning Experience</vt:lpstr>
      <vt:lpstr>PowerPoint Presentation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2019-11-19T04:02:25Z</dcterms:created>
  <dcterms:modified xsi:type="dcterms:W3CDTF">2019-11-19T04:05:21Z</dcterms:modified>
</cp:coreProperties>
</file>