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56c2afa2-3cbf-45b0-9444-8cf189121d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0e33940928e4a8f" /><Relationship Type="http://schemas.openxmlformats.org/officeDocument/2006/relationships/hyperlink" Target="https://app.powerbi.com/reports/56c2afa2-3cbf-45b0-9444-8cf189121d4a/ReportSection?pbi_source=PowerPoint" TargetMode="External" Id="RelId0" /><Relationship Type="http://schemas.openxmlformats.org/officeDocument/2006/relationships/image" Target="/ppt/media/image4.png" Id="imgId5408465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Coronavirus Project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4/30/2020 11:23:37 AM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4/30/2020 11:20:29 AM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0846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886200" y="0"/>
            <a:ext cx="440055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