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4" r:id="rId2"/>
  </p:sldMasterIdLst>
  <p:notesMasterIdLst>
    <p:notesMasterId r:id="rId22"/>
  </p:notesMasterIdLst>
  <p:handoutMasterIdLst>
    <p:handoutMasterId r:id="rId23"/>
  </p:handoutMasterIdLst>
  <p:sldIdLst>
    <p:sldId id="354" r:id="rId3"/>
    <p:sldId id="667" r:id="rId4"/>
    <p:sldId id="731" r:id="rId5"/>
    <p:sldId id="739" r:id="rId6"/>
    <p:sldId id="732" r:id="rId7"/>
    <p:sldId id="733" r:id="rId8"/>
    <p:sldId id="740" r:id="rId9"/>
    <p:sldId id="741" r:id="rId10"/>
    <p:sldId id="742" r:id="rId11"/>
    <p:sldId id="734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37" r:id="rId20"/>
    <p:sldId id="738" r:id="rId21"/>
  </p:sldIdLst>
  <p:sldSz cx="12188825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667"/>
            <p14:sldId id="731"/>
            <p14:sldId id="739"/>
            <p14:sldId id="732"/>
            <p14:sldId id="733"/>
            <p14:sldId id="740"/>
            <p14:sldId id="741"/>
            <p14:sldId id="742"/>
            <p14:sldId id="734"/>
            <p14:sldId id="743"/>
            <p14:sldId id="744"/>
            <p14:sldId id="745"/>
            <p14:sldId id="746"/>
            <p14:sldId id="747"/>
            <p14:sldId id="748"/>
            <p14:sldId id="749"/>
            <p14:sldId id="737"/>
            <p14:sldId id="738"/>
          </p14:sldIdLst>
        </p14:section>
        <p14:section name="Untitled Section" id="{1D3CCC35-C986-4A22-9365-6C3DD476231A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9" autoAdjust="0"/>
    <p:restoredTop sz="94667" autoAdjust="0"/>
  </p:normalViewPr>
  <p:slideViewPr>
    <p:cSldViewPr>
      <p:cViewPr varScale="1">
        <p:scale>
          <a:sx n="82" d="100"/>
          <a:sy n="82" d="100"/>
        </p:scale>
        <p:origin x="485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5/1/2020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5/1/2020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5AB9-3B25-485E-81BF-644C59FFC5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E599-6E97-4089-8511-0801A129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018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613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784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40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472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594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1AFB1D05-A336-429E-93DF-A31796B4A0FA}"/>
              </a:ext>
            </a:extLst>
          </p:cNvPr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1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4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HealthCare Analytics - Readmission Prediction of Diabetes patients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4332" y="4862125"/>
            <a:ext cx="639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By:</a:t>
            </a:r>
          </a:p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Sanketh Bhagavanthi(U30810615)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F9907C-9A23-459D-BAC5-7F756A517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had different types of data: numerical, object type and categorical. To apply any model, preprocessing of data is essential.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missing values by dropping the columns which had too many missing values.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Modifying the data like standardization, log transform.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categorical variable like Readmitted to make it dummy variable suitable for applying ML techniques.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challenge was that there were too many variables so cleaning and making sense of the data was a challenge but step by step approach helps!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models chosen were:-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Logistic Regression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Random Forest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 with Tuning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Decision Trees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These models were chosen since our aim was prediction of readmission of diabetic patients.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204864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following were used to analyse the performance of the model: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Classification summary (recall, precision, etc.)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Confusion matrix 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5647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004653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Accuracy of the models: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852936"/>
            <a:ext cx="8172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8864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curve: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1780623"/>
            <a:ext cx="4755756" cy="46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525866"/>
            <a:ext cx="5109862" cy="4576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88" y="1527432"/>
            <a:ext cx="5141196" cy="4493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924" y="62084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4532" y="616586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413559"/>
            <a:ext cx="6120680" cy="5255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700" y="341817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Adaboost</a:t>
            </a:r>
            <a:r>
              <a:rPr lang="en-US" b="1" dirty="0">
                <a:solidFill>
                  <a:schemeClr val="bg1"/>
                </a:solidFill>
              </a:rPr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578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476672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350" y="1499487"/>
            <a:ext cx="96166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Based on the above accuracy and recall values: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Random forest seems like the best model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number of False negatives in Random forest are less and the accuracy is higher than the rest of the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accuracy is about 64%.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Adaboost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after tuning also gives a good accuracy but, Random forest is more easily understandable.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Hence, we should go ahead with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32662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3891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Recommendations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628800"/>
            <a:ext cx="9601200" cy="43434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From deploying multiple models, we came up with Random forest.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diagram below explains it all:-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04" y="3467369"/>
            <a:ext cx="6533452" cy="31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575333"/>
            <a:ext cx="9601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Assumptions,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54" y="2251119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dataset includes some useful information but still lack certain aspects like access to care etc. which might impact the readmission to a huge extent.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Variations of different machine learning techniques can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6764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Executive Summary (Abstract)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644933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Hospital readmission rates for certain conditions like diabetes are now considered an indicator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hospital quality,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and also affect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cost of care adversely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So, we use the medical dataset available on UCI to find best models which can help predict the readmission of diabetic patients.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Used Python and it’s libraries like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scikit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-learn for machine learning,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etc.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Using different models like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Logistic Regression, Decision trees, Random forest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AdaBoost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Classifier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Out of the different models used,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Random forest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had good performance.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16632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772816"/>
            <a:ext cx="9601200" cy="367240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stakeholder of this project will be the hospital officials who can use the results to figure out which patients have higher readmission chances.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This will help save hospital millions of dollars and also, improve the healthcare quality.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With this project, the aim is to find the best model for readmission prediction and the factors which most likely affect the readmission.</a:t>
            </a:r>
          </a:p>
          <a:p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8864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810058"/>
            <a:ext cx="9601200" cy="458307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Process used:-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8735" y="2636912"/>
            <a:ext cx="2019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6146" y="2636912"/>
            <a:ext cx="29663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00170" y="2639770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390" y="4365104"/>
            <a:ext cx="258673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28" y="2956302"/>
            <a:ext cx="218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901" y="2746732"/>
            <a:ext cx="272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Wrangling(Missing values, Data cleaning, standardization etc.)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0170" y="2956302"/>
            <a:ext cx="25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0831" y="4436953"/>
            <a:ext cx="2459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Modelling:</a:t>
            </a:r>
          </a:p>
          <a:p>
            <a:r>
              <a:rPr lang="en-US" sz="1600" dirty="0"/>
              <a:t>Logistic</a:t>
            </a:r>
          </a:p>
          <a:p>
            <a:r>
              <a:rPr lang="en-US" sz="1600" dirty="0"/>
              <a:t>Decision Trees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 err="1"/>
              <a:t>AdaBoost</a:t>
            </a:r>
            <a:r>
              <a:rPr lang="en-US" sz="1600" dirty="0"/>
              <a:t> Classification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338500" y="3140968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02524" y="3162230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9190755" y="3647882"/>
            <a:ext cx="2780" cy="7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2013404"/>
            <a:ext cx="9601200" cy="438539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the UCI website,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represents 10 years (1999-2008) of clinical care at 130 US hospitals and integrated delivery networks.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includes over 50 features representing patient and hospital outcomes. There are around 1,00,000 records.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The data was available in the form of Excel sheet.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was read in the Python file and the analysis was performed on that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27" y="1284401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 that we can use less variables.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16832"/>
            <a:ext cx="4943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1412776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Figuring out the effect of different variables on readmission,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0" y="2036055"/>
            <a:ext cx="4238625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036055"/>
            <a:ext cx="4486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6" y="2054831"/>
            <a:ext cx="8724935" cy="46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2132856"/>
            <a:ext cx="7416824" cy="2270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4353464"/>
            <a:ext cx="7401644" cy="24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787</Words>
  <Application>Microsoft Office PowerPoint</Application>
  <PresentationFormat>Custom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</vt:lpstr>
      <vt:lpstr>Century Gothic</vt:lpstr>
      <vt:lpstr>Gill Sans MT</vt:lpstr>
      <vt:lpstr>Wingdings 3</vt:lpstr>
      <vt:lpstr>Ion</vt:lpstr>
      <vt:lpstr>HealthCare Analytics - Readmission Prediction of Diabetes patients</vt:lpstr>
      <vt:lpstr>Executive Summary (Abstract)</vt:lpstr>
      <vt:lpstr>Business Problem</vt:lpstr>
      <vt:lpstr>Business Problem</vt:lpstr>
      <vt:lpstr>Data Requirements &amp; Collections</vt:lpstr>
      <vt:lpstr>Data Understanding</vt:lpstr>
      <vt:lpstr>Data Understanding</vt:lpstr>
      <vt:lpstr>Data Understanding</vt:lpstr>
      <vt:lpstr>Data Understanding</vt:lpstr>
      <vt:lpstr>Data Preparation</vt:lpstr>
      <vt:lpstr> Modeling, Evaluation and Feedback</vt:lpstr>
      <vt:lpstr> 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Business Recommendations</vt:lpstr>
      <vt:lpstr>Assumptions, Limitations &amp; Further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2016-02-08T05:04:35Z</dcterms:created>
  <dcterms:modified xsi:type="dcterms:W3CDTF">2020-05-02T03:58:39Z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