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de13adb9-79f8-4eca-86ee-61d844cdaa1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8dce094876d4d6f" /><Relationship Type="http://schemas.openxmlformats.org/officeDocument/2006/relationships/hyperlink" Target="https://app.powerbi.com/reports/de13adb9-79f8-4eca-86ee-61d844cdaa14/ReportSection?pbi_source=PowerPoint" TargetMode="External" Id="RelId0" /><Relationship Type="http://schemas.openxmlformats.org/officeDocument/2006/relationships/image" Target="/ppt/media/image4.png" Id="imgId5175377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ca74f58c3db4662" /><Relationship Type="http://schemas.openxmlformats.org/officeDocument/2006/relationships/hyperlink" Target="https://app.powerbi.com/reports/de13adb9-79f8-4eca-86ee-61d844cdaa14/ReportSectioncbfbef131cc841194578?pbi_source=PowerPoint" TargetMode="External" Id="RelId1" /><Relationship Type="http://schemas.openxmlformats.org/officeDocument/2006/relationships/image" Target="/ppt/media/image5.png" Id="imgId51753777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Retail Sales Dashboard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4/30/2020 1:05:10 PM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4/5/2020 10:49:54 AM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37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33400" y="0"/>
            <a:ext cx="111061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37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