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6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0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3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85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6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8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9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425C5-A558-4D5D-B42A-B539E1D0B7F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37C8B2-8131-46AE-B31C-CE99E0B0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726" y="416133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				   Sanketh Prabhu</a:t>
            </a:r>
          </a:p>
          <a:p>
            <a:r>
              <a:rPr lang="en-US" dirty="0"/>
              <a:t>	</a:t>
            </a:r>
            <a:r>
              <a:rPr lang="en-US" dirty="0" smtClean="0"/>
              <a:t>	             	  PSB4KOR </a:t>
            </a:r>
          </a:p>
          <a:p>
            <a:r>
              <a:rPr lang="en-US" dirty="0"/>
              <a:t> </a:t>
            </a:r>
            <a:r>
              <a:rPr lang="en-US" dirty="0" smtClean="0"/>
              <a:t>  								college: KLE TECH HUBLI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8</a:t>
            </a:r>
          </a:p>
          <a:p>
            <a:r>
              <a:rPr lang="en-US" dirty="0" smtClean="0"/>
              <a:t>UI5-Webcomponents.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444" y="1003153"/>
            <a:ext cx="9601196" cy="1303867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37442" y="2679554"/>
            <a:ext cx="4718304" cy="576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187" y="4584617"/>
            <a:ext cx="4718304" cy="1408789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UI (front–end)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0041" y="3803576"/>
            <a:ext cx="4718304" cy="576262"/>
          </a:xfrm>
        </p:spPr>
        <p:txBody>
          <a:bodyPr/>
          <a:lstStyle/>
          <a:p>
            <a:r>
              <a:rPr lang="en-US" dirty="0"/>
              <a:t>Objectives: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4262" y="4584617"/>
            <a:ext cx="4718304" cy="1569017"/>
          </a:xfrm>
        </p:spPr>
        <p:txBody>
          <a:bodyPr/>
          <a:lstStyle/>
          <a:p>
            <a:pPr algn="just"/>
            <a:r>
              <a:rPr lang="en-US" dirty="0"/>
              <a:t>Design an alert system to notify users about </a:t>
            </a:r>
            <a:r>
              <a:rPr lang="en-US" dirty="0" smtClean="0"/>
              <a:t>fraud and </a:t>
            </a:r>
            <a:r>
              <a:rPr lang="en-US" dirty="0"/>
              <a:t>to create investigate for the same </a:t>
            </a:r>
          </a:p>
          <a:p>
            <a:pPr algn="just"/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118132" y="3918021"/>
            <a:ext cx="471830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Deliverable: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0125" y="2575035"/>
            <a:ext cx="857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Fraud detection for payment anomalies in a fi-module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9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03760"/>
            <a:ext cx="9601196" cy="1303867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2" y="1723697"/>
            <a:ext cx="10457794" cy="43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23"/>
            <a:ext cx="12192000" cy="66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Internship</vt:lpstr>
      <vt:lpstr>Technologies:</vt:lpstr>
      <vt:lpstr>Project</vt:lpstr>
      <vt:lpstr>Progress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</dc:title>
  <dc:creator>FIXED-TERM Prabhu Sanketh Vasant (RBEI/BSL)</dc:creator>
  <cp:lastModifiedBy>FIXED-TERM Prabhu Sanketh Vasant (RBEI/BSL)</cp:lastModifiedBy>
  <cp:revision>8</cp:revision>
  <dcterms:created xsi:type="dcterms:W3CDTF">2020-02-13T06:57:28Z</dcterms:created>
  <dcterms:modified xsi:type="dcterms:W3CDTF">2020-02-13T11:50:46Z</dcterms:modified>
</cp:coreProperties>
</file>