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60" r:id="rId2"/>
    <p:sldId id="264" r:id="rId3"/>
    <p:sldId id="266" r:id="rId4"/>
    <p:sldId id="261" r:id="rId5"/>
    <p:sldId id="268" r:id="rId6"/>
    <p:sldId id="258" r:id="rId7"/>
    <p:sldId id="269" r:id="rId8"/>
    <p:sldId id="259" r:id="rId9"/>
    <p:sldId id="270" r:id="rId10"/>
    <p:sldId id="257" r:id="rId11"/>
    <p:sldId id="272" r:id="rId12"/>
    <p:sldId id="26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7F2"/>
    <a:srgbClr val="A2D2FF"/>
    <a:srgbClr val="A4FCFE"/>
    <a:srgbClr val="99F692"/>
    <a:srgbClr val="F4AFFF"/>
    <a:srgbClr val="AFFFAF"/>
    <a:srgbClr val="FFAFCC"/>
    <a:srgbClr val="EAECA4"/>
    <a:srgbClr val="CDB4DB"/>
    <a:srgbClr val="FF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PRADHAN" userId="032e1b4705acad5c" providerId="LiveId" clId="{CD09CFBC-C759-40AC-BD69-5D9302403751}"/>
    <pc:docChg chg="undo custSel modSld">
      <pc:chgData name="PIYUSH PRADHAN" userId="032e1b4705acad5c" providerId="LiveId" clId="{CD09CFBC-C759-40AC-BD69-5D9302403751}" dt="2024-03-29T14:40:03.326" v="373"/>
      <pc:docMkLst>
        <pc:docMk/>
      </pc:docMkLst>
      <pc:sldChg chg="addSp modSp mod setBg">
        <pc:chgData name="PIYUSH PRADHAN" userId="032e1b4705acad5c" providerId="LiveId" clId="{CD09CFBC-C759-40AC-BD69-5D9302403751}" dt="2024-03-29T14:39:25.051" v="372"/>
        <pc:sldMkLst>
          <pc:docMk/>
          <pc:sldMk cId="1422655780" sldId="257"/>
        </pc:sldMkLst>
        <pc:spChg chg="add mod">
          <ac:chgData name="PIYUSH PRADHAN" userId="032e1b4705acad5c" providerId="LiveId" clId="{CD09CFBC-C759-40AC-BD69-5D9302403751}" dt="2024-03-29T14:36:48.719" v="368" actId="20577"/>
          <ac:spMkLst>
            <pc:docMk/>
            <pc:sldMk cId="1422655780" sldId="257"/>
            <ac:spMk id="32" creationId="{9D0FFA9D-9700-016F-0D15-D4FCEA7A8A26}"/>
          </ac:spMkLst>
        </pc:spChg>
        <pc:picChg chg="add mod modCrop">
          <ac:chgData name="PIYUSH PRADHAN" userId="032e1b4705acad5c" providerId="LiveId" clId="{CD09CFBC-C759-40AC-BD69-5D9302403751}" dt="2024-03-29T14:39:07.665" v="370" actId="732"/>
          <ac:picMkLst>
            <pc:docMk/>
            <pc:sldMk cId="1422655780" sldId="257"/>
            <ac:picMk id="31" creationId="{497BCB04-BD4B-4265-9834-1225F90CB48C}"/>
          </ac:picMkLst>
        </pc:picChg>
      </pc:sldChg>
      <pc:sldChg chg="modSp">
        <pc:chgData name="PIYUSH PRADHAN" userId="032e1b4705acad5c" providerId="LiveId" clId="{CD09CFBC-C759-40AC-BD69-5D9302403751}" dt="2024-03-29T12:53:05.842" v="319"/>
        <pc:sldMkLst>
          <pc:docMk/>
          <pc:sldMk cId="1787032816" sldId="259"/>
        </pc:sldMkLst>
        <pc:graphicFrameChg chg="mod">
          <ac:chgData name="PIYUSH PRADHAN" userId="032e1b4705acad5c" providerId="LiveId" clId="{CD09CFBC-C759-40AC-BD69-5D9302403751}" dt="2024-03-29T12:53:05.842" v="319"/>
          <ac:graphicFrameMkLst>
            <pc:docMk/>
            <pc:sldMk cId="1787032816" sldId="259"/>
            <ac:graphicFrameMk id="6" creationId="{FDFA485D-C67E-04E4-81B9-3C9C706DD55B}"/>
          </ac:graphicFrameMkLst>
        </pc:graphicFrameChg>
      </pc:sldChg>
      <pc:sldChg chg="modSp mod">
        <pc:chgData name="PIYUSH PRADHAN" userId="032e1b4705acad5c" providerId="LiveId" clId="{CD09CFBC-C759-40AC-BD69-5D9302403751}" dt="2024-03-29T12:55:53.882" v="341" actId="207"/>
        <pc:sldMkLst>
          <pc:docMk/>
          <pc:sldMk cId="1386720102" sldId="260"/>
        </pc:sldMkLst>
        <pc:spChg chg="mod">
          <ac:chgData name="PIYUSH PRADHAN" userId="032e1b4705acad5c" providerId="LiveId" clId="{CD09CFBC-C759-40AC-BD69-5D9302403751}" dt="2024-03-29T12:55:53.882" v="341" actId="207"/>
          <ac:spMkLst>
            <pc:docMk/>
            <pc:sldMk cId="1386720102" sldId="260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8:59.142" v="349" actId="207"/>
        <pc:sldMkLst>
          <pc:docMk/>
          <pc:sldMk cId="3343811688" sldId="263"/>
        </pc:sldMkLst>
        <pc:spChg chg="mod">
          <ac:chgData name="PIYUSH PRADHAN" userId="032e1b4705acad5c" providerId="LiveId" clId="{CD09CFBC-C759-40AC-BD69-5D9302403751}" dt="2024-03-29T12:55:42.987" v="340" actId="207"/>
          <ac:spMkLst>
            <pc:docMk/>
            <pc:sldMk cId="3343811688" sldId="263"/>
            <ac:spMk id="31" creationId="{A8467A79-6DC5-BC44-D855-2841109FF0A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48" creationId="{2CD1163C-3F61-1720-2222-1AD69AB8AAD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49" creationId="{FCABF14D-A232-AA6F-A179-70FD82A4FE2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0" creationId="{DAA7F6B6-0A09-ECEE-B216-BEDB1DCFE8E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1" creationId="{F4A22294-A6E9-4D94-9D68-7DCC4F07944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2" creationId="{90E89DDC-B2DE-F79F-370B-97965A0DDC9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3" creationId="{D925B046-2FF3-9D18-4BBB-7B8E509C523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4" creationId="{4C97FCFC-1439-CACA-B652-9F738007306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5" creationId="{C79CF334-D3B1-A664-AA2A-04AE8C6A526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6" creationId="{8E6A5EAF-1B21-9116-085A-1F32EA23A6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7" creationId="{95F62C11-372F-9001-FA30-9511DB694D7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8" creationId="{F451EB00-0D75-81D3-1D1F-D7B0FBD8B8B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9" creationId="{0F50034D-47C6-30B3-89DB-87DF0C2E89A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0" creationId="{0F87F833-EE97-B5B3-7C3D-2634D10BD06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1" creationId="{2F355E12-F42C-F480-2F5B-0060D318A8C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2" creationId="{E8FADCD9-5649-7DD5-9BC4-919BC15A21F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3" creationId="{2CEA747B-F1D3-45FC-A5EF-A0EAA642D04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4" creationId="{A51281FA-E22E-15FA-AF5F-9AA02F945FB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5" creationId="{CD636A15-ED30-1BD3-4721-D65B12E1B3F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6" creationId="{B436FB43-2E43-9172-CCDC-79B10B82239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7" creationId="{C03E9F61-A81A-481C-7307-B515B7C886C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8" creationId="{0D877C87-744F-2942-B40B-BEBF7727CFB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9" creationId="{D77E3943-CBAE-A2DD-F43E-8E753D1659A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0" creationId="{84DD7ECE-EFF5-4E90-B054-68B7AA1313E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1" creationId="{7528B671-9A81-4F66-7066-9672750D199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2" creationId="{CD3F56ED-E7F9-AE9D-C11A-D85552B757E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3" creationId="{DCBB9BFC-53C9-140E-9E82-04DFC0987C3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4" creationId="{585D2592-A1D7-BC9B-ED20-388DE810121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5" creationId="{D112189E-53DD-F128-65A5-3DC7647FB69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6" creationId="{9862047D-C35C-C83A-4345-3FD575F7458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7" creationId="{3715C15E-281B-ACC5-6AA6-29CF78A29D8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8" creationId="{A5CBB6A0-BC60-EA40-2351-36F1E1C4019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9" creationId="{302A1D7F-BE1F-B798-6618-4A608DE1A20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0" creationId="{1FCCACA3-06F3-FC2D-C449-BD5D723FF8F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1" creationId="{97CE453D-7E9C-2EF6-F10B-69A11552B4F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2" creationId="{09593369-7F8B-7553-2BC1-0E91AF300F9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3" creationId="{8365A66B-7478-BEA5-625D-ED93A3B9F21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4" creationId="{63BF9823-D31B-0EDD-4C7B-AFDAAAC69D5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5" creationId="{CEE4A907-883D-C670-78FE-507DD40710F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6" creationId="{608D5FBF-6949-E06C-7128-7D3998FAC09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7" creationId="{9B8125B8-521E-8074-2690-BE56299FB3D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8" creationId="{5DA9E709-1EBD-C6AE-F02A-4A259B115E8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9" creationId="{C297AB42-CC4E-7171-913D-F3AE5D3520A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0" creationId="{701274AA-BEED-5BE4-432F-65492597FA8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1" creationId="{ACE0CDB5-75F8-D9BA-8943-D8287E496D0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2" creationId="{98AB4C5A-4E7A-87C9-8D12-54A0D25F99E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3" creationId="{963F8473-559D-C3CF-64EF-84109A2311D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4" creationId="{E795DD27-30CA-84D5-98CC-B39D88BC774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5" creationId="{5CEBBA6E-AD87-6AC9-E750-23C63937E0C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6" creationId="{8AF60B06-7C33-6BF6-0737-E48C7A1E44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7" creationId="{4852B8C6-B586-F2E3-8BB8-6C6E940348D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8" creationId="{57DBD583-2F46-2962-C9A7-088BA750CDF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9" creationId="{8E9BB08F-4F71-18CA-501B-75F5C1A2D11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0" creationId="{2DD9245C-1366-FF10-22CB-59855B5E149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1" creationId="{F21F34E2-D8DC-62B8-2D68-5ACAE585B59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2" creationId="{268098FE-4064-6BE7-245F-60EC1F6CA09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3" creationId="{4CA293C5-1F71-49DB-8399-F60737CA1CA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4" creationId="{3D630EFA-B22C-6D63-307B-F5BECC62A74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5" creationId="{27342081-020F-A958-8071-8F868B1BF45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6" creationId="{3A62BB99-2085-28F9-51FD-384B055BD5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7" creationId="{429029A3-4C16-CD9C-06BC-28020F1043B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8" creationId="{3911540D-AA10-A021-154A-2D737B0B662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9" creationId="{C9EC65DB-4A3F-5E54-186D-D32FAFCD476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0" creationId="{AAE1CE20-CE08-EEE8-BA01-789F6592724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1" creationId="{9B6047A0-AFBF-92BC-49AF-09FF9C216E1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2" creationId="{68C55E79-53FD-204B-723A-CAB23728D41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3" creationId="{D598308C-AC93-A216-8999-D8BF0A8C1C8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4" creationId="{5BAC6CF5-D3FD-07C8-84BE-41E166FEA40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5" creationId="{76163A9B-5266-26DB-DA5A-966438D5FDE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6" creationId="{508E8252-D780-E17A-C9A2-21DB53E2F89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7" creationId="{7DDB864D-6C35-0F58-DA12-7A7963A3B69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8" creationId="{1282DE1F-AE06-0433-9438-9EEDACEFB82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9" creationId="{337377C4-6278-FBB8-3092-00F04CC7CF6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0" creationId="{B89A5CD4-E2AE-B0B5-3768-5CEEC9D8BE3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1" creationId="{878F48D3-BC95-9B52-BBE4-7C5E7C76011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2" creationId="{C7BB89C2-0909-00EB-B529-65899B8A3F0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3" creationId="{3A08D2C8-D66C-9646-F3BA-A27EB536C6D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4" creationId="{A53DFA7D-835E-9CE6-E235-45DADEB47C0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5" creationId="{A4121339-EBF9-DD87-A15C-F1004BEC981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6" creationId="{CCCF4C1E-FFC5-1F03-9266-7C6D7710FFB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7" creationId="{AAC901B3-3EF2-BA28-CE8D-244DBC04153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8" creationId="{D1198FD2-2955-6016-79DD-D30242A991A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9" creationId="{9BB02F21-A348-943B-86AD-665DF094929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0" creationId="{F4B4B10C-DB99-194C-B580-40C2A87497B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1" creationId="{6B92F9DC-CEC5-1783-8DA6-03F89514F63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2" creationId="{577A6A7B-0AF0-EECE-6D10-B4D8A7B49D3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3" creationId="{4BB4386E-DDFB-0543-C076-ABBE69B49F2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4" creationId="{6346F138-8EEF-20AF-9D99-87D82704187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5" creationId="{458E0074-A802-FE48-A9ED-A41022303CC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6" creationId="{C23BD659-8E95-E18C-F7E9-732403E38B3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7" creationId="{D4450F54-6AE9-1CD5-B50E-86D54699E2D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8" creationId="{C2EFEDC5-496C-0715-708A-ADF1F02E710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9" creationId="{9B367528-0F59-8BBD-2E38-6B00A10E37F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0" creationId="{916A3206-6216-9131-409B-6099D26AE5F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1" creationId="{783CCB0A-8373-5212-29AE-F8A25B312E3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2" creationId="{8D1A6FBA-DC4B-8233-052E-2FD57271CB4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3" creationId="{491F82FD-22F0-713D-9F22-B8E45B78429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4" creationId="{78ACC4FA-387B-8CC3-0B1A-F19A0431C2B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5" creationId="{72228900-B283-F5FC-6C34-E8826ABFAB9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6" creationId="{34253CBE-ED49-77C2-A08B-F67FF27A61C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7" creationId="{6D96E5DB-5A97-5EEE-13EE-BA379B9C8C5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8" creationId="{511FB3E7-D8D3-712A-1992-3547E897A07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9" creationId="{AF4A4089-8A6D-8191-9D60-1D70286A441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0" creationId="{FDE64066-767A-7D2E-800E-712C3977E62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1" creationId="{39A77C49-DF57-CB95-FA9B-D06A31BB188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2" creationId="{01F3271A-AF0A-F65E-097A-DCC13954E67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3" creationId="{FDD879E2-27CB-F0CC-B787-356622FE429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4" creationId="{E9E7DDD4-6E57-0794-F715-2932D117A939}"/>
          </ac:spMkLst>
        </pc:s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5" creationId="{FF6B37D8-F0A9-86C7-E9AB-D4A3393EE00A}"/>
          </ac:grpSpMkLst>
        </pc:gr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6" creationId="{FA287AA2-9E2C-0941-6A4E-E11C456DDD99}"/>
          </ac:grpSpMkLst>
        </pc:gr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7" creationId="{4D9BD1B9-D007-8E0B-A10A-C183212732E0}"/>
          </ac:grpSpMkLst>
        </pc:grpChg>
      </pc:sldChg>
      <pc:sldChg chg="modSp mod">
        <pc:chgData name="PIYUSH PRADHAN" userId="032e1b4705acad5c" providerId="LiveId" clId="{CD09CFBC-C759-40AC-BD69-5D9302403751}" dt="2024-03-29T12:56:21.920" v="343" actId="207"/>
        <pc:sldMkLst>
          <pc:docMk/>
          <pc:sldMk cId="4216833478" sldId="264"/>
        </pc:sldMkLst>
        <pc:spChg chg="mod">
          <ac:chgData name="PIYUSH PRADHAN" userId="032e1b4705acad5c" providerId="LiveId" clId="{CD09CFBC-C759-40AC-BD69-5D9302403751}" dt="2024-03-29T12:56:21.920" v="343" actId="207"/>
          <ac:spMkLst>
            <pc:docMk/>
            <pc:sldMk cId="4216833478" sldId="264"/>
            <ac:spMk id="3" creationId="{668C9E07-3456-CD35-24B4-E383A85F4C88}"/>
          </ac:spMkLst>
        </pc:spChg>
        <pc:spChg chg="mod">
          <ac:chgData name="PIYUSH PRADHAN" userId="032e1b4705acad5c" providerId="LiveId" clId="{CD09CFBC-C759-40AC-BD69-5D9302403751}" dt="2024-03-29T12:40:04.250" v="304" actId="14100"/>
          <ac:spMkLst>
            <pc:docMk/>
            <pc:sldMk cId="4216833478" sldId="264"/>
            <ac:spMk id="23" creationId="{64C36BBD-777C-20A7-279B-95AA1CC9120D}"/>
          </ac:spMkLst>
        </pc:spChg>
        <pc:spChg chg="mod">
          <ac:chgData name="PIYUSH PRADHAN" userId="032e1b4705acad5c" providerId="LiveId" clId="{CD09CFBC-C759-40AC-BD69-5D9302403751}" dt="2024-03-29T12:56:18.268" v="342" actId="207"/>
          <ac:spMkLst>
            <pc:docMk/>
            <pc:sldMk cId="4216833478" sldId="264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6:28.569" v="345" actId="207"/>
        <pc:sldMkLst>
          <pc:docMk/>
          <pc:sldMk cId="1679046710" sldId="266"/>
        </pc:sldMkLst>
        <pc:spChg chg="mod">
          <ac:chgData name="PIYUSH PRADHAN" userId="032e1b4705acad5c" providerId="LiveId" clId="{CD09CFBC-C759-40AC-BD69-5D9302403751}" dt="2024-03-29T12:56:28.569" v="345" actId="207"/>
          <ac:spMkLst>
            <pc:docMk/>
            <pc:sldMk cId="1679046710" sldId="266"/>
            <ac:spMk id="3" creationId="{668C9E07-3456-CD35-24B4-E383A85F4C88}"/>
          </ac:spMkLst>
        </pc:spChg>
        <pc:spChg chg="mod">
          <ac:chgData name="PIYUSH PRADHAN" userId="032e1b4705acad5c" providerId="LiveId" clId="{CD09CFBC-C759-40AC-BD69-5D9302403751}" dt="2024-03-29T12:56:26.114" v="344" actId="207"/>
          <ac:spMkLst>
            <pc:docMk/>
            <pc:sldMk cId="1679046710" sldId="266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8:40.830" v="347" actId="207"/>
        <pc:sldMkLst>
          <pc:docMk/>
          <pc:sldMk cId="1745352026" sldId="267"/>
        </pc:sldMkLst>
        <pc:spChg chg="mod">
          <ac:chgData name="PIYUSH PRADHAN" userId="032e1b4705acad5c" providerId="LiveId" clId="{CD09CFBC-C759-40AC-BD69-5D9302403751}" dt="2024-03-29T12:55:35.452" v="339" actId="207"/>
          <ac:spMkLst>
            <pc:docMk/>
            <pc:sldMk cId="1745352026" sldId="267"/>
            <ac:spMk id="31" creationId="{A8467A79-6DC5-BC44-D855-2841109FF0A2}"/>
          </ac:spMkLst>
        </pc:spChg>
        <pc:spChg chg="mod">
          <ac:chgData name="PIYUSH PRADHAN" userId="032e1b4705acad5c" providerId="LiveId" clId="{CD09CFBC-C759-40AC-BD69-5D9302403751}" dt="2024-03-29T12:56:42.024" v="346" actId="207"/>
          <ac:spMkLst>
            <pc:docMk/>
            <pc:sldMk cId="1745352026" sldId="267"/>
            <ac:spMk id="33" creationId="{F1D88633-64BE-2C54-A752-0712DDE81FE0}"/>
          </ac:spMkLst>
        </pc:spChg>
        <pc:spChg chg="mod">
          <ac:chgData name="PIYUSH PRADHAN" userId="032e1b4705acad5c" providerId="LiveId" clId="{CD09CFBC-C759-40AC-BD69-5D9302403751}" dt="2024-03-29T12:55:24.235" v="335" actId="207"/>
          <ac:spMkLst>
            <pc:docMk/>
            <pc:sldMk cId="1745352026" sldId="267"/>
            <ac:spMk id="35" creationId="{CFD1135C-2A6E-ABBB-3CB5-8D871E1C6236}"/>
          </ac:spMkLst>
        </pc:spChg>
        <pc:spChg chg="mod">
          <ac:chgData name="PIYUSH PRADHAN" userId="032e1b4705acad5c" providerId="LiveId" clId="{CD09CFBC-C759-40AC-BD69-5D9302403751}" dt="2024-03-29T12:55:29.499" v="337" actId="207"/>
          <ac:spMkLst>
            <pc:docMk/>
            <pc:sldMk cId="1745352026" sldId="267"/>
            <ac:spMk id="37" creationId="{6BD30E38-0FEE-D04C-3110-7F7ECD02D187}"/>
          </ac:spMkLst>
        </pc:spChg>
        <pc:spChg chg="mod">
          <ac:chgData name="PIYUSH PRADHAN" userId="032e1b4705acad5c" providerId="LiveId" clId="{CD09CFBC-C759-40AC-BD69-5D9302403751}" dt="2024-03-29T12:55:26.788" v="336" actId="207"/>
          <ac:spMkLst>
            <pc:docMk/>
            <pc:sldMk cId="1745352026" sldId="267"/>
            <ac:spMk id="39" creationId="{D0C4637E-A39A-0440-0CAF-CFEE1C8D5DE0}"/>
          </ac:spMkLst>
        </pc:spChg>
        <pc:spChg chg="mod">
          <ac:chgData name="PIYUSH PRADHAN" userId="032e1b4705acad5c" providerId="LiveId" clId="{CD09CFBC-C759-40AC-BD69-5D9302403751}" dt="2024-03-29T12:55:31.878" v="338" actId="207"/>
          <ac:spMkLst>
            <pc:docMk/>
            <pc:sldMk cId="1745352026" sldId="267"/>
            <ac:spMk id="41" creationId="{63BA9BAF-2867-EE0D-142C-60CA9B4BBB2E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4" creationId="{15495396-C886-7A62-88B8-0B13C3D886D8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5" creationId="{FD5330F3-5949-481B-ADBA-9F67C828ADAF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7" creationId="{63DD7B8C-84B9-ADDE-E7B5-8F2EDCB3DC0A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8" creationId="{1A6958F3-61CD-A109-3EFE-8DF62A384C81}"/>
          </ac:spMkLst>
        </pc:spChg>
        <pc:spChg chg="mod">
          <ac:chgData name="PIYUSH PRADHAN" userId="032e1b4705acad5c" providerId="LiveId" clId="{CD09CFBC-C759-40AC-BD69-5D9302403751}" dt="2024-03-29T12:55:00.895" v="332" actId="207"/>
          <ac:spMkLst>
            <pc:docMk/>
            <pc:sldMk cId="1745352026" sldId="267"/>
            <ac:spMk id="50" creationId="{AA162A5B-30D3-3F6D-AE32-6C20ED829F19}"/>
          </ac:spMkLst>
        </pc:spChg>
        <pc:spChg chg="mod">
          <ac:chgData name="PIYUSH PRADHAN" userId="032e1b4705acad5c" providerId="LiveId" clId="{CD09CFBC-C759-40AC-BD69-5D9302403751}" dt="2024-03-29T12:55:00.895" v="332" actId="207"/>
          <ac:spMkLst>
            <pc:docMk/>
            <pc:sldMk cId="1745352026" sldId="267"/>
            <ac:spMk id="51" creationId="{F09B10DC-8829-A33C-49D1-B8D098B937C0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53" creationId="{5C5805F5-6EB3-8E8B-7CCC-EFD2EFE06953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54" creationId="{543B3CD5-634F-F535-68E4-AFE04AACBEB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58" creationId="{65B7ECF1-8466-F926-2995-92614348E0F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59" creationId="{38475E8C-3422-137B-32C7-A8132B31FC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0" creationId="{C441F4BD-6D76-F737-E978-57928BEDE8D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1" creationId="{3EBE9FC8-6CF2-039F-D099-B37CE1A6BA3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2" creationId="{442FA634-45E0-7514-4DB0-32D298E55D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3" creationId="{048BCCF9-9173-F382-4067-4F0FF041737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28" creationId="{22092CC0-80EA-E8A1-B582-33E80065052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29" creationId="{CEEBADA2-99FE-1F74-88D6-AA8E3807C1C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0" creationId="{BF6D49D7-660D-5E25-C964-526FFC10FF5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1" creationId="{64927836-0DF9-ED9F-AE00-23B8E84B68D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2" creationId="{B4D0698A-7BC5-9026-4163-E04EEE5216F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3" creationId="{8C1B9F7B-C7B5-0A63-EE3E-D4D2D9DF3FD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4" creationId="{13635FFA-1919-6C1F-CD66-7DC7AD298C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5" creationId="{DE36215B-62C7-FAEE-EC2C-C21D9B8C881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6" creationId="{A5AAC3FD-1CAF-B6F9-772D-585712D6F6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7" creationId="{315474F1-887B-87BC-B0FF-B3544F0E144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8" creationId="{5F21A721-2E5D-1868-9EFA-C4763A3CE0C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9" creationId="{0DAB42DE-19AA-E199-05C8-C751271B4BA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0" creationId="{B5D5B677-61E6-3AA1-9729-64117C7DEFC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1" creationId="{C254639B-04FA-8058-8B57-E14B1BDAFA2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2" creationId="{E2A5950A-F4E3-9CCA-1DE3-2AF0A6AE358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3" creationId="{AFEDCB4A-6F7E-E031-FD97-140B7EB874E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4" creationId="{8B7BCAFE-6606-0407-092A-D0472C8007C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5" creationId="{F4738D4A-06EA-9FEC-EE0B-73BD3BE310A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6" creationId="{FB1200BE-2C4E-13F1-6B0B-478C56031DF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7" creationId="{18E6AAA6-7B35-D3B2-21E8-656283FCC25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8" creationId="{D3240A17-184E-BFF0-DB4C-CF7A5C281FA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9" creationId="{590BD14E-8391-EDBB-8E7A-7F79E7176CD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0" creationId="{D97CB692-8A9C-AA14-08D3-2C42A095AB3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1" creationId="{95357BEE-0F26-CCCB-5B13-EEEE1002908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2" creationId="{0635C10B-B8A5-E35D-9C84-0781CF570E5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3" creationId="{87E5A719-F2DA-E3CD-9705-D0C75DD79C9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4" creationId="{CBAB07A9-6247-213C-89AC-A0335455461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5" creationId="{ED5719EE-7E2D-F721-DD36-DBC93335C54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6" creationId="{F2E3F738-F4B6-F7C0-83D9-F1B37789895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7" creationId="{B67C91D7-2AEE-36F4-CD94-BEEA2A1600B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8" creationId="{DA2467DC-8E42-FCA2-8914-25C0024D07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9" creationId="{4A101E34-8FD1-E9F6-705E-E0CE822453B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0" creationId="{168A793F-9A8C-E45A-0B85-197254BDD68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1" creationId="{D2AE4B67-8650-1C92-52C2-EC64CFAF9A4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2" creationId="{4C3961F7-C41A-17E3-0C6D-A22C54D48E6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3" creationId="{7A569192-33EB-086B-2D90-3BF31ADD526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4" creationId="{40F5FBC4-2BE7-E5B4-BD36-5210EC1327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5" creationId="{0DD10DC5-1BD5-91FD-B7B3-99C9CE73851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6" creationId="{E21136D4-4D8C-D0AF-0B81-FEBFE8A82D0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7" creationId="{2461DD8C-19CA-9A41-D192-AEC2D0EEB06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8" creationId="{E1B44114-5A9C-BE27-F70A-8EAAA77F322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9" creationId="{D0253015-38D1-6BF7-B706-83ABA3585E4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0" creationId="{DCE1492D-1873-3185-F6AE-286265EED1E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1" creationId="{88BAFC57-A188-3353-F41B-EF5A99C462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2" creationId="{B02F523E-D84B-25B3-117C-787FE3C4992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3" creationId="{388FE590-1010-C5AB-BE50-F75E351FD22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4" creationId="{C583D257-402C-0804-7FD6-E98E8C184BB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5" creationId="{A1460788-2C5E-6ACA-5593-FCD0017B0E0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6" creationId="{2FDC2B1E-A661-D187-DCBC-DCEDE8351A3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7" creationId="{470061B6-8EA2-7544-218C-A7D2B46CE24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8" creationId="{33C9DE44-9EB3-3CF9-C555-A99FA16F32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9" creationId="{1B957F44-C293-DCF6-9F10-0154A84F79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0" creationId="{82B68DDC-80AD-6D1A-5199-69F3524A837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1" creationId="{0F45874C-72BB-048B-86E2-09DA7D8B6FE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2" creationId="{93E6C2AF-DEB3-8205-E181-437119A1824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3" creationId="{AB5F7162-5BB2-73EB-3F1E-580F895D5D2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4" creationId="{47B2FE9B-E47E-2DE2-5872-D8622989BB3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5" creationId="{445EB65E-010E-0393-681A-DFCA5AB5396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6" creationId="{28C32396-EAA8-4D3D-AD1A-3D605C474F7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7" creationId="{199FC698-D962-733B-7102-7C586246D58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8" creationId="{4B91D5A9-F9D2-F8D1-0842-82C62EE31D0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9" creationId="{FC989DFF-19CD-06BD-24A0-7BAE713CB97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0" creationId="{9B754115-274E-7D64-FFFE-7C11C13D2F8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1" creationId="{09596447-79C5-F4B5-5A85-266BB70ABF9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2" creationId="{17F4EEAA-97FD-A862-D2EA-FA1369F6F22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3" creationId="{E08731C9-A5EA-501C-64E4-EE7D0A81C1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4" creationId="{6026509F-1AF0-5D83-0102-06ACC9108EB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5" creationId="{0F20AB69-FFCF-0FD9-7053-05F97C6202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6" creationId="{7B56125B-5CA8-5A75-EF8E-F488AB73E49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7" creationId="{8E2BC168-1016-737D-7573-7D5D39B0580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8" creationId="{FC111A9C-5072-3AC2-2AB2-A5530708D11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9" creationId="{E6D2C98C-2977-CCD4-EC3A-AFD3F2686BC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0" creationId="{B5086A9F-A6CD-CDB1-0520-3E1ABACF033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1" creationId="{53B546E6-13C7-2B0D-2D80-34A8827F105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2" creationId="{097C9E85-BD09-4021-97F1-57FB81264CC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3" creationId="{579D06E6-C54D-D660-F948-97A02576A25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4" creationId="{B9130460-B508-26E3-DF4E-99879F90C07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5" creationId="{F2C07C06-E9AD-B035-C654-C7B2598A2DF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6" creationId="{A0DAF127-C5D6-E0BE-0A0C-6B8081B6E88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7" creationId="{6B8A07D2-3484-6A29-F720-1BD9D482823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8" creationId="{776D9A81-57B7-19CE-CEDE-6FC4AA1F2D7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9" creationId="{1E5607CA-9CED-E65D-326A-342BA77788A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0" creationId="{7E3B13CA-B982-5317-7E7A-B91FE039811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1" creationId="{A3E3CD7F-78E6-7500-BDDB-410AAB3F288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2" creationId="{EE306793-67DE-98F5-F29B-56C0ED47418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3" creationId="{EFE3A922-8696-3634-E062-23D1581B279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4" creationId="{74F7F67B-AC84-5CD0-3444-4604A7B1BA6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5" creationId="{F5A77FF5-0258-4BE1-6568-21E163C998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6" creationId="{140B6FA6-BEC9-5A62-4597-56EA0A4848E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7" creationId="{3337EF9D-205A-901E-5400-C340B60C9D1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8" creationId="{9972BAA9-D0E5-B568-1C16-1E761F84D85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9" creationId="{FDEA141D-DB6F-A8D3-0695-3E2FB16BE02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0" creationId="{C545039C-48B2-71AD-914C-8C56EA255A0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1" creationId="{69B3D35A-0924-0E0E-BD3B-8C0275FB7FC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2" creationId="{4A2C97EF-9B29-20C9-BC67-8F5C9C31AB4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3" creationId="{F62072B3-2E5E-42B6-1EBA-9E6180DEC8A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4" creationId="{186442D9-7674-B8BC-82C1-00177CFA2A5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5" creationId="{7485FC8D-4C5D-BA68-3236-51DBE37A798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6" creationId="{76831925-A22C-0341-BEDA-0C1F6392055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7" creationId="{00448E2E-1932-2789-6022-02D7BFF2E99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8" creationId="{10EC75DC-91B1-3BDC-73E5-26E2AABEA5F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0" creationId="{FFE12BD4-775A-1AF6-28B6-DBD745E5340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1" creationId="{0B4F3370-FB38-1125-88AA-B98E33AE371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2" creationId="{2848B502-605D-4C81-000F-E890FE460B7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3" creationId="{566CE2A8-58EF-6B2F-AD46-A58A0837997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4" creationId="{BF79E1E1-0FD6-9CAB-ACC8-3915F1F3952C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5" creationId="{C9C84BD3-E87E-980D-D5AF-37BCF3B19DB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6" creationId="{03D787A5-D1F3-DD95-5CD5-217FF80212D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7" creationId="{489F810B-4838-73D4-69BC-DF7C9092FA9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8" creationId="{38496486-2DB2-2F7D-4957-034E9B19CF6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9" creationId="{3C2EB894-7E09-6F6F-0343-44DD317268B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0" creationId="{0F7E3C8C-FCF9-AB2D-CBA2-A12C549D440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1" creationId="{B70C8896-E8B1-202D-B149-B6D83C175EE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2" creationId="{6A62A85D-0222-A1DB-3F4F-AA0B3FB0B113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3" creationId="{BEDECCF2-B309-A1F1-EEFF-516588ACB37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4" creationId="{6FDF150C-2994-F029-59A0-E0766F4F643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5" creationId="{118E3CAD-5878-0B66-3C02-E656E066032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6" creationId="{632673B4-F060-DDF3-FE71-40BE4135D71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7" creationId="{18EA2911-B94F-A08B-A87B-E7493366C97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8" creationId="{78FA1B3A-F928-F9BD-3E6E-C033C6870EC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9" creationId="{CCD835AD-22D8-B1C1-40BB-F94A0686BE7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0" creationId="{B81A25C2-B880-A76A-6239-82476FB936E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1" creationId="{31DC2623-2B30-AFFF-C9A7-990BE8D6BF5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2" creationId="{7DFF5FCE-8386-3EA6-FFDA-F922F74FFFF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3" creationId="{C0795FD5-0C25-B939-A839-F153C5472A4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4" creationId="{04828DDA-04D6-DB99-0FE6-C6C68AF0441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5" creationId="{2F80BFC2-FA57-15C6-49F0-35A048154C7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6" creationId="{FB237CE6-3D29-2E1C-3859-AB486539366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7" creationId="{EC9747E6-88DE-2860-9132-4664446B32D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8" creationId="{F76D83F7-6573-0F6F-BB26-82E5A954EA6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9" creationId="{1E0E8AF0-26CD-C9A6-EF37-B293E1AC769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0" creationId="{896CC303-38B9-CE6E-55B3-7632ED50DA3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1" creationId="{DCFA909C-CDCA-2C1F-5FD1-41DA4E1D367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2" creationId="{062A295F-7A20-3641-481E-995D170F2B3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3" creationId="{0FFE6B31-E086-E443-9C3D-4116DEB19EB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4" creationId="{62BC7600-AE10-4484-2F7E-E3AA24D76C0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5" creationId="{7457F942-213A-9C2E-675D-C63CB13A7E8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6" creationId="{FEC068C2-72FC-5236-E4CA-EE23421DF10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7" creationId="{06FE7075-46E9-2938-46B8-2000E8910F0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8" creationId="{E8D2B1C0-9130-15BA-7B4E-379DFAB7FD9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9" creationId="{C7F2FF2A-836A-4E6B-CAC5-DDFB42C71F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0" creationId="{EAEE6784-5990-D5E0-BE1F-C77D79355301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1" creationId="{B197E22D-B5E3-D2AB-9951-2A31606651F3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2" creationId="{727E9D26-2EA7-1954-0D2A-62043287BF4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3" creationId="{B08CE88F-D659-11D1-5FAF-BA68BD6703B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4" creationId="{15C8D995-F775-37F5-B9AB-31F3F6510E0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5" creationId="{DD6543A3-FA86-4460-2C83-E1C1608E90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6" creationId="{87023F17-5B17-14FE-8238-BC79F85A32A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7" creationId="{85A09961-9B3B-2FDD-3E12-A4617E2CE3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8" creationId="{ED40AA96-268E-0129-40C6-F71DA3D92DFA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9" creationId="{BC66C6BD-0A80-B89B-F372-713D17E6F97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0" creationId="{7B000510-96DA-14DA-BDD5-D83E70D9BC3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1" creationId="{C95B402A-97CB-B6D8-CFBF-FD48EDD6DBBA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2" creationId="{49EA95B7-E499-16C8-8534-540E01EA375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3" creationId="{BF4977D6-1482-B068-F205-F7D60A2C615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4" creationId="{EB6D92DD-7B0D-C12E-44E9-0AF9AC9C492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5" creationId="{4C9665A6-545D-E210-44B1-C349CC5E732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6" creationId="{2B17301D-AFD1-43E7-6B49-4712C42F36C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7" creationId="{71DFEA0F-0F3B-7F0D-54C3-B3C83CF67C91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8" creationId="{85CAF5D9-DDCE-C8D9-B106-359555FAED3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9" creationId="{8099FACA-9EDF-1863-977D-31CE1A7CF25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49" creationId="{2EDF1894-4113-0CCD-E53B-B37FABDBF9D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0" creationId="{815E4202-10DC-354B-9A96-DCA4C353947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1" creationId="{BC121078-77BC-23D9-F648-B3159E5E2C5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2" creationId="{0DB943A4-EBEA-3FA2-D201-F1552881628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3" creationId="{7BC06FE9-2DE4-93D8-856A-57F43EE5BF6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4" creationId="{B54CFC55-6F4C-E6E4-4FBF-CF2A3300BC6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5" creationId="{236591DA-CB4E-EE83-B944-94A360A6359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6" creationId="{49FB4490-7C24-F7ED-8DB1-0BB0FA2CC7E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7" creationId="{123B4DE3-E3E6-2592-A4E1-4E2BF98F750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8" creationId="{B09C0933-A687-56F0-4DA4-A13B167EF5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9" creationId="{F946DA85-170D-8A5C-24A5-4CD4CCFA635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0" creationId="{01272D2B-5794-54AB-D4E8-754EDE7D53D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1" creationId="{FF1B1E72-8DCD-D05B-0C7A-C691E6BD583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2" creationId="{CD7AA63E-491B-5036-02AC-2A2FA01BA2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3" creationId="{150BF43C-4959-9F5E-071F-A4715CC2172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4" creationId="{1248165A-9C80-1E4E-5E17-2A8319455AE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5" creationId="{29B91985-E92E-D814-18C6-163F5740FE0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6" creationId="{D2BA16FD-6155-E1D5-7960-EE94B5C151D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7" creationId="{A4B35C56-6935-BAB0-58E9-B087B8B5109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8" creationId="{52AF4616-35CD-946D-15A4-DEFCB26E490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9" creationId="{FC1EF482-34D8-BF2C-68AC-C74483C4A76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0" creationId="{D1B158DB-396C-FFBF-AD97-D70EAFCAE1D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1" creationId="{AF3B96D6-C5FF-FF09-AF30-B51F2FB8EED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2" creationId="{9A684908-8789-A2C2-C182-31B2BD5BC2B0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3" creationId="{54796417-89EB-2092-2C5A-23200F69ECA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4" creationId="{9E56DAED-1E6C-885A-7B99-A768CB14836E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5" creationId="{AF0D595C-B2CD-2BD9-2F43-7ADD032C3EF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6" creationId="{24734929-4350-21A6-98DE-629D55ED680B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7" creationId="{2EB2010A-B0FB-ED61-D096-D4E96A8388F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8" creationId="{ACE86A05-153F-37D7-A197-41605C9E6ED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9" creationId="{881728FE-B574-0F9C-458F-3ABAD1E7737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0" creationId="{45357EE5-9AC4-7936-EB11-63C831CDD22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1" creationId="{4A6CE2CF-8768-BC37-D319-2B8406DBC7E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2" creationId="{675196A3-2F14-6009-8A7C-35B46085D60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3" creationId="{61029425-096B-B227-3C55-8D252FE32D5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4" creationId="{4A770E3D-3145-99DD-7736-101967B7583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5" creationId="{731151E3-B7C1-BD68-6067-E9373254269B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6" creationId="{28066D17-F7AF-F29C-0F64-34681C0ACF6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7" creationId="{4F7F691E-9E24-A05F-E3E7-4461EF7F721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8" creationId="{3258D78D-BAED-2BFA-AFDD-54B623DF533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9" creationId="{9C151296-96BD-571A-D904-D364F55DE74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0" creationId="{07543B31-075B-E003-2908-1C05AA69225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1" creationId="{E9414797-645F-B2D9-7A21-40A75691118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2" creationId="{ECC3EBEF-5B25-B419-6660-5FAAF8E13FE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3" creationId="{74F512F6-6A64-9882-D53D-5379FB2DD130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4" creationId="{6CCE43C6-5E59-49F2-8BBB-4747835F1DD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5" creationId="{731205F3-DDBB-F58F-865E-463DBF76848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6" creationId="{176CCD68-6C63-C6D3-4851-41606CF4FD5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7" creationId="{E3F950E7-FE0D-EE5D-51E6-EE4F0ECA269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8" creationId="{B368A1BD-CF4F-A646-4114-52AC7AD9CD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9" creationId="{D2D2FD1D-BD67-7D5E-E9D5-2C2CDC2F4D4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0" creationId="{E29DE745-BDF8-0075-C3A9-810F61542EE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1" creationId="{F982353C-02D7-D8F1-DB15-EE2DAB13276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2" creationId="{F9C0BE1D-7856-25AD-6A8A-9F6FF2AEF2B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3" creationId="{76AA3188-FBBE-F95F-ABA1-8348F3CC897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4" creationId="{F80A8438-997C-4DC6-8F9C-0A355319F56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5" creationId="{1F08A6AE-DCCD-C176-76C9-4609DABC3FB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6" creationId="{83A1EAF9-7FC1-4500-2C1A-E58A8907B6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7" creationId="{C0230B0D-248D-B159-E712-786997519B7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8" creationId="{250620CE-C55A-184B-0D57-26621FCC511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58" creationId="{CA772A4B-9B4E-9E18-D6E3-B07440030F5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59" creationId="{5C673016-B39C-C206-79C5-AD9E9FA6080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0" creationId="{2C79E914-95BA-F65B-AA2A-7A6D790A84D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1" creationId="{91C58464-3713-2A16-6FA6-078E4B1E663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2" creationId="{C57B5FC3-E433-2ADD-C55D-07D9CB4D755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3" creationId="{5668C4F3-9274-0FC5-341C-814C180E80E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4" creationId="{F122DA6E-D85B-1018-085B-288E0FFB438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5" creationId="{A32A8C48-4C67-B9AB-EE2C-C2461A3AD2BE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6" creationId="{3426ED81-A6BC-1870-1DA5-3573C4E2FE76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7" creationId="{362CB1DE-2C8C-E5F1-55F2-AFA83F3CC70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8" creationId="{6A80479A-7455-6B32-DF98-6CC2806CB43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9" creationId="{E83622B2-7DC8-42CD-2D7E-391B48154D5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0" creationId="{2D441F24-C81F-24E4-DE1D-8404F3D9432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1" creationId="{21595C58-7D61-F3F5-3A95-F3E8DCFC17CB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2" creationId="{19800800-4BE2-9068-3DFA-9D215B55F6C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3" creationId="{2378F163-CF79-F4FD-A772-78EBC2D3F1F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4" creationId="{0F70B268-A7A4-EEB6-E340-9BF4FE20759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5" creationId="{F1FD493A-5C10-2006-51B7-DDD094E71FF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6" creationId="{0B6CB02A-24E2-6288-9442-C34DB3C31E3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7" creationId="{56330581-475F-E5F3-7150-E7C23A620727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8" creationId="{E0501F22-0D7B-A27E-5689-25BA095D051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9" creationId="{04E405F8-A76F-CF4C-D459-81E5B936596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0" creationId="{F9244E8A-A5DD-C6CD-FDF8-970F8EE7331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1" creationId="{F066FF4B-FB58-0861-C734-FBDEEAE21D3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2" creationId="{A9003FDB-2651-43E8-6454-652A2939EB6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3" creationId="{3344D34C-1019-C240-B361-43BC052F367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4" creationId="{B7C8DA00-3D4D-3024-1884-D22DEC59A0F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5" creationId="{2CDD06B3-C97C-4209-4EBE-66F5E981D8E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6" creationId="{A373F9D8-B60A-E563-4A55-1801256038E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7" creationId="{308BF735-9DFF-1740-B0A6-966FB5367318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8" creationId="{3B5B5BB8-2545-5CCF-52D7-52D0D607B73B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9" creationId="{F4B7D539-1E4D-F823-FB05-BD51EC617CA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0" creationId="{29F530B2-3740-C376-54BF-25EA0796F22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1" creationId="{1CCD6368-9B22-F1F5-740D-007FCA0F9ED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2" creationId="{78DC8263-46E1-FC7E-70CD-8CFBF04E4D8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3" creationId="{E8753A6D-4D39-8D66-D2B2-B6E86D49427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4" creationId="{D2E29D94-27B8-8481-43C9-4CCCF4C490F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5" creationId="{69E8FB9F-C637-33F0-577C-ABEADCDD52BE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6" creationId="{F061C2DC-DA9A-1885-EDCA-3CB2446A3C3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7" creationId="{AEBE41B8-D7E2-2D80-50B5-48EA6146741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8" creationId="{AD8AFF53-6F2F-160E-97C6-4AC23A78A9E7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9" creationId="{A678E22C-9B15-B867-29C3-C0DE8C8BCEB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0" creationId="{A85A4C45-E8DE-E499-E706-359C034E6CB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1" creationId="{9D6B4C63-F1B1-61CC-BCEE-FBB9600CC25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2" creationId="{DC53DFE7-B99E-944F-1106-99350EECC39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3" creationId="{545E51CA-334C-41F4-777A-089D812BBAD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4" creationId="{DAD30F07-463F-127D-EF44-A2E06970B9F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5" creationId="{DE7C7543-7967-4EC6-BAAA-514BCCF3395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6" creationId="{679DF9AC-6284-7DED-B0B7-9FB1DAD5B8A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7" creationId="{8F10BA95-1FB0-01AB-DBC9-7AF0E134E4F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8" creationId="{812F3147-6EB1-2F6E-998E-FA33AE8DDBE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9" creationId="{0E4E4C7B-748D-EEA3-5E71-3DCD4AAD2FB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0" creationId="{856D90DC-754D-F964-FE65-1B1631F1414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1" creationId="{41B9C57C-889D-9DC3-B241-C1041738C6C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2" creationId="{0FC2A8FF-4B35-49F3-4E0E-5AE4D448736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3" creationId="{E05F69C6-88C4-418C-B05D-CF1C0380325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4" creationId="{40E800D9-720B-11C0-1E11-1C2AEA6F976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5" creationId="{5AF46C62-B66F-1080-3A2B-DEA03E47DEA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6" creationId="{32D0B523-B547-3D5A-C89F-CED6C8B14AA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7" creationId="{C0004154-507D-343D-2269-052B65DD71A9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19" creationId="{4A3A3FE6-0DCB-869E-D69D-8407AF41DA4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0" creationId="{FBBB84C9-E02D-4CEC-96E0-0617E94F54F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1" creationId="{4748DDDA-5643-B493-48DF-C3E0E660464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2" creationId="{D26EB08E-D02A-64F2-639F-912129CFED7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3" creationId="{FF26D305-FD31-5FB2-47DD-F1F2F8E63E7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4" creationId="{84A2C4F5-F869-4A5E-94CE-FA8B86673C9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5" creationId="{21169A03-4550-A1A4-11F8-4F329F49CD0B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6" creationId="{3997ADCD-3E8B-13AB-6DEE-EDAAF666B92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7" creationId="{6FCA22EB-F9FA-D44F-EA84-EDD1CE096E1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8" creationId="{263CC365-FF16-780E-0FA8-923EC7DBE11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9" creationId="{0783E0F2-3A4D-12E3-6797-7CF83AED684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0" creationId="{938CD6A9-10A6-2C5D-4639-F8E698A99AE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1" creationId="{C39DE812-C2CD-1319-C7E2-1DED985DF46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2" creationId="{88AC2518-8DAC-0023-1839-03941016F96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3" creationId="{A81CC313-0826-2F55-52CC-1A9EAB2710D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4" creationId="{1C43387D-D7AA-54BC-B949-08947F314CC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5" creationId="{12869B2E-0AA8-EC36-B659-6507354F065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6" creationId="{06BE8C6A-268C-9E09-EFAC-F2F8FF3AF4F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7" creationId="{0776E363-AAE9-265A-CEB8-3C839393C02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8" creationId="{72D85E11-5276-BEEA-F18F-D5D3D8659A2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9" creationId="{A8033521-9939-3CE3-B475-40E2DA53DD0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0" creationId="{AAB42EE5-3372-BFAD-54DE-AA5CA531C54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1" creationId="{9CD3F857-2B33-88E1-3AFF-34E64A2445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2" creationId="{75F334FF-61B6-A7E5-4600-C80126085F0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3" creationId="{74F1B5D6-AA82-3FB4-594C-69271F4369D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4" creationId="{08616B3D-A418-E24E-C7FF-B4A9B8CE9C1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5" creationId="{0A3F4162-820F-7D89-470B-4AB49486F9A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6" creationId="{74769069-38C3-092B-FD80-1460C1D344F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7" creationId="{2FE71D4E-1BEE-D42F-F17C-CB2283BF823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8" creationId="{B49EE670-4FC6-C853-5E12-589194A5674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9" creationId="{18BEB4E4-ACCC-44AD-899C-0B19AA2AD1BB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0" creationId="{91B878F3-31FA-CC05-1902-D4A632D9EE61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1" creationId="{7732B079-157D-19E9-FE82-93334C1BC26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2" creationId="{8F1C4071-852C-1BEE-B68D-E39872DE4B4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3" creationId="{A6BE8566-8FD4-84D4-EB36-1F98B64E6A6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4" creationId="{08F92D83-0BF7-3169-D9B8-EF568B95659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5" creationId="{FCB3245C-366B-7265-24ED-D0A767E5808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6" creationId="{1BE2BC94-E222-085B-7F02-3BD7EA14290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7" creationId="{D47B0E83-17F7-6752-BD01-4DBA72A08E2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8" creationId="{E93F752F-6D60-5437-59AE-87DDF7F8A26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9" creationId="{72163291-40C9-F5AB-6CB8-44AE67909AF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0" creationId="{E82A008B-8412-CA41-2127-1D1F145CE889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1" creationId="{F9CBF350-B35D-252B-077B-AAC61CF829A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2" creationId="{AF72E91A-2B5A-4A5F-189F-67EEE7F63FE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3" creationId="{2212715E-BFFC-BCF9-7B1C-3BEE44657AE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4" creationId="{86BAB896-FA5F-F587-F620-BBAEDFAD1D5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5" creationId="{729E4E74-0428-54A4-001D-7C7085784FE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6" creationId="{5612B086-9B6A-77C2-3493-5B0A03E3C66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7" creationId="{40A8FEDF-F622-2161-490B-80C1480539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8" creationId="{667A534D-145D-C46D-2420-2F9B56D9878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9" creationId="{4910D7EF-2828-7230-212D-2BAEFBBFA4C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0" creationId="{013E7083-617A-AA69-FF0A-316488E29AD1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1" creationId="{A3F1D814-4B4A-9035-E455-71898041953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2" creationId="{39418514-2AD7-59E1-76ED-0E265403CF5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3" creationId="{2662970F-2B50-C3DF-6151-B94467B106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4" creationId="{221A4E76-6F02-BFF0-FDD6-4686B2A3CBBF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5" creationId="{9CBD55ED-75E5-34B4-D720-6CDD3CF8610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6" creationId="{89F9178E-5A25-3C64-9854-4F1A6F3A9D6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7" creationId="{CB5CF4FF-FE98-6A46-15E7-CE349F8701C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8" creationId="{94D2DF6D-7C55-B875-A2C4-CEEF38554920}"/>
          </ac:spMkLst>
        </pc:s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43" creationId="{2D8CA1FC-ED4E-8759-9F18-022B309116BE}"/>
          </ac:grpSpMkLst>
        </pc:gr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46" creationId="{AAFFD91B-C1A4-C512-A98D-42D212EBCAC4}"/>
          </ac:grpSpMkLst>
        </pc:grpChg>
        <pc:grpChg chg="mod">
          <ac:chgData name="PIYUSH PRADHAN" userId="032e1b4705acad5c" providerId="LiveId" clId="{CD09CFBC-C759-40AC-BD69-5D9302403751}" dt="2024-03-29T12:55:00.895" v="332" actId="207"/>
          <ac:grpSpMkLst>
            <pc:docMk/>
            <pc:sldMk cId="1745352026" sldId="267"/>
            <ac:grpSpMk id="49" creationId="{4803A5FA-BE8C-FD54-78F5-858D25ED29D2}"/>
          </ac:grpSpMkLst>
        </pc:gr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52" creationId="{146214D1-123E-DD54-591D-19F9C805970B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5" creationId="{6AAD124E-38F3-C80A-D629-827D939FB4AD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6" creationId="{DADD1A08-9AC3-9051-F952-5C49E6297E62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7" creationId="{A6EC2494-DC36-49A1-3A72-2F3FF07F104D}"/>
          </ac:grpSpMkLst>
        </pc:grpChg>
        <pc:grpChg chg="mod">
          <ac:chgData name="PIYUSH PRADHAN" userId="032e1b4705acad5c" providerId="LiveId" clId="{CD09CFBC-C759-40AC-BD69-5D9302403751}" dt="2024-03-29T12:54:27.259" v="326" actId="207"/>
          <ac:grpSpMkLst>
            <pc:docMk/>
            <pc:sldMk cId="1745352026" sldId="267"/>
            <ac:grpSpMk id="339" creationId="{FBB9B4C0-FD52-7842-73CE-1305CA92E90C}"/>
          </ac:grpSpMkLst>
        </pc:grpChg>
        <pc:grpChg chg="mod">
          <ac:chgData name="PIYUSH PRADHAN" userId="032e1b4705acad5c" providerId="LiveId" clId="{CD09CFBC-C759-40AC-BD69-5D9302403751}" dt="2024-03-29T12:58:40.830" v="347" actId="207"/>
          <ac:grpSpMkLst>
            <pc:docMk/>
            <pc:sldMk cId="1745352026" sldId="267"/>
            <ac:grpSpMk id="448" creationId="{4A61EB45-E312-F06B-275B-4F2B255DE8DC}"/>
          </ac:grpSpMkLst>
        </pc:grpChg>
        <pc:grpChg chg="mod">
          <ac:chgData name="PIYUSH PRADHAN" userId="032e1b4705acad5c" providerId="LiveId" clId="{CD09CFBC-C759-40AC-BD69-5D9302403751}" dt="2024-03-29T12:54:18.709" v="324" actId="207"/>
          <ac:grpSpMkLst>
            <pc:docMk/>
            <pc:sldMk cId="1745352026" sldId="267"/>
            <ac:grpSpMk id="557" creationId="{6C561D9D-9101-5460-73E8-C8CB514FC3F0}"/>
          </ac:grpSpMkLst>
        </pc:grpChg>
        <pc:grpChg chg="mod">
          <ac:chgData name="PIYUSH PRADHAN" userId="032e1b4705acad5c" providerId="LiveId" clId="{CD09CFBC-C759-40AC-BD69-5D9302403751}" dt="2024-03-29T12:54:31.111" v="327" actId="207"/>
          <ac:grpSpMkLst>
            <pc:docMk/>
            <pc:sldMk cId="1745352026" sldId="267"/>
            <ac:grpSpMk id="618" creationId="{03EA1D03-0FFC-7935-857A-A7B803DA5584}"/>
          </ac:grpSpMkLst>
        </pc:grpChg>
      </pc:sldChg>
      <pc:sldChg chg="addSp modSp mod">
        <pc:chgData name="PIYUSH PRADHAN" userId="032e1b4705acad5c" providerId="LiveId" clId="{CD09CFBC-C759-40AC-BD69-5D9302403751}" dt="2024-03-29T12:02:38.514" v="39" actId="1076"/>
        <pc:sldMkLst>
          <pc:docMk/>
          <pc:sldMk cId="3123779573" sldId="271"/>
        </pc:sldMkLst>
        <pc:spChg chg="add mod">
          <ac:chgData name="PIYUSH PRADHAN" userId="032e1b4705acad5c" providerId="LiveId" clId="{CD09CFBC-C759-40AC-BD69-5D9302403751}" dt="2024-03-29T12:02:38.514" v="39" actId="1076"/>
          <ac:spMkLst>
            <pc:docMk/>
            <pc:sldMk cId="3123779573" sldId="271"/>
            <ac:spMk id="31" creationId="{BE704E9F-555D-7550-57C7-5EE04C31567D}"/>
          </ac:spMkLst>
        </pc:spChg>
      </pc:sldChg>
      <pc:sldChg chg="addSp delSp modSp mod setBg">
        <pc:chgData name="PIYUSH PRADHAN" userId="032e1b4705acad5c" providerId="LiveId" clId="{CD09CFBC-C759-40AC-BD69-5D9302403751}" dt="2024-03-29T14:40:03.326" v="373"/>
        <pc:sldMkLst>
          <pc:docMk/>
          <pc:sldMk cId="2071211837" sldId="272"/>
        </pc:sldMkLst>
        <pc:spChg chg="add mod">
          <ac:chgData name="PIYUSH PRADHAN" userId="032e1b4705acad5c" providerId="LiveId" clId="{CD09CFBC-C759-40AC-BD69-5D9302403751}" dt="2024-03-29T12:13:45.424" v="303" actId="20577"/>
          <ac:spMkLst>
            <pc:docMk/>
            <pc:sldMk cId="2071211837" sldId="272"/>
            <ac:spMk id="32" creationId="{9AF760B5-06EE-E54F-EBF9-3AD46E4312A9}"/>
          </ac:spMkLst>
        </pc:spChg>
        <pc:spChg chg="add del mod">
          <ac:chgData name="PIYUSH PRADHAN" userId="032e1b4705acad5c" providerId="LiveId" clId="{CD09CFBC-C759-40AC-BD69-5D9302403751}" dt="2024-03-29T12:00:06.577" v="6" actId="14100"/>
          <ac:spMkLst>
            <pc:docMk/>
            <pc:sldMk cId="2071211837" sldId="272"/>
            <ac:spMk id="49" creationId="{B3DCF1B9-E994-90FC-A162-ECBE26C0D748}"/>
          </ac:spMkLst>
        </pc:spChg>
        <pc:graphicFrameChg chg="mod">
          <ac:chgData name="PIYUSH PRADHAN" userId="032e1b4705acad5c" providerId="LiveId" clId="{CD09CFBC-C759-40AC-BD69-5D9302403751}" dt="2024-03-29T12:03:57.425" v="89" actId="1036"/>
          <ac:graphicFrameMkLst>
            <pc:docMk/>
            <pc:sldMk cId="2071211837" sldId="272"/>
            <ac:graphicFrameMk id="31" creationId="{693A4A2F-6907-DDBF-9E04-FEE784F75FB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A:\PROJECT%20P425%20Bank%20Analytics%20Excel%20(1)\Bank%20analytics%20Projec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(1)!PivotTable1</c:name>
    <c:fmtId val="3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(1)'!$C$4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(1)'!$B$5:$B$10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'KPI (1)'!$C$5:$C$10</c:f>
              <c:numCache>
                <c:formatCode>[$$-409]#,##0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F-4F23-A5CB-9C3CED4F58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172063"/>
        <c:axId val="863501631"/>
      </c:barChart>
      <c:catAx>
        <c:axId val="15451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501631"/>
        <c:crosses val="autoZero"/>
        <c:auto val="1"/>
        <c:lblAlgn val="ctr"/>
        <c:lblOffset val="100"/>
        <c:noMultiLvlLbl val="0"/>
      </c:catAx>
      <c:valAx>
        <c:axId val="8635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(1)!PivotTable1</c:name>
    <c:fmtId val="3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(1)'!$C$4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(1)'!$B$5:$B$10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'KPI (1)'!$C$5:$C$10</c:f>
              <c:numCache>
                <c:formatCode>[$$-409]#,##0.00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A-4D6B-B9C7-940BC8787C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172063"/>
        <c:axId val="863501631"/>
      </c:barChart>
      <c:catAx>
        <c:axId val="15451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501631"/>
        <c:crosses val="autoZero"/>
        <c:auto val="1"/>
        <c:lblAlgn val="ctr"/>
        <c:lblOffset val="100"/>
        <c:noMultiLvlLbl val="0"/>
      </c:catAx>
      <c:valAx>
        <c:axId val="8635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(2)!PivotTable2</c:name>
    <c:fmtId val="1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'KPI (2)'!$C$4:$C$5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(2)'!$C$6:$C$40</c:f>
              <c:numCache>
                <c:formatCode>[$$-409]#,##0.00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4-4644-A3DB-6040C61FEA4F}"/>
            </c:ext>
          </c:extLst>
        </c:ser>
        <c:ser>
          <c:idx val="1"/>
          <c:order val="1"/>
          <c:tx>
            <c:strRef>
              <c:f>'KPI (2)'!$D$4:$D$5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(2)'!$D$6:$D$40</c:f>
              <c:numCache>
                <c:formatCode>General</c:formatCode>
                <c:ptCount val="35"/>
                <c:pt idx="5" formatCode="[$$-409]#,##0.00">
                  <c:v>21842079</c:v>
                </c:pt>
                <c:pt idx="6" formatCode="[$$-409]#,##0.00">
                  <c:v>26478439</c:v>
                </c:pt>
                <c:pt idx="7" formatCode="[$$-409]#,##0.00">
                  <c:v>39723554</c:v>
                </c:pt>
                <c:pt idx="8" formatCode="[$$-409]#,##0.00">
                  <c:v>35405811</c:v>
                </c:pt>
                <c:pt idx="9" formatCode="[$$-409]#,##0.00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4-4644-A3DB-6040C61FEA4F}"/>
            </c:ext>
          </c:extLst>
        </c:ser>
        <c:ser>
          <c:idx val="2"/>
          <c:order val="2"/>
          <c:tx>
            <c:strRef>
              <c:f>'KPI (2)'!$E$4:$E$5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(2)'!$E$6:$E$40</c:f>
              <c:numCache>
                <c:formatCode>General</c:formatCode>
                <c:ptCount val="35"/>
                <c:pt idx="10" formatCode="[$$-409]#,##0.00">
                  <c:v>29384926</c:v>
                </c:pt>
                <c:pt idx="11" formatCode="[$$-409]#,##0.00">
                  <c:v>27321114</c:v>
                </c:pt>
                <c:pt idx="12" formatCode="[$$-409]#,##0.00">
                  <c:v>20531370</c:v>
                </c:pt>
                <c:pt idx="13" formatCode="[$$-409]#,##0.00">
                  <c:v>16867691</c:v>
                </c:pt>
                <c:pt idx="14" formatCode="[$$-409]#,##0.00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4-4644-A3DB-6040C61FEA4F}"/>
            </c:ext>
          </c:extLst>
        </c:ser>
        <c:ser>
          <c:idx val="3"/>
          <c:order val="3"/>
          <c:tx>
            <c:strRef>
              <c:f>'KPI (2)'!$F$4:$F$5</c:f>
              <c:strCache>
                <c:ptCount val="1"/>
                <c:pt idx="0">
                  <c:v>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(2)'!$F$6:$F$40</c:f>
              <c:numCache>
                <c:formatCode>General</c:formatCode>
                <c:ptCount val="35"/>
                <c:pt idx="15" formatCode="[$$-409]#,##0.00">
                  <c:v>12130255</c:v>
                </c:pt>
                <c:pt idx="16" formatCode="[$$-409]#,##0.00">
                  <c:v>18570972</c:v>
                </c:pt>
                <c:pt idx="17" formatCode="[$$-409]#,##0.00">
                  <c:v>16793781</c:v>
                </c:pt>
                <c:pt idx="18" formatCode="[$$-409]#,##0.00">
                  <c:v>13742947</c:v>
                </c:pt>
                <c:pt idx="19" formatCode="[$$-409]#,##0.00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4-4644-A3DB-6040C61FEA4F}"/>
            </c:ext>
          </c:extLst>
        </c:ser>
        <c:ser>
          <c:idx val="4"/>
          <c:order val="4"/>
          <c:tx>
            <c:strRef>
              <c:f>'KPI (2)'!$G$4:$G$5</c:f>
              <c:strCache>
                <c:ptCount val="1"/>
                <c:pt idx="0">
                  <c:v>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(2)'!$G$6:$G$40</c:f>
              <c:numCache>
                <c:formatCode>General</c:formatCode>
                <c:ptCount val="35"/>
                <c:pt idx="20" formatCode="[$$-409]#,##0.00">
                  <c:v>11132588</c:v>
                </c:pt>
                <c:pt idx="21" formatCode="[$$-409]#,##0.00">
                  <c:v>10242033</c:v>
                </c:pt>
                <c:pt idx="22" formatCode="[$$-409]#,##0.00">
                  <c:v>9039059</c:v>
                </c:pt>
                <c:pt idx="23" formatCode="[$$-409]#,##0.00">
                  <c:v>7990991</c:v>
                </c:pt>
                <c:pt idx="24" formatCode="[$$-409]#,##0.00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4-4644-A3DB-6040C61FEA4F}"/>
            </c:ext>
          </c:extLst>
        </c:ser>
        <c:ser>
          <c:idx val="5"/>
          <c:order val="5"/>
          <c:tx>
            <c:strRef>
              <c:f>'KPI (2)'!$H$4:$H$5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(2)'!$H$6:$H$40</c:f>
              <c:numCache>
                <c:formatCode>General</c:formatCode>
                <c:ptCount val="35"/>
                <c:pt idx="25" formatCode="[$$-409]#,##0.00">
                  <c:v>5840746</c:v>
                </c:pt>
                <c:pt idx="26" formatCode="[$$-409]#,##0.00">
                  <c:v>4528248</c:v>
                </c:pt>
                <c:pt idx="27" formatCode="[$$-409]#,##0.00">
                  <c:v>3175435</c:v>
                </c:pt>
                <c:pt idx="28" formatCode="[$$-409]#,##0.00">
                  <c:v>2551064</c:v>
                </c:pt>
                <c:pt idx="29" formatCode="[$$-409]#,##0.00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44-4644-A3DB-6040C61FEA4F}"/>
            </c:ext>
          </c:extLst>
        </c:ser>
        <c:ser>
          <c:idx val="6"/>
          <c:order val="6"/>
          <c:tx>
            <c:strRef>
              <c:f>'KPI (2)'!$I$4:$I$5</c:f>
              <c:strCache>
                <c:ptCount val="1"/>
                <c:pt idx="0">
                  <c:v>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(2)'!$I$6:$I$40</c:f>
              <c:numCache>
                <c:formatCode>General</c:formatCode>
                <c:ptCount val="35"/>
                <c:pt idx="30" formatCode="[$$-409]#,##0.00">
                  <c:v>1808763</c:v>
                </c:pt>
                <c:pt idx="31" formatCode="[$$-409]#,##0.00">
                  <c:v>1729627</c:v>
                </c:pt>
                <c:pt idx="32" formatCode="[$$-409]#,##0.00">
                  <c:v>832193</c:v>
                </c:pt>
                <c:pt idx="33" formatCode="[$$-409]#,##0.00">
                  <c:v>1390628</c:v>
                </c:pt>
                <c:pt idx="34" formatCode="[$$-409]#,##0.00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44-4644-A3DB-6040C61FE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6378831"/>
        <c:axId val="1553445311"/>
      </c:barChart>
      <c:catAx>
        <c:axId val="155637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45311"/>
        <c:crosses val="autoZero"/>
        <c:auto val="1"/>
        <c:lblAlgn val="ctr"/>
        <c:lblOffset val="100"/>
        <c:noMultiLvlLbl val="0"/>
      </c:catAx>
      <c:valAx>
        <c:axId val="15534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7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(2)!PivotTable2</c:name>
    <c:fmtId val="1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'KPI (2)'!$C$4:$C$5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(2)'!$C$6:$C$40</c:f>
              <c:numCache>
                <c:formatCode>[$$-409]#,##0.00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6-46DD-9AC0-C095483137C2}"/>
            </c:ext>
          </c:extLst>
        </c:ser>
        <c:ser>
          <c:idx val="1"/>
          <c:order val="1"/>
          <c:tx>
            <c:strRef>
              <c:f>'KPI (2)'!$D$4:$D$5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(2)'!$D$6:$D$40</c:f>
              <c:numCache>
                <c:formatCode>General</c:formatCode>
                <c:ptCount val="35"/>
                <c:pt idx="5" formatCode="[$$-409]#,##0.00">
                  <c:v>21842079</c:v>
                </c:pt>
                <c:pt idx="6" formatCode="[$$-409]#,##0.00">
                  <c:v>26478439</c:v>
                </c:pt>
                <c:pt idx="7" formatCode="[$$-409]#,##0.00">
                  <c:v>39723554</c:v>
                </c:pt>
                <c:pt idx="8" formatCode="[$$-409]#,##0.00">
                  <c:v>35405811</c:v>
                </c:pt>
                <c:pt idx="9" formatCode="[$$-409]#,##0.00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F6-46DD-9AC0-C095483137C2}"/>
            </c:ext>
          </c:extLst>
        </c:ser>
        <c:ser>
          <c:idx val="2"/>
          <c:order val="2"/>
          <c:tx>
            <c:strRef>
              <c:f>'KPI (2)'!$E$4:$E$5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(2)'!$E$6:$E$40</c:f>
              <c:numCache>
                <c:formatCode>General</c:formatCode>
                <c:ptCount val="35"/>
                <c:pt idx="10" formatCode="[$$-409]#,##0.00">
                  <c:v>29384926</c:v>
                </c:pt>
                <c:pt idx="11" formatCode="[$$-409]#,##0.00">
                  <c:v>27321114</c:v>
                </c:pt>
                <c:pt idx="12" formatCode="[$$-409]#,##0.00">
                  <c:v>20531370</c:v>
                </c:pt>
                <c:pt idx="13" formatCode="[$$-409]#,##0.00">
                  <c:v>16867691</c:v>
                </c:pt>
                <c:pt idx="14" formatCode="[$$-409]#,##0.00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F6-46DD-9AC0-C095483137C2}"/>
            </c:ext>
          </c:extLst>
        </c:ser>
        <c:ser>
          <c:idx val="3"/>
          <c:order val="3"/>
          <c:tx>
            <c:strRef>
              <c:f>'KPI (2)'!$F$4:$F$5</c:f>
              <c:strCache>
                <c:ptCount val="1"/>
                <c:pt idx="0">
                  <c:v>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(2)'!$F$6:$F$40</c:f>
              <c:numCache>
                <c:formatCode>General</c:formatCode>
                <c:ptCount val="35"/>
                <c:pt idx="15" formatCode="[$$-409]#,##0.00">
                  <c:v>12130255</c:v>
                </c:pt>
                <c:pt idx="16" formatCode="[$$-409]#,##0.00">
                  <c:v>18570972</c:v>
                </c:pt>
                <c:pt idx="17" formatCode="[$$-409]#,##0.00">
                  <c:v>16793781</c:v>
                </c:pt>
                <c:pt idx="18" formatCode="[$$-409]#,##0.00">
                  <c:v>13742947</c:v>
                </c:pt>
                <c:pt idx="19" formatCode="[$$-409]#,##0.00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F6-46DD-9AC0-C095483137C2}"/>
            </c:ext>
          </c:extLst>
        </c:ser>
        <c:ser>
          <c:idx val="4"/>
          <c:order val="4"/>
          <c:tx>
            <c:strRef>
              <c:f>'KPI (2)'!$G$4:$G$5</c:f>
              <c:strCache>
                <c:ptCount val="1"/>
                <c:pt idx="0">
                  <c:v>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(2)'!$G$6:$G$40</c:f>
              <c:numCache>
                <c:formatCode>General</c:formatCode>
                <c:ptCount val="35"/>
                <c:pt idx="20" formatCode="[$$-409]#,##0.00">
                  <c:v>11132588</c:v>
                </c:pt>
                <c:pt idx="21" formatCode="[$$-409]#,##0.00">
                  <c:v>10242033</c:v>
                </c:pt>
                <c:pt idx="22" formatCode="[$$-409]#,##0.00">
                  <c:v>9039059</c:v>
                </c:pt>
                <c:pt idx="23" formatCode="[$$-409]#,##0.00">
                  <c:v>7990991</c:v>
                </c:pt>
                <c:pt idx="24" formatCode="[$$-409]#,##0.00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F6-46DD-9AC0-C095483137C2}"/>
            </c:ext>
          </c:extLst>
        </c:ser>
        <c:ser>
          <c:idx val="5"/>
          <c:order val="5"/>
          <c:tx>
            <c:strRef>
              <c:f>'KPI (2)'!$H$4:$H$5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(2)'!$H$6:$H$40</c:f>
              <c:numCache>
                <c:formatCode>General</c:formatCode>
                <c:ptCount val="35"/>
                <c:pt idx="25" formatCode="[$$-409]#,##0.00">
                  <c:v>5840746</c:v>
                </c:pt>
                <c:pt idx="26" formatCode="[$$-409]#,##0.00">
                  <c:v>4528248</c:v>
                </c:pt>
                <c:pt idx="27" formatCode="[$$-409]#,##0.00">
                  <c:v>3175435</c:v>
                </c:pt>
                <c:pt idx="28" formatCode="[$$-409]#,##0.00">
                  <c:v>2551064</c:v>
                </c:pt>
                <c:pt idx="29" formatCode="[$$-409]#,##0.00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F6-46DD-9AC0-C095483137C2}"/>
            </c:ext>
          </c:extLst>
        </c:ser>
        <c:ser>
          <c:idx val="6"/>
          <c:order val="6"/>
          <c:tx>
            <c:strRef>
              <c:f>'KPI (2)'!$I$4:$I$5</c:f>
              <c:strCache>
                <c:ptCount val="1"/>
                <c:pt idx="0">
                  <c:v>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(2)'!$I$6:$I$40</c:f>
              <c:numCache>
                <c:formatCode>General</c:formatCode>
                <c:ptCount val="35"/>
                <c:pt idx="30" formatCode="[$$-409]#,##0.00">
                  <c:v>1808763</c:v>
                </c:pt>
                <c:pt idx="31" formatCode="[$$-409]#,##0.00">
                  <c:v>1729627</c:v>
                </c:pt>
                <c:pt idx="32" formatCode="[$$-409]#,##0.00">
                  <c:v>832193</c:v>
                </c:pt>
                <c:pt idx="33" formatCode="[$$-409]#,##0.00">
                  <c:v>1390628</c:v>
                </c:pt>
                <c:pt idx="34" formatCode="[$$-409]#,##0.00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F6-46DD-9AC0-C09548313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6378831"/>
        <c:axId val="1553445311"/>
      </c:barChart>
      <c:catAx>
        <c:axId val="155637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45311"/>
        <c:crosses val="autoZero"/>
        <c:auto val="1"/>
        <c:lblAlgn val="ctr"/>
        <c:lblOffset val="100"/>
        <c:noMultiLvlLbl val="0"/>
      </c:catAx>
      <c:valAx>
        <c:axId val="15534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7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(3)!PivotTable4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6426382111828539"/>
          <c:y val="8.6252675822946101E-2"/>
          <c:w val="0.50444550636093399"/>
          <c:h val="0.81693786313626715"/>
        </c:manualLayout>
      </c:layout>
      <c:doughnutChart>
        <c:varyColors val="1"/>
        <c:ser>
          <c:idx val="0"/>
          <c:order val="0"/>
          <c:tx>
            <c:strRef>
              <c:f>'KPI (3)'!$C$10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CE-4D49-844F-567E4A3B5C5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CE-4D49-844F-567E4A3B5C51}"/>
              </c:ext>
            </c:extLst>
          </c:dPt>
          <c:dLbls>
            <c:dLbl>
              <c:idx val="0"/>
              <c:layout>
                <c:manualLayout>
                  <c:x val="0.19336143362832311"/>
                  <c:y val="-0.143653844675192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CC5963-9FD4-4327-9F9F-EFBFF0777F0A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91286889657153"/>
                      <c:h val="0.116085153357047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CE-4D49-844F-567E4A3B5C51}"/>
                </c:ext>
              </c:extLst>
            </c:dLbl>
            <c:dLbl>
              <c:idx val="1"/>
              <c:layout>
                <c:manualLayout>
                  <c:x val="-0.14476614699331852"/>
                  <c:y val="-4.5248750014845421E-2"/>
                </c:manualLayout>
              </c:layout>
              <c:tx>
                <c:rich>
                  <a:bodyPr/>
                  <a:lstStyle/>
                  <a:p>
                    <a:fld id="{EFAAF59D-8739-4636-ACE1-047DE68940A2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CE-4D49-844F-567E4A3B5C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(3)'!$B$11:$B$13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'KPI (3)'!$C$11:$C$13</c:f>
              <c:numCache>
                <c:formatCode>0.00%</c:formatCode>
                <c:ptCount val="2"/>
                <c:pt idx="0">
                  <c:v>0.41116109133949214</c:v>
                </c:pt>
                <c:pt idx="1">
                  <c:v>0.58883890866050781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CE-4D49-844F-567E4A3B5C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9765311037877651"/>
          <c:y val="0.80355256603653602"/>
          <c:w val="0.18075402686346453"/>
          <c:h val="0.16449466352429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(3)!PivotTable4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6426382111828539"/>
          <c:y val="8.6252675822946101E-2"/>
          <c:w val="0.50444550636093399"/>
          <c:h val="0.81693786313626715"/>
        </c:manualLayout>
      </c:layout>
      <c:doughnutChart>
        <c:varyColors val="1"/>
        <c:ser>
          <c:idx val="0"/>
          <c:order val="0"/>
          <c:tx>
            <c:strRef>
              <c:f>'KPI (3)'!$C$10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3-4930-855E-16DF113F5D4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E3-4930-855E-16DF113F5D49}"/>
              </c:ext>
            </c:extLst>
          </c:dPt>
          <c:dLbls>
            <c:dLbl>
              <c:idx val="0"/>
              <c:layout>
                <c:manualLayout>
                  <c:x val="0.1760281380062349"/>
                  <c:y val="-0.169992770841604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CC5963-9FD4-4327-9F9F-EFBFF0777F0A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95731511913758"/>
                      <c:h val="0.146186915223303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E3-4930-855E-16DF113F5D49}"/>
                </c:ext>
              </c:extLst>
            </c:dLbl>
            <c:dLbl>
              <c:idx val="1"/>
              <c:layout>
                <c:manualLayout>
                  <c:x val="-0.16556610031189031"/>
                  <c:y val="-1.8909582190197973E-2"/>
                </c:manualLayout>
              </c:layout>
              <c:tx>
                <c:rich>
                  <a:bodyPr/>
                  <a:lstStyle/>
                  <a:p>
                    <a:fld id="{EFAAF59D-8739-4636-ACE1-047DE68940A2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6E3-4930-855E-16DF113F5D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(3)'!$B$11:$B$13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'KPI (3)'!$C$11:$C$13</c:f>
              <c:numCache>
                <c:formatCode>0.00%</c:formatCode>
                <c:ptCount val="2"/>
                <c:pt idx="0">
                  <c:v>0.41116109133949214</c:v>
                </c:pt>
                <c:pt idx="1">
                  <c:v>0.58883890866050781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E3-4930-855E-16DF113F5D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447651755457946"/>
          <c:y val="0.80355256603653602"/>
          <c:w val="0.21393076997637597"/>
          <c:h val="0.16449466352429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(5)!PivotTable6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(5)'!$C$5:$C$8</c:f>
              <c:strCache>
                <c:ptCount val="1"/>
                <c:pt idx="0">
                  <c:v>&lt;01-01-2008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(5)'!$C$9:$C$12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2-4864-B0B0-E1A5A646D10B}"/>
            </c:ext>
          </c:extLst>
        </c:ser>
        <c:ser>
          <c:idx val="1"/>
          <c:order val="1"/>
          <c:tx>
            <c:strRef>
              <c:f>'KPI (5)'!$D$5:$D$8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(5)'!$D$9:$D$12</c:f>
              <c:numCache>
                <c:formatCode>General</c:formatCode>
                <c:ptCount val="3"/>
                <c:pt idx="0">
                  <c:v>56</c:v>
                </c:pt>
                <c:pt idx="1">
                  <c:v>11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2-4864-B0B0-E1A5A646D10B}"/>
            </c:ext>
          </c:extLst>
        </c:ser>
        <c:ser>
          <c:idx val="2"/>
          <c:order val="2"/>
          <c:tx>
            <c:strRef>
              <c:f>'KPI (5)'!$E$5:$E$8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(5)'!$E$9:$E$12</c:f>
              <c:numCache>
                <c:formatCode>General</c:formatCode>
                <c:ptCount val="3"/>
                <c:pt idx="0">
                  <c:v>229</c:v>
                </c:pt>
                <c:pt idx="1">
                  <c:v>39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D2-4864-B0B0-E1A5A646D10B}"/>
            </c:ext>
          </c:extLst>
        </c:ser>
        <c:ser>
          <c:idx val="3"/>
          <c:order val="3"/>
          <c:tx>
            <c:strRef>
              <c:f>'KPI (5)'!$F$5:$F$8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(5)'!$F$9:$F$12</c:f>
              <c:numCache>
                <c:formatCode>General</c:formatCode>
                <c:ptCount val="3"/>
                <c:pt idx="0">
                  <c:v>706</c:v>
                </c:pt>
                <c:pt idx="1">
                  <c:v>185</c:v>
                </c:pt>
                <c:pt idx="2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D2-4864-B0B0-E1A5A646D10B}"/>
            </c:ext>
          </c:extLst>
        </c:ser>
        <c:ser>
          <c:idx val="4"/>
          <c:order val="4"/>
          <c:tx>
            <c:strRef>
              <c:f>'KPI (5)'!$G$5:$G$8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(5)'!$G$9:$G$12</c:f>
              <c:numCache>
                <c:formatCode>General</c:formatCode>
                <c:ptCount val="3"/>
                <c:pt idx="0">
                  <c:v>2131</c:v>
                </c:pt>
                <c:pt idx="1">
                  <c:v>422</c:v>
                </c:pt>
                <c:pt idx="2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D2-4864-B0B0-E1A5A646D10B}"/>
            </c:ext>
          </c:extLst>
        </c:ser>
        <c:ser>
          <c:idx val="5"/>
          <c:order val="5"/>
          <c:tx>
            <c:strRef>
              <c:f>'KPI (5)'!$H$5:$H$8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(5)'!$H$9:$H$12</c:f>
              <c:numCache>
                <c:formatCode>General</c:formatCode>
                <c:ptCount val="3"/>
                <c:pt idx="0">
                  <c:v>3786</c:v>
                </c:pt>
                <c:pt idx="1">
                  <c:v>700</c:v>
                </c:pt>
                <c:pt idx="2">
                  <c:v>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2-4864-B0B0-E1A5A646D10B}"/>
            </c:ext>
          </c:extLst>
        </c:ser>
        <c:ser>
          <c:idx val="6"/>
          <c:order val="6"/>
          <c:tx>
            <c:strRef>
              <c:f>'KPI (5)'!$I$5:$I$8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(5)'!$I$9:$I$12</c:f>
              <c:numCache>
                <c:formatCode>General</c:formatCode>
                <c:ptCount val="3"/>
                <c:pt idx="0">
                  <c:v>4254</c:v>
                </c:pt>
                <c:pt idx="1">
                  <c:v>703</c:v>
                </c:pt>
                <c:pt idx="2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2-4864-B0B0-E1A5A646D10B}"/>
            </c:ext>
          </c:extLst>
        </c:ser>
        <c:ser>
          <c:idx val="7"/>
          <c:order val="7"/>
          <c:tx>
            <c:strRef>
              <c:f>'KPI (5)'!$J$5:$J$8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(5)'!$J$9:$J$12</c:f>
              <c:numCache>
                <c:formatCode>General</c:formatCode>
                <c:ptCount val="3"/>
                <c:pt idx="0">
                  <c:v>4172</c:v>
                </c:pt>
                <c:pt idx="1">
                  <c:v>673</c:v>
                </c:pt>
                <c:pt idx="2">
                  <c:v>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D2-4864-B0B0-E1A5A646D10B}"/>
            </c:ext>
          </c:extLst>
        </c:ser>
        <c:ser>
          <c:idx val="8"/>
          <c:order val="8"/>
          <c:tx>
            <c:strRef>
              <c:f>'KPI (5)'!$K$5:$K$8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(5)'!$K$9:$K$12</c:f>
              <c:numCache>
                <c:formatCode>General</c:formatCode>
                <c:ptCount val="3"/>
                <c:pt idx="0">
                  <c:v>1207</c:v>
                </c:pt>
                <c:pt idx="1">
                  <c:v>160</c:v>
                </c:pt>
                <c:pt idx="2">
                  <c:v>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D2-4864-B0B0-E1A5A646D10B}"/>
            </c:ext>
          </c:extLst>
        </c:ser>
        <c:ser>
          <c:idx val="9"/>
          <c:order val="9"/>
          <c:tx>
            <c:strRef>
              <c:f>'KPI (5)'!$L$5:$L$8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(5)'!$L$9:$L$12</c:f>
              <c:numCache>
                <c:formatCode>General</c:formatCode>
                <c:ptCount val="3"/>
                <c:pt idx="0">
                  <c:v>1104</c:v>
                </c:pt>
                <c:pt idx="1">
                  <c:v>160</c:v>
                </c:pt>
                <c:pt idx="2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D2-4864-B0B0-E1A5A646D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1888719"/>
        <c:axId val="340545759"/>
      </c:barChart>
      <c:catAx>
        <c:axId val="154188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545759"/>
        <c:crosses val="autoZero"/>
        <c:auto val="1"/>
        <c:lblAlgn val="ctr"/>
        <c:lblOffset val="100"/>
        <c:noMultiLvlLbl val="0"/>
      </c:catAx>
      <c:valAx>
        <c:axId val="3405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88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(5)!PivotTable6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918929382525493E-2"/>
          <c:y val="4.4012281852510653E-2"/>
          <c:w val="0.78789465307311835"/>
          <c:h val="0.86316874567202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 (5)'!$C$5:$C$8</c:f>
              <c:strCache>
                <c:ptCount val="1"/>
                <c:pt idx="0">
                  <c:v>&lt;01-01-2008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(5)'!$C$9:$C$12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2-4864-B0B0-E1A5A646D10B}"/>
            </c:ext>
          </c:extLst>
        </c:ser>
        <c:ser>
          <c:idx val="1"/>
          <c:order val="1"/>
          <c:tx>
            <c:strRef>
              <c:f>'KPI (5)'!$D$5:$D$8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(5)'!$D$9:$D$12</c:f>
              <c:numCache>
                <c:formatCode>General</c:formatCode>
                <c:ptCount val="3"/>
                <c:pt idx="0">
                  <c:v>56</c:v>
                </c:pt>
                <c:pt idx="1">
                  <c:v>11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2-4864-B0B0-E1A5A646D10B}"/>
            </c:ext>
          </c:extLst>
        </c:ser>
        <c:ser>
          <c:idx val="2"/>
          <c:order val="2"/>
          <c:tx>
            <c:strRef>
              <c:f>'KPI (5)'!$E$5:$E$8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(5)'!$E$9:$E$12</c:f>
              <c:numCache>
                <c:formatCode>General</c:formatCode>
                <c:ptCount val="3"/>
                <c:pt idx="0">
                  <c:v>229</c:v>
                </c:pt>
                <c:pt idx="1">
                  <c:v>39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D2-4864-B0B0-E1A5A646D10B}"/>
            </c:ext>
          </c:extLst>
        </c:ser>
        <c:ser>
          <c:idx val="3"/>
          <c:order val="3"/>
          <c:tx>
            <c:strRef>
              <c:f>'KPI (5)'!$F$5:$F$8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(5)'!$F$9:$F$12</c:f>
              <c:numCache>
                <c:formatCode>General</c:formatCode>
                <c:ptCount val="3"/>
                <c:pt idx="0">
                  <c:v>706</c:v>
                </c:pt>
                <c:pt idx="1">
                  <c:v>185</c:v>
                </c:pt>
                <c:pt idx="2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D2-4864-B0B0-E1A5A646D10B}"/>
            </c:ext>
          </c:extLst>
        </c:ser>
        <c:ser>
          <c:idx val="4"/>
          <c:order val="4"/>
          <c:tx>
            <c:strRef>
              <c:f>'KPI (5)'!$G$5:$G$8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(5)'!$G$9:$G$12</c:f>
              <c:numCache>
                <c:formatCode>General</c:formatCode>
                <c:ptCount val="3"/>
                <c:pt idx="0">
                  <c:v>2131</c:v>
                </c:pt>
                <c:pt idx="1">
                  <c:v>422</c:v>
                </c:pt>
                <c:pt idx="2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D2-4864-B0B0-E1A5A646D10B}"/>
            </c:ext>
          </c:extLst>
        </c:ser>
        <c:ser>
          <c:idx val="5"/>
          <c:order val="5"/>
          <c:tx>
            <c:strRef>
              <c:f>'KPI (5)'!$H$5:$H$8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(5)'!$H$9:$H$12</c:f>
              <c:numCache>
                <c:formatCode>General</c:formatCode>
                <c:ptCount val="3"/>
                <c:pt idx="0">
                  <c:v>3786</c:v>
                </c:pt>
                <c:pt idx="1">
                  <c:v>700</c:v>
                </c:pt>
                <c:pt idx="2">
                  <c:v>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2-4864-B0B0-E1A5A646D10B}"/>
            </c:ext>
          </c:extLst>
        </c:ser>
        <c:ser>
          <c:idx val="6"/>
          <c:order val="6"/>
          <c:tx>
            <c:strRef>
              <c:f>'KPI (5)'!$I$5:$I$8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(5)'!$I$9:$I$12</c:f>
              <c:numCache>
                <c:formatCode>General</c:formatCode>
                <c:ptCount val="3"/>
                <c:pt idx="0">
                  <c:v>4254</c:v>
                </c:pt>
                <c:pt idx="1">
                  <c:v>703</c:v>
                </c:pt>
                <c:pt idx="2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2-4864-B0B0-E1A5A646D10B}"/>
            </c:ext>
          </c:extLst>
        </c:ser>
        <c:ser>
          <c:idx val="7"/>
          <c:order val="7"/>
          <c:tx>
            <c:strRef>
              <c:f>'KPI (5)'!$J$5:$J$8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(5)'!$J$9:$J$12</c:f>
              <c:numCache>
                <c:formatCode>General</c:formatCode>
                <c:ptCount val="3"/>
                <c:pt idx="0">
                  <c:v>4172</c:v>
                </c:pt>
                <c:pt idx="1">
                  <c:v>673</c:v>
                </c:pt>
                <c:pt idx="2">
                  <c:v>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D2-4864-B0B0-E1A5A646D10B}"/>
            </c:ext>
          </c:extLst>
        </c:ser>
        <c:ser>
          <c:idx val="8"/>
          <c:order val="8"/>
          <c:tx>
            <c:strRef>
              <c:f>'KPI (5)'!$K$5:$K$8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(5)'!$K$9:$K$12</c:f>
              <c:numCache>
                <c:formatCode>General</c:formatCode>
                <c:ptCount val="3"/>
                <c:pt idx="0">
                  <c:v>1207</c:v>
                </c:pt>
                <c:pt idx="1">
                  <c:v>160</c:v>
                </c:pt>
                <c:pt idx="2">
                  <c:v>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D2-4864-B0B0-E1A5A646D10B}"/>
            </c:ext>
          </c:extLst>
        </c:ser>
        <c:ser>
          <c:idx val="9"/>
          <c:order val="9"/>
          <c:tx>
            <c:strRef>
              <c:f>'KPI (5)'!$L$5:$L$8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(5)'!$L$9:$L$12</c:f>
              <c:numCache>
                <c:formatCode>General</c:formatCode>
                <c:ptCount val="3"/>
                <c:pt idx="0">
                  <c:v>1104</c:v>
                </c:pt>
                <c:pt idx="1">
                  <c:v>160</c:v>
                </c:pt>
                <c:pt idx="2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D2-4864-B0B0-E1A5A646D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1888719"/>
        <c:axId val="340545759"/>
      </c:barChart>
      <c:catAx>
        <c:axId val="154188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545759"/>
        <c:crosses val="autoZero"/>
        <c:auto val="1"/>
        <c:lblAlgn val="ctr"/>
        <c:lblOffset val="100"/>
        <c:noMultiLvlLbl val="0"/>
      </c:catAx>
      <c:valAx>
        <c:axId val="3405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88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81358245564421"/>
          <c:y val="0.16240342974448932"/>
          <c:w val="0.12242015886117991"/>
          <c:h val="0.67519314051102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'KPI (7)'!$E$5:$E$54</cx:f>
        <cx:lvl ptCount="50">
          <cx:pt idx="0">AK</cx:pt>
          <cx:pt idx="1">AL</cx:pt>
          <cx:pt idx="2">AR</cx:pt>
          <cx:pt idx="3">AZ</cx:pt>
          <cx:pt idx="4">CA</cx:pt>
          <cx:pt idx="5">CO</cx:pt>
          <cx:pt idx="6">CT</cx:pt>
          <cx:pt idx="7">DC</cx:pt>
          <cx:pt idx="8">DE</cx:pt>
          <cx:pt idx="9">FL</cx:pt>
          <cx:pt idx="10">GA</cx:pt>
          <cx:pt idx="11">HI</cx:pt>
          <cx:pt idx="12">IA</cx:pt>
          <cx:pt idx="13">ID</cx:pt>
          <cx:pt idx="14">IL</cx:pt>
          <cx:pt idx="15">IN</cx:pt>
          <cx:pt idx="16">KS</cx:pt>
          <cx:pt idx="17">KY</cx:pt>
          <cx:pt idx="18">LA</cx:pt>
          <cx:pt idx="19">MA</cx:pt>
          <cx:pt idx="20">MD</cx:pt>
          <cx:pt idx="21">ME</cx:pt>
          <cx:pt idx="22">MI</cx:pt>
          <cx:pt idx="23">MN</cx:pt>
          <cx:pt idx="24">MO</cx:pt>
          <cx:pt idx="25">MS</cx:pt>
          <cx:pt idx="26">MT</cx:pt>
          <cx:pt idx="27">NC</cx:pt>
          <cx:pt idx="28">NE</cx:pt>
          <cx:pt idx="29">NH</cx:pt>
          <cx:pt idx="30">NJ</cx:pt>
          <cx:pt idx="31">NM</cx:pt>
          <cx:pt idx="32">NV</cx:pt>
          <cx:pt idx="33">NY</cx:pt>
          <cx:pt idx="34">OH</cx:pt>
          <cx:pt idx="35">OK</cx:pt>
          <cx:pt idx="36">OR</cx:pt>
          <cx:pt idx="37">PA</cx:pt>
          <cx:pt idx="38">RI</cx:pt>
          <cx:pt idx="39">SC</cx:pt>
          <cx:pt idx="40">SD</cx:pt>
          <cx:pt idx="41">TN</cx:pt>
          <cx:pt idx="42">TX</cx:pt>
          <cx:pt idx="43">UT</cx:pt>
          <cx:pt idx="44">VA</cx:pt>
          <cx:pt idx="45">VT</cx:pt>
          <cx:pt idx="46">WA</cx:pt>
          <cx:pt idx="47">WI</cx:pt>
          <cx:pt idx="48">WV</cx:pt>
          <cx:pt idx="49">WY</cx:pt>
        </cx:lvl>
      </cx:strDim>
      <cx:numDim type="colorVal">
        <cx:f>'KPI (7)'!$F$5:$F$54</cx:f>
        <cx:lvl ptCount="50" formatCode="General">
          <cx:pt idx="0">80</cx:pt>
          <cx:pt idx="1">452</cx:pt>
          <cx:pt idx="2">245</cx:pt>
          <cx:pt idx="3">879</cx:pt>
          <cx:pt idx="4">7099</cx:pt>
          <cx:pt idx="5">792</cx:pt>
          <cx:pt idx="6">751</cx:pt>
          <cx:pt idx="7">214</cx:pt>
          <cx:pt idx="8">114</cx:pt>
          <cx:pt idx="9">2866</cx:pt>
          <cx:pt idx="10">1398</cx:pt>
          <cx:pt idx="11">174</cx:pt>
          <cx:pt idx="12">5</cx:pt>
          <cx:pt idx="13">6</cx:pt>
          <cx:pt idx="14">1525</cx:pt>
          <cx:pt idx="15">9</cx:pt>
          <cx:pt idx="16">271</cx:pt>
          <cx:pt idx="17">325</cx:pt>
          <cx:pt idx="18">436</cx:pt>
          <cx:pt idx="19">1340</cx:pt>
          <cx:pt idx="20">1049</cx:pt>
          <cx:pt idx="21">3</cx:pt>
          <cx:pt idx="22">720</cx:pt>
          <cx:pt idx="23">615</cx:pt>
          <cx:pt idx="24">686</cx:pt>
          <cx:pt idx="25">19</cx:pt>
          <cx:pt idx="26">85</cx:pt>
          <cx:pt idx="27">788</cx:pt>
          <cx:pt idx="28">5</cx:pt>
          <cx:pt idx="29">171</cx:pt>
          <cx:pt idx="30">1850</cx:pt>
          <cx:pt idx="31">189</cx:pt>
          <cx:pt idx="32">497</cx:pt>
          <cx:pt idx="33">3812</cx:pt>
          <cx:pt idx="34">1223</cx:pt>
          <cx:pt idx="35">299</cx:pt>
          <cx:pt idx="36">451</cx:pt>
          <cx:pt idx="37">1517</cx:pt>
          <cx:pt idx="38">198</cx:pt>
          <cx:pt idx="39">472</cx:pt>
          <cx:pt idx="40">64</cx:pt>
          <cx:pt idx="41">17</cx:pt>
          <cx:pt idx="42">2727</cx:pt>
          <cx:pt idx="43">258</cx:pt>
          <cx:pt idx="44">1407</cx:pt>
          <cx:pt idx="45">54</cx:pt>
          <cx:pt idx="46">840</cx:pt>
          <cx:pt idx="47">460</cx:pt>
          <cx:pt idx="48">177</cx:pt>
          <cx:pt idx="49">83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  <a:effectLst/>
          </cx:spPr>
        </cx:plotSurface>
        <cx:series layoutId="regionMap" uniqueId="{4625875D-0EAF-4BEF-B795-D3D3798D4193}"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1H3Zcts4s/CrpHJ96CEIgCC++uZUDbVbi7c4dnzDUmwPCW7gvj3934RkS+Z4nIn/zKmyUoWwG92U
wAbQK+j/3jf/uQ8ft9mnJgrj/D/3ze+fvaJI/vPbb/m99xht85NI3Gcyl38WJ/cy+k3++ae4f/zt
IdvWInZ/M3REfrv3tlnx2Hz+3//C3dxHuZL320LI+KJ8zNrLx7wMi/yNvle7Pm0fIhGPRV5k4r5A
v3/++sfnT49xIYr2S5s8/v75Rf/nT78N7/KXb/wUwo8qygfgxeyEIoPrFie6+uDPn0IZu/tujVkn
JmfMIsTY9dOn795sI+D/KjJXxGL7hH3tF6nfs314yB7zHAaj/j/mfPH7d8O7l2Vc9E/MhYf3++fr
WBSPD5+uim3xmH/+JHI52hGMZD+I6ys16t9ePvP//e8AAc9hgDkSy/Ch/ajrL1LZTN56Bj8nFYJO
qMEQZszcPXXjpVQ4P7GQzgzOrVelsnn8nm3z4B1SOXAOpNIP7wNK5Y+7XycVTE4Mjg3DQoSrD3sp
FYTQiWkSyk26Ext6+u7dWvkjE52M3yGUZ8aBTPrBfUSZLJ+ey2u7xc+tFJOcIEIoopy/ulIQNU4M
xi2sc9jZdrvmXhrh+1bIH3u+oSxgUB9QFvPF01P5O1n8i1vmH6sfffnLHf1NRWacMFh8hqnvJ8JA
kVnmiUV0jA0ddk31efru5+nwfRu9Z3GG2x3jcELA4D7ghBj98fRc/m5C/IRM2IlBiWlytJcJbIjH
xgVC/MREDDQdQa/JZLQNxZ8ye5d5ccw7kEw/xA8omc3810mG4BPToibimO62zcFqYWCAgPEBhuFh
Wz3ePDeP9af5NkpyT2SPb/2s122/AftAPv1AP6B8/rh860H8nFoDU8PqjTvcK7b+Y71cOdw4IZgj
SunrBuAfWbCN823+1i96XTQHzoFU+uF9QKmMzt56Bj8pFesEJEGp/uQMDfcznZ5QwixsDmyNkQxl
tn2Qb/2U18Vx4ByIox/XRxTHl7eewc+Jo/eSGJh++GkTG4iDgUmALTDXjYHTOpJx/HhfiPuyeOvX
/J1EjpiHQoHRfUChjEdvPYafEwqGNaITxhjd21kDJ4mxEx2ZhmWx/c42kM1TnOOT/PMTTP4y+v6e
4MLrdxlIqx/2B5TW5vTXSYvoJwiDkqcYveo+MXJiMotCbGunhjh5+u6d1dwr8tPHLH9sn/CvWY2v
L6Rj3oFk+iF+QMmMIUbyywJz/ETXLTDB8H6d8JcWAKMnxLRMghEYCv1nuI4ew229fY9xNn7mHEil
H94HlMr0F3qZhnVCOYWIKR6IwwKDzGKYGBBpUJ+BBTAFA0A8bN+aH6+vkmfGgTD6UX1AYSzGbz2C
n1M1hJxgi0MY9Ml7HBjJCMHuRTlmYK89fetu21o8bL13GGN7toEk+iF9QEnMwAv+ZZuVcWISsLSs
PiTdfwZK38InhBDMiL53VwarY/YoIY3wjtXxzDiQST+4DyiTxS+UCTFOdEZMysjrmR2OT3rf30T6
vt98mg/7NSLrdwhkobgG0uiH9RGl8QsVR29owT5FwHncrZDBXmVxiGNbJqbWQd0fB1wWYShiKfIn
Gf1zM+vAOZTKx9Qgy6u3nsHPaRBwVohFYNNibKe10Usji1ugYXQEcZi9VGBfO5bK8p1Blie+gUT6
oX3EdbJ5eiqvzcpeIv9iDuHsFyaTMIRvLExg09zNBn04HSBZrvcGHmO7RQxG4PF0OAtCsCvek0Q4
cA6mRD+8Dzgllt+enszfTYmfyiJAMhwb4O68XJ0WPTEsWLkgsJ04Bs7pEmRT3gftWz/ldaP7wDkQ
Rz+uDyiOFSjg3UT9O3H8iyt0/cMv/+dzAYwayBeBIcn2btZghULewtQppPmswU693ub59t4r88ei
eIcSHbAPZkU/wg84K9a/0Bfrw379KqWwJR6n+Jh5wnQoMMJ8XzOBn2bizspcb7M23MYPT9jX5ufr
a/TAOZTGx/TH1j8MHv2ba3TxlgB+zqgCt9yCBcqZtQ8a/nXbhtXLQYXu+weOx1rce8Ldxm/9or+Z
Es+cwykBw/uAC/QGtM3b2/ZP7ZygJE3D/JuMIpSTnUBgC2pp9L2H8vTdu4V600qoQnSfkP98nT4z
DmTSD+4DyuRq9NYj+LmVgjHkSmBnNNA++g6b4/HmaemQBYaYCRSW7QycwUq5kmXhfRptMwnO4fat
3/X6ehnyDyTUD/UDSmizfutJ/KSEyAlIB0OByr4QcyAhpJsnCFwCKKAFS+TYF+izG+vHRty/I854
zDuQST+4DyiT9Q9dxJ/YycwTTDiC+od9MHFgA3IoCewL/qBS86VI1gIyt7ks3rFSjlgHAulH9gEF
cvULbT9Q+ASbENt6cosH0V/Y3E4MrIPMTPJSIrsNaLwN3iWUl9wDufQD/IByWUNZx69S+WCTY5NB
hRB5PbnbFxExBsUqdJ9CHKiXtchzWWbirV/0umI5cA6k0g/vI0rly1vP4OdUCoECCKhYQRyyIerz
F5UCRZFQ0WyYeLBa1jIutu/R88+MQ2nAsD6iNK5+JI1/0VP6cvujL//nmgwjyOFji4CB93r4mZ9g
qFiG6PQ+rQae1LGN8eWxeU+J355tMBn6gX3AybABI/WXbZgQ/8WQL6bgnqrPQJExSNJYlCAGGQH1
GRgYG5n9f9njQ/6BhPqhfkQJff2FEoIVQU0CpsTr8T+ETEj5gxDBlVUS+otVXm3fU4WxedzxDSUC
Q/uAEjn/49dJBBKbFocS//2K0Ic5E6j3s7Bl9Rm23Zoa7GHnj3Gct2G1fVeV/0vugXT6YX5A6Wx+
cdQHc4P0517UZ2BsQBWZCT1wEmAfnh2YgL0n+k1mwVvz5XUT8MA5kEo/vA8olbP5W8/gJ01A/YRA
7T54sfu080AqUEwGqwXMcuOp7PLpu3exuDNPvCOqsOMaSKMf1keUBhxGeFvr/4sm4OXiR1/+z01A
qGGHYmiDP7lgw4Me/UEcZFl6f6xUfWCqHJuAlx6cgP60yN+XQ3nJPZga/TA/4NT48gtDTVAQYBGw
vXWQgPqAwfciQNuHojCccfubY1JfQLnBoffHxyeh/fOw+RHrQC79AD+gXK5/oQ+NwQyELDAI5VCX
cywXdRKbWYZhmAOFdl1svZ8Xxo5rIId+QB9QDl9/oRwg8qfDQQ/4N9BgcPTGhFwTNyE0rj6D6vSv
j1kE0Yyfl8Qz40AY/ag+oDBufqUlzsCqQJgya1+dNPBekaFDhg/qdJ/igQPf6GYLpzljt5Dxz4vl
mHcgmX6IH1Eyv1LJQx06rAOK4XD67jNQIxwOqoENALXqz1b6sZK/Efm9jHPxHsEcWIdy+Zjq/eZX
RhPg5TbEgAUDBSrqM1gxkH81IfkH2b19fG5gfN085sWn978BZ8A+lM/HiC28vbSPbfQXlD/7miIO
lZewtYGn+nLpwJtwoD4XQ4bjYAkcL53Bm4P+/ve87sUO2F8M4f/otUR/78g8vw5jvC22E/VCqKO3
Fr3dq4YLL6gasL5wql6M9kknLB5+/2wQciS//hYvfJLBQ9s982e+x21e/P5ZM80T8H4xlAERbiA4
Dfr5Uw3L6ffPUN93QjjUD0HqyuAGN/nnT3EfWP39MzhDGM5XQ8Zqf6g37wsggAWKz8AKB2cZwbsk
OLxQ4vkFXOcybF3YO5/Gu4c/xWV0LkVc5PAKLASjSXZ0/a+EOlPYEHQOS99gJu9PEEP//fYSlCOQ
o/8JkZ/FqA7oY4rlmsY6vm7S0BgnXsdnqDKN65qkxjjqMj5TvbqloV2vkcV41xuGwb73NV51K0X8
Gi/iW+FKb+xWSbpUjRWGaWIfYN606ZL1zQDnu13yRKjlKzMumrlLumx1aMKEH4OCRNpSBnOecnzj
JmG0wiZ3R1oPpm2sT+raYzPDTMmNwYqHIC7qM7fpbOR5E8kyfxp0dXtHk3QUF4jfVG4zpdwvCsfW
WUfGodM5y7ZNnaW6MhPuLGPHNTP7AAcOwqdV5dtBq7sTwpzWLjLsu2Or7tCyCRFLp3B6Ai0V7Jnl
mSYd/XsSCH/e+iRe+Z0nV2HfeE7DRqGekNGgQ4GqMUUmV0ESaLmtLpM5d+tgpfrCptEmrtf4E9dt
q2mDO2vj51k1dRPH2nj9Vdc0jZ1xKscJmskc51+5nmrnRSiDWaB50m6SSm6qvnG0ABqWtjZN4tou
itotE5tEZjROUpfPcFFskFt0GzfRyBWC4x8To3LcadZk9Mpzk3rtJvl1GkXOWPd0Wl0GgZ+fNt6I
mTS/LPWwuIRxVPNYCLHDqY5+rdhc+O5CgWZnuJdvMakbhbSa40zKRd1gmdpUlO2ytoLjRuESgzVH
HQpXkeR6L3MLb1q/mhNUh2cZFt6V42h0lhMTjTJieldN3iK7qvNm7Bt1MUuDAi8RMsrThNXV3EKp
2NDGNyex1clLo7HwiGqBdxOELLbrhlfLJE71sTSacOTXuf9VXYXPV3mtiR3ucAWmlzH3Q8+coDAT
I8RiOuOeU3ojBddxRWduxN15hdpyXHVeamt57V2xJojnXValc7fRrcskrzK70iL/wWvqSZF60V3h
tGjsEU2saWE4KxcHZOwUrTOVJaF2lDgussHiozZMejlNQkNuvNaTG51lctP2Tcpqajc8S6aqI7Na
D8G6gR7NK6htpck9K5t16oR3hh/V3ijhqXbag3FcVd5Isk47xaW8g+UJA3oGs5hkF3m3QLiLlh0t
cGqTgKClH4eBOy6gHmOC6y7bIXf9fo6+m0nkzVlExUR6mjkqK823ZlS714qoWQfMwZuo4SPLZ2H3
tQrr0NZT4VqxbblFaCOatLZLg/acd7TZNTEZA4c4xriNZcs062YOAdImbEYNMdpZyFxxIR1p2Eab
RfeidueNXzY3NM82LE5nQb+PqAZ2PWdJ+31EgZHaTA4wCPDM6WJhswz5q6JC0drLCBuDuuluXUdf
mblhPniiuyIdFTeRxeuJTh1/JbssWgs427gjreJu5ZNI3hypwle0C3hkA+0Cx+0NwsER69MmoGh6
7XOkXRiKROmZnvUYmCJcCB74oW1wkZxqiSlPi8AAWF0O4SHpEfyXyyFv3nbBSCsaMiG406/L1L1M
aducRUL417IeOVEejRzZOpOwF7NqkNkR2MOiYBWHxQ4fGdLDtuq1eo5Gy5yJojuwPXMc8NToXGwr
jh9/Rxpn6zSu46vWygI7r2R9IYwsWzmm54+pWSRbN6hO3Qa7XyOuiQWxnGjqZlayrZaFcINtHsl8
Cm/ltOZmGORfNS1aRH5g111x1bhdfK6ZBb2MvHLttqy8bSn15h28WmyCWFHexlUa2VGWe2cRzd15
5jI0QhmKbJ613l3l5O0o0vVmVcVWexUF6Tnr8bnVeBM96pxFKmh805X6SOFL7rNpW/jGzIkC7w4V
Z3XbsFunjbV5VWZkotBuRRaFn4hrl1vFsiBdMHZqV9xhwx//YPZZELF8YdtAIg48GsgIQWQGzn7y
vv9o9nU+tnJTN8WDjwIciBGoLl8Pujuid+aobg2wGRIHX5adBapctnd6yM2R5hb5qstbfOm52k0L
C3aKaumP29AJVhnWg1WUZPsrhdOs6DyIO3c+wCvapjSb3FZ0h27fTM8znMETf+V2Cqfn/izxygtG
iZw0ZVmv9CKiqyCz/EkkO/e2MP0z1i9u6tDz1CT6jSI1PLInrTrjiFSykD1IDZ/7SYRuTKeVE5Qg
b5x5hUs8WyNal8TnVlkvYElOa5/4rt1f6SEJXNstvf3Vy94hndaIaRNI4HhJJ60cnRpZSUZWzPWV
1nbHDU/QwsdmthjgD7SBk+grBZpUroomcuYiaNvSPpAceBWOyvjMqMNmrlhVp8IP2SKuX2qBUY8b
GUydLmy/gPL0R8hC2a3ZFsIWhVV/d5Ni3QWu59p+UNhCaKWwI5HYBeXZJRJRNtJofI38xj8zPN24
foY67uJrIdJro4r8M9RDfZ+CDNBUB8p/xNf13/B8l8P3ufANCnruO3xf33eAnn8ZjUO2CBJR2j4S
3tpKXDJqqCHHESPuWuHU1aEJVIcbkpGJmj3da8Re4ziQiHt+c+8reqR3fI8XMvhOkD+Es6sGhTca
WpgNFnJStpLB7LUeNDdEVLMpSo2JcikkmoWloX1RQBDMa5poXxJhyivRbquILZ3cd9emmYE98Qwm
jg72hF87u14uWHbB3Xasw05Fu9RYYRK68zzRjRXtr3CPU1cKd+iViaPNDnTqqhb1JYo7saoZB+uV
GM20SLP8LOjcfaM6ZMkbcCeecIqkg+15pDoSGjbUzno+SK7ub6OoFSEPWm6//YwZxH+GzxjDqWze
V7fCaZXhM248oRlehrUH4etXRZdZFxbz/XUeONVI7Zpgdt2XMbYuwLwU6/QZbwE+f8ZXnahHMjXa
3ky7b5jgR/QKj112HzpbkfFLXoRdacMGilbO886wu+pxepenE1+YxOZergNhv3GobtWoFa2uFCFY
IMSGQkO4o0Lubm4hJx6lnaePNQmORxoGiR1XPF6mveMRSazPPB2LsQL12AovCuTvINlTYMdNbNFE
cinoXVeEI8tp6TJMi/ysNupkVIgguk9BRL5jNncRuCKTA4VJHxx6mleWuWAYB3aBTJh4BzjBP7C4
zL9KkYFzCO+n4ARS6uDTv1R5Lq2EpjcefqBx4Y5yIdCqfG7MXMBTVHBRELAOE3eCC5GfHlBpDMsr
FBWedIKSjSYCsgny0Paxl69JW5KN0TcKL3wSTniLyGjQoXobHoJna4hJUXKtWMhOsHCjy8ofCyO6
TRuBFlTS/CxvyvwM91c9XhKzne9oA58EZ6QMlhWpjOvOkPycMbHM6gRf46C1zvu+VLeO+vIeIqT+
ImXYTqShpYu8TvyluvLrdn8VPl8deg9Xbs38ZWDk2eztFWb9ZRejBmQk4DWG8M5k2MrwYBcrTKH7
bRA7cIw3HiPETGmXXQo+iw6Oi4msaKnAlDrIppnfjWUHVrKtugeEvuUxNtqRK6Kmv4eiPJCrWypQ
3dJK6Flo4Ggq/KLdCIITwy6csNwkS4XpatxuAoVmie9M3Vpv7BCWoGEf+iGOVdqMhcGsQ6Ld7Lr3
d0HgV9tZFtGJdCdJZpUF+JBltkK+TKOxulRNroXOMnInCtBrkq2OiA9kbd/jwdvcl1o4EUkCt1Oo
3aVTCthYGXamTh7KdR7H7TQBK8ZmEI1YK5xqKPhaja0urZqtEr3NFqZXeHvcgdDjxf4OCscTyuHN
XW+pMYT/MgPgrC68x8qEOnV1GEp/uTo95jmh3+rZQ1DEXU4mLOHTzGu1dWil54nWVAsF7VAMOZ2d
xWU7duHVQKNwB/fUqt8PRHtas2zRxpa2xpFHq1nL5dFtVIeiFaZBxoWsC9tJMn/ky077Ro34UiYZ
cm2IkLUFg/9dfN4YcXpXO4k7CotYv9K9rpnEUnPWaaL7C0PE6cIyPbwOwGqaoNrPrnAU+6M299y7
/o5ewPT+jsRxg0sLe9mMaAm2izqN7qFGfJY2dXsrqsiZdBqrT1FoOueKIszMehP6vm8Xar/q96eG
lPqKqU2rTtvEptgNp+Vzz4FQGmU4xm4Vj+Ia5xe8kXaYNt4VSbl3ZdSlMRbcyqcK90xRNGkwRo1z
mfYBBNp58dRwHDHOe1DhRMiiacrB+Gcq5OA+wzG46heKUOE07vvjDvn5heo43CtSkYvYIDbKteKU
pN4kLax4U7oNBET6K2ZEcpPQmC5R6k4GeEWhOntORXpgoj1n1nM+31ZRKLwiM0Szu61CDdhf3jbn
8gdGGxxSGloUFN6OCO4X+P8wQeHlIi9nu8s7n/Kk0L4HeTApIHaBbS2z0jGSZTNWOuKgS6yKNxvr
TiFEnACp0ilthNNx0HV7eoVTnJ3omk11DxOpv2uvpXb3enn/3ZcKn/3JYMsLmii/iPqmYpeeTtLz
neXXm3/ggh8wrhUF54m/IqUxamAXugiKkF5xrXLHOZFk5jqcXsWd6S/N1Eht1dughl71DMSBaaBQ
EHEFhrqzwzyPZ8pC1XhQjkFDyLkC3Sgtx0aI5Fzvg+me89SrIu+HXhV5V716TzzgRYEeX8uojhZd
0vzptEZ07ulevGs0t3rokgAtFEp1llZYLXwj+zNCeXwe6kY3briBYSRQx1BOfeyOq96q8as8GLVG
S8/SVi+XLKfJhOaOe5czbZQ5Hr7tOmfsuqmcOU3pjWFv8a6qFHtXKGgm3C20M4VqRCPByEq8cU19
2OLK2pjwooynniaqEUWSn6WEW2esv0qo69oQTQkXh44m4GSdat1IkR3w6iZlEVdHHRAr7Gysa2Bs
CId0yypLIboRgE3uJ/Jc18z7omXNbVvJeMoQbWdmkrS3TinPzNKqLwPP+8E6YJDDeWFYQ1QMXtuh
wzEXeIErmNeDGFhZO1amp13zvckg0q/bcaPFtkkaugY77ULSyElGrCB/4srjy87XqysI2+bzgEX1
SIGqqZIvZtyllwowBMwbOO/kTBXooZiuXZ9eKKh04uqqEs6fQZiWS6PSkg3EVskuztW22kTWtbZU
MaxdrCq0uDf1qjAYHeiwimLx0pmknI618FQZYREHfydIQn2s7C75EuQtj8YFS6aQ9qJrHMorFdxX
TRJE526VJRsFOSCCSYiZOdllA/zMPNBL1OJRBQbqKfEbPFZXkdlYX9I2W9V9nEbhSRuQU1441pfC
SoZ4XOugDX2RjWqku84PLDlE+6wYmIyQXVNZMwa19/C+MaxDLTjBBOKbL7c2KzXyos1N+T1va2sc
O062KKJy4zdt0NpN7DVrV2bNWl3JIM4XZpZvwNfI6aki7sGodvzW5vgy1EO25lJE84Rz77TQ6mjN
/M6csDhqrsCO4nYmRLRlUbMMyiQH/RpaNqsC44G1rW/HOt0YEBNcQxA/hgiX1UJeCRRS2kGtn22G
bXwes8DmrJuVkWPYXmUE4tGAv0MzjlsvGnW9oXVoTE/kK6tvDrgqTmwdNa4Np3fQhIN2Ly5lZS5i
J5tHRoNvsO/JcZsQuqChhm8K01o5Bk8uy7CtL/3CWcIWGHxN2BljXbCCnxKs1JVqrC5rc9uviqXM
QzRXuIxXkCEyXH22c+kg8fQlTHJndnACld94AJXTp3zCZ1qFUhSmlkwcWhWLPHHb5aHpqqRdRmE0
j6LCmGPsJql96N3BzIOElel0C+rX5Kwz63EZR+ka95BCFaB1lnrRrBUEe8weX0ldTFtfr0cHnCKB
HM4dKtt8VkOMN/vuYz2e1EVjLnBsgvuVtO63CMd4BLHLdinbKL5Bmb/DS8eRi9bz/QlE5rxvWOYQ
i4KX35+RKDYvECmuzR5PwXmfBrxxZrHGYkgitV5X207aoHZZNbV5FWMprgs5VYEnkiMFqPgR8Syv
71FA2JO51RGZK6apzz14w8dbtjHWIQk+WFKwNzIDXsFr9KUP/QuQjoO1Da7jhMcd/h55sF761yuu
VKNZnT9N27CwDzjiFW1lGxAI39HEYaivYOXRZy5FOwAVPdXb2A4jGBJLiytP69pTv+IQGO2bluoj
OJDTbA4oU+S63aZGPE8NSXZkHjaDqann1kjhcB2gMU15OtW51YySJo8WqEn5l9TU9ImJE8jo9mDS
kWweFJYHVieAfhtDPlAmha3A0qLorNLJWkGB18kvLt0xKkxkVnPH99m5y8W9r0fxMjIh6FySxrFV
Cqzt7c8BTu9xwUu6A06jkLne5doGfCW22iWtjcDuNPdbGUTB17yqtAkyPFApreuszU6vxiEN9G96
5y50VJoPL0kDBtqH9KQ0raqxaJp6ZmUeg8xL5W2svkl1COfqujfyROhtTJpGuq16FVxbzQZsfbLQ
MiPUbYXjFfU2mRYUI+y18eSIL9UMNgstqANIPS88w11x1zGuf/VNMNNIBIEbBWZJTWYs8OKJAnMj
FBNs1c5sRxw63sgIq2ypQFdLbxn1yjPTzdBXL8hHFqaPpVNCMpFietXSVKwTE90qLaZQkJtbgnsj
zpjkbOUG5JK0EvKcyh5HUafbCYKI4MFQP1jlqtdIISw4MNc1R5eLBgnrlHcO7D5F2fqnqSALr9Ej
2zcsSLm3+RL3jQt/xwIShnDVyUDCbsfHB5S6UmSKQoGq0QuWLx0H5TPIugvbd0trZjgMT6QU4taU
srVF13broHadr7w981glbnWHOsvOieORAg0ekTH8ja9ooUBZxMsqRs6ln/nfnNzcBqhlY9d0mlMO
75W7LrxwmYVVe6fwoscbRH8VzyCmfio03NkqHdqYPJgoUOVEVTZUdRzSpgdc2RXzpNMXWq7jtaN7
cgrKT4ekN4CHhj+Djk4jm6ZEzFSvC65vu6POUsNfd2LhJCle+9xPJ25D4gnusLVuwAuz3bpOv4Hf
2I2EZzrLCuLL10npwGIX6TcSaGTmG2ExzTs9+ZYaZC1As19ZxOM79q4nG7BHpTZWeDCVyIQKfyVS
Szsqf8Ay8W0/YvhUlT+AJYDO8g6BHKBooo1ZMaIdWIlW6QZnrLwWjcMsG2JQ4BxAsnHcCC2bVD4k
sBQOjk5BBoNd81K+IIvpbVCD52N7icYvSHvZQXBPjhCPtXFgYDGluPSudJ46fWfa1z44lQnH49/S
EPDXrAYaAt7nA8fvuKlD4S+861hlCY7SeSzS4rSKq+QucUg1isD+WuqViDMbCwTt7tp0KF1WLNFH
hmeSEVVdOwLVtWsymsz8WoQ2JD/TWRXF4S6dAH8EJp1ZMDcnyuVypJnMpJaHE+WQmZXc9/pVJC84
LFVVv6DqGdRVmZfXGSvF4oA/lELUT52KXtVEHMi4Xl/7XX4pjdju4kBcB34zYVXU3RoohDUlIg0i
HFl7y+uusTnEeDcBr3dkWseqddRoxkgZPGBd6FOHIrHLjyncwRIaRNsPxANzagAe7gx6Suwi7Ieb
Gk21KrBvnfGm2Ki8ZCTqC6QF9Q3JaDohflisuBbwlea23kTT/Og2x9lG5JCmKVWAGKq13UsHdKmN
kiI9IxRs39rQT0Frt7c4p9E8bzPI+vSgIjOglGmVoCq2pdOmENZuovPDXHbb6LpKGv10N5mxmTRz
HIGPq0hUU/QT3zPldVlL/fSAP9Cqe+4WjUbl7n6+bMUo77xsBE5qcAmRaDRucsonCaf+pWqMSNx1
EWmXCnJqZJ07wa0CFI/HHGOBC55DsQzwvHafJg70H5hYcFLhLwsIKq+heBSKjHAfhB54LUET5JHj
yeSu8IzoFKLQ3jok3F03eRuNAnA+xjSncT5WyNe6VUeR0G95TpKlcjQLflaabnWpgCDL8rHhWN5M
gVpTorXuNJc7JzcI9MdUMndVZRadt4iKkdM0tB77vHTHOE3kuM5ac5765Y0A12cihQcFPF3Hzyip
EYNoOb6xYuKfKpzZhwv8VoM8kZPOFNS1pOxr7aC2qa4S2AGlzIkdO5xcWF43UT8qMiDyoAemN1He
siNL7wIS2SNTuvWVoshICGm4OJQLBabMtE7rPtCjQIRDYqeBqGch6eJVQppxAdbSxkzadtOlBUTV
kafXE7fUipFnlbE5Vl25pt/xxCLzlrvdyHVdby7buBq7TYMuPZZX4w6CO5du0Fbjpr/ye5x0LGOt
KbOdBYiDjhSQSg+9c+oZkDbpm7zPEio8OH3nCuqEPoE8Nl9aZsDOO636praOXLrdtEq0aIay2l2W
hW8uvNi5KMImX6uStcKIg4XHMwcSabClq0aLnIsgYPlaQQcKVfKmuJ7voSiE27T2/6Psy5YkxZVt
v0hmCBCIV2Ig5syMHKtesBq6ECAQgxi//iwU2R116rTtfe8Lhg+SyAxAkvtajoMnPry/F83Lzqat
OOv45x9qI/q9Lc4IVRnh/so070dji7uf95elOavdc9/yxrssk1XFs/zkION6wL4RYJiMDWeLKoBl
uBwR7xMp/qkse+uE24eFrtW3utCPgXTjX57+3peTBxQErTYKCMKfraZfSy8ovyS5l6xKxLsPlY0N
tU0c/zzZmX/OfO2fU9aqfUnzJ56XzrwWi84YSv7sCawBe4ssG/AxyVZlbyfRPTQ3lnKrgv6Mu+CJ
J8L98c+JTLKbJvv7ZDFp6j8Q0edHz5L8TETbzeHQILTYMdJgKwJlQIHgXNc6rrbl4KdPacbYobLG
NBSdtuSqdVmyJlYebM3iAG+f5imbHiThUQ0Q2+n+/vPx39hivVesbq++vr1qwcnGp4BZDmkuX+D/
QWO3+96lXhH2FLF+5gbtwbcqZ1M3SCH4RRsaD9XRdK2bJj8XXedfvNitVnnt23vCFSZdHrBjhZ3r
sVkORrwfmtqKBkeK/V3VefkQORO+PvpGm7aLkN7ZIPgmLjaykY8jsqyPnGQetlSzH/W+S+JQ8azf
itqzVsbsLo7pKDLsPBIkMuss4qkMQqd3giiTzXygRVmeZK7ptqMNbh6U+1+1LPbfa5/9GGdW/lXl
TugHgPGFczLtSN2M33MCLIXdtfF6QlA85L1qnhURYQDe3pNsef2ssi7dWF2eb43RSbX/EJNga4xG
ldCShBoByb0RiSWHI0sYNvhDrivEaeSrzBx5nuuqXFcMeNxt3VrFJi2Q/BMSqUQLXyjEMm05NUpz
yBfz7cyymQqrEqnGu48R8br1Iu6O5JDHwvbD0W3Sg0izj1GNwUNcF8FDv5zVdkpWVl5NG2MYcjXu
4iYhIXYv/iqPU7xW+Dh92DYSJ6P/XvV2fEzGql2VCPHUhZvNb3NpWbhx7exqDgl57eI6fiQIOl81
K8cjnZqvd7vTuHwzVKO9Njrbar9xNWZYKPgAmEVySpEXTKpvmhXeGlUh1SkdLP9C6TSscKcUP/7F
o0osuh0q98PB9uyaIP7pYJPxaqSMJb9Jiw0rDaScF09FyeYuLbbJ8/K/CgRxj1J12WMHzNzteasl
gv4jIqG35boBHpdtf4xdAPbiqrhMmpI3xttV08z9S0za/mrREiXuFXlzSzaeakfScFi8smrwo6wW
1cZYZSbatWgroIsrAEFM17aS8pHq7rfNQT/0Kmri7PMKssQpIp3kWdjm3DmNs33tCn+W+GVSuek9
ZProwNurOSBddhkrxTY6bh+YAVU0LfLBItUI3i9YjZtSTkxFvY1MWpxkmMI8gr2ZnZePldOXgMKS
4SETe6O5q++ugrLi0RhkQcfF1fJJEPUVuBG7VFn2BjHyNgS6VP7VAlxGVfyXX/AUGQKtX5kMANmn
3XwaK0qPPgnHboVFIlnfgCYyPQTe3L9aid8c+oT/pndHJzurWX0vksK5YvJZWdIJXkykRfF4FaRD
dTVSFvsftI/jW1zGRhB01Xe1Ohhjn+hgjbSzjIyYOp6OstS316Y3b2qmg28TP2Q8brc9VRlCmgFS
hXHDTpaLzErjUy8cYi2+49l76mmevLoOJrDKLpytlar6PC0ZLuymo7Yh6U9fOkWIV3D3HM8JiTox
TTsgZPqrnHkXGpcsR7QFKJCvciD4RXoB8Jpd9P8lBu7+y2LSR3H4hZCECcOhfyBNHOA6ExpU8mua
5qHX190jdUh7zbWdH6o2r0MgavTV6Cq/pXjpyy4yojHMjv9nq5HQ3aQCTZ6Z14flvOJjUOSh291P
kFovnhwrsTeIRiEj7Du6PZpDXLB6q5j1bSakPZaJP1ah7dvtEd/U+XQxoltqtDOn98a/tTH9jFPz
5b/sXt0l26l+SxnYy8dJwP4BDho13P/P/6ttrFYMhTN8sfuy2BYJzUJnWU/Q5WDOKiExraeWvjap
n+2NLl0WFUPNYEAeoI184mShUXZ5ys8FmOOnvPexBVIJNqMeffjjrLelfdON/5z9//sNdrPVLJkj
k6dkAASHwkVgzWyLjZi4WX40iUkj5u6Y/SYa69353larnod/ON/FpG0wkCTxyhqpf+JKqQc+5bti
Se6bA+L1zqoIHCdCAFY8yzkoHzzfWeGrlvX3Jp9ICIyyfgJPw95VOTaRgrs59gWOE2Zj7/3M47DF
r/3TyzsSFnLMDhXFK9mr2irkoyw/kgmvfCJGGhmxHP0XovzyqbSRjANy7IIiW8VHKlW7E6QD1cCI
2TyH3hBP5yHrpzen/Csr5vJjkGV5dFy+3NnoGkyDdK241R6MdXLJKhBlA8CoNWI7gSswnVlFmmzN
FdxEN3hRvC+fuqCsr23PLkUi2IaxLN13gEeum9FnSGlU8WOaLRjZvE6/4+H4knLlPDtW5uy9lIpt
y7LmK/e/E+2L7380jDv6/l/uf9SK+N9vDHwNBl8wAPkU5XlQ1J7zPyP8llWXyk9FC8QmUnfdWNir
YkjJwRpY8pEWAbDnSGRzvwHsy8W61eiTrPO3CO3QLUlL8RFYSobAFXgXQEem16KRK+NWKlYeExGM
NxEvgm7dZoO193iarfSoq8NsDd9V0WW/iuoSMLdJwhKAF7+L+ZeiaKuVjWT81Y0Roiusuj5p2fsH
2tZDpBt3flQ1Tdb2RO33pZ9ex+mvef7sxyZYUXohSaoKHCfhYV5WWX+JnfnMk1xh00ahq7nbAe6R
dOeZvDZD112Ml1Ebcerqeef21jejNypjNIeprxFK1Mxb3UYwynbpsqVjH3ZlmURG99tg3NcRYsXt
8TddgbfPSVv1mg21/3lRZihWdlZky6a4XehNZ3wIa9S6Z7JfG+UfV90MPSLGADxFZZvU+8RqHx05
+uU2c2m6GrhE9inHuvOUVXZ/rHMaV2Hdkf5oZMVVstIJTTfcmTYSgWIFtGY+rYaApzvf08Wz3wn/
PLvxg+cKSIuqk4DItdpi+zRgxbM1Ju6RuMWvu8fArF91mfkb0JMwPS0tba/w9xpMmdD0ESwdScSM
Oq9jZ+Phyjrf1VhUYhEFo9GB57RpSyIebyMVwbQtpmlGhBUeQVrv42wGFL+J0jYfr0Zrt7zc0ID6
m1sPKq6fHGC57p36dMaTn7pVZHp15yq+pDI5cIaMyEr7OlsFVTztkGg3jXQSu6dRF+/G3ajGGf9H
zfsl8osrifFeOxCKSc+I5lAnIDlKzz6ZVglPyK6p8JuYqzI6xy4PpW/xi/FP3bSJAD4UWEWjy2mM
vy7pxRMHAeGhqZckoIt8xnJw5hGRaXxuc6M9JkpwY7AaT/3iybi0s+9gploi4batNnbm6ijotxND
aR8wqeR2nF1wWYhdvck53lGwE765TdyuPa3sozP045X0/Xdax/m3pByARQPd8sKTIH+w4xmbu8VQ
euOvvvbJUxqrHIQNLddmgJ4VR6CJPibVTxdfkm7vY+7YmEFk/KKqwPky6lFGshqCqAX47AMouBVQ
efHWlm22RRzMvRJ9HLJ6rlfdmGGFrFi2p4C2PZMJ/7JqKJHHGVOrBpcIQVealE/GSr20X3spSSIj
ChK4p1bJr7euGtzDNSBkFx501rNtTek2tme1MSKYQNZDlrLdzVePQoY1nRXgjc4P05tf+SQK3IGt
MAnTZ5uM7rVABnG5rJsGWf5VUYv8dqmc6PKAyLwVOouLI2e8JgLsbx2sxsa0/fuaK7dbZ/EsInMd
nbJc4N/Lz2sePP6gO1nernm5HcDeY2CPLF1KVs8Ps+/vjGRGMdft2sNwu67/dM2m0diS/3PNSd5Y
4FYo8aDLcTuQnEVdE+yrHGDyDekq70AI4DuhOZ0kqEWrToOynPpsB5AWLJwohZtG0tVNJhrJi4xx
AOzmBM2XPgZLl9s45e+5I6rPzqyy1eJkzDcttq9WiCxoXJJ8jRiSPTn5c9bWCA009bhurEw+Axgp
n+vineN+ejIOHT7rsrG4ajZGrKzcvqKxcTRNCjnx9SCGcmt0LSCViF+vwAiZ9qqXq89m6LcVOl97
XV1Eqd3LZyth+mGiXnT3KOqpw5/ZqZ3pCwmvALE8BJxWdVUhV4sLNk2bZPRDYMPbvdGVozWcJjf7
Mtdzt+dOLdfU4lnk6pEdrLwszsnYtKtkXMcl4hG5al5nqyxCKarpLzFvZem3vyY5/xiswn7javDX
WROXF9DB+B7YVj+itk6exlhMS/Cr+Iql8bFcGiEMEuGNYH/LmAMsqp6Lqxl5nBQ7ZBlQEKBjRxX3
mii3Z/+oM/GXM9j1RjBi7XqPszOWMsnWrRK6IWXM1lNeBysr5vyVtJvadVsg2Af6jSfWRRWVTsLR
ehR8xD85G+utSG31k3TJj9rqvQ9vtPKVO0zxc5skBNHm3Hrgzvw5dlLa1eGPcdMu4U8xm4OVL8Tw
1qUIbNg0/mO8oU59Eaq22gZTRbceNm7bRiPYHctYgoFA/TWbevqNdDSMe7v9ErSlvxXNNO6sXKm3
wPUOdbH02gR0BYZwd3bGnj6Uac7CW8sFtybq6TkOaHXw3bzfmAZFGYH7xb+6tpBbqod2v0DQXubA
ezR24BbLVUPr4SIQHrz4BIG+W8MgeZqp67/gsdP70RL5trab+GvcbG8NHd5v7G7G3tfq5udBNB+3
CylmFhIkLB7yaejPtl/TlVouPR3IQaVd+TZzMe1sjrBiobvuC8JHoXEgTsPBy6DFQm+trwEH7cwM
1bJWhy1WDY9JMnQnr7fk2hgIa7cB3prvHfalEa+aKRL5SN6Vi19+GbOqVb2eBZenJJmzJ4/0IHgv
/2gs+REowrLv6hHeHWPaOLcum6zAA9eKL3r2kmicq2bnDXx6m5W9Ny3zwmFYqRYFQA8keCjzzA5n
TEmvrChf62kow5TXxU4lub6xGQylgWldhrHwit2d5kAT/5mM3N4vs2lDMnatlgOXWNvVTobY0jK5
pkA5XCv+Q4A6eJtQqyKdI6R6nZVpZLx6KZ4nLCfPRvLGLjiMfAmKKWVHWObSgy/70JeVeJUuIU95
Uh1p3Cfvo6/wz8kLL0ztNHlvGjpGnYV0i7F6RSLXxJ16BG1g7Qf3l6y4dTHS0qM98OS1XHrsZ5Rk
WJxYjXHnomHIkQDJkW9c3vMTMlH81LEeq9O+Hu3d4HcP9mJoYk7q9W9mMlY7vPQ94Fcz4HpoXgA9
xuy/TyeB2K2ex58J/Tq4SbaLu75YMRU4OaAHQoOS0zpRDRQmaL+JjOwezPyWqeI6N5YANN56+HQu
CcAVY1esb7JdOmNo17XeA62BztryOfGs7EmmgbwOjCVHJoK/Ok/CZne82Ni6xW1mBkI6/EdXaYpw
IEA+aZcCs6i87F0mxNsUJEBUbBHrIWa4C/LqZMTRsXcp+DtXV8ULhBgJh6nM3xOB+LhTWf2ykM7f
OeM8aqz405rJMQc3LZ72xtpb/jdXiebBNCXJZnas8a1B0YxHAEdezThF6dYHc1HF0j+oPP9+UcZa
NPR2UYTkIxYLeY1MxcK0WjhYJtZnxHJIpzDGTuYW/zM6LhZeFjc0LuOZkBjMisUJH5BemFj/dHRz
Mn2mixMriiVdkWymeVx1RZA9J6yYXwED2yDY3V2NZA0KS7SUPRmJU2cPRnd+kwCTOzmJGh6NLUYi
Uk6KPxgJuMFnwEXVTYod570bfXoxtjIpvlPB0os/z/OrFQNv3EoX9SeW4bnVyBDPRnwyVlokTVgG
kz7dBunUGKZU8qOxlpjnEfh2m+PN6rEYz5T0D8BbWK8eMgTgT5+11+R7cMLUy+z5GepmWHRtxERa
+syb+MMHzg93cZ2HyRRbV2O0NIZSThscypaolzHv1bbMxnZhl6mXIXaKEzjKYP6btnrt51y+GFdk
L/IQQWos3BdX0Q39xgHfc2usQYvYJXCxshnai3RcsZZ5QdegErcXVitUrOiW00zwPgSANt7elLUA
0SusW/qYFWBw20k5od7J0odVJ2GBEAgYlnskXeaozOPymQZDcalTcbEIJWrVyBkbNtSf2hsrS1t9
jCfEceOiVs9GhwD2V4bk7Mmo0mCId2YjhAQvOphou2tt1eLti95HWnnbWMzd2oimhY26EnlvXY2G
Cqz1JiZB6l0GEFM+PHb9dHM3HsPo47arWL4zIhe6P2eqv87++LWMe30yao2QTogbtD8YMWlr9xBj
hgmNaA5DY784WsqzGSmYZbtDYlCv7h4WW49DscaNIh8Hd7Q2jtX1G7xp6m2plb82DXukFq7DX7e/
tkVGbj0B8bQ1vYDIbuOrmllkA/T2bNxZOZcr25rtz8vniYs9EHsHvyBBpmj2tmCJr0yuy2S9cmDh
AMDgh7vKnOUjOPs2Kl4Y6aYaehIG1ThGou4+c2ptnjpALk39akyQIK5GfyPdpLtBie6Zw7jlVyst
40/QRdGC6DCO5aefE3TDtvP9bhOIKl0PeULPlEl9Zrko1vkoxY94b5hCd7vl9v/Rbtpjai6w+ZNq
W/QAmdWpcpHcdufQgFvvoqFj30UDcFWLs/YsOC+E7LvVtG07rtYN0DZ7PlbBQ+vQX7Vwpg+PC7El
TeNFrMIyDKu289TI4KqxCjVecea/TgMFKqwYgi2gjGhj09e+S/UTqkTVT9KRb0Lm00eVJXzrV2CC
dZg6PwT+WYgchsK3FABjyKTUSyZFkqY4CWxb8jxFGujuki4ZlHwU9XoU/biZBgUcrB+UjzGxsz1D
Xu9809UlH87eqAHQCBrR7auxsTY2EDJR71kc/7QMBJTZtSJe9nyt4955NdbcRxmUituhBPpvO6J6
zKoig4pDaivrLPJgQxs9PTrLYSrS6RGIwu+T3eQHIxk97+zPpkZnDpZHRiDGUx/ppbwHxRac3AmQ
hxeWd+1Sc6bdDovoEurvvSxJV8aq3AxZyMYF9Q1Go6oAL0W1QfpkpLgSfRhMIOxmbfJ7b8j4pUnj
PZn0A8nPnV0CorTkLAaUt9oHsbZ+y1l4CSlX4DIjIPRPHiPIz7rpbKTKi8u9oTeNVmhEc7g3dEqG
vDsaDctIaTx/jmQaZEUZ7xQ+My8vJdYJ5YAEFnETf0dIaaNq1OD9nzOs8EGtiN9mSyN6hEgaohSu
dfXAUh7qnp2M1I2EHQV1vhnJHHyXTqvMKp3IKQZ67XueXHvEU5fGpps41WR5utM1GD9zsVp61IKx
E4gi4uqJLSOyPCGD/GabPymbbG/tCo9vrOXfZw5Z0xyl45CzkcCKKE7jQN+M1KDe0alRfI4kCDCn
NBH0dgBS/fOMpUEX6bz+YjwkrT/1RpykXDG3ys5gPevQ1OCaAbIPA0n8y1DL4MFaDMVSnEu5sRui
mK5/EWpA0nqkny2yLPg1V/auj5nc9zrVV4fO7pObR/Fst9ei7PTVx6sdvH+EUYyD0Q1jDYaZW302
asEif/KDbemfPTauvNxOT0yX7sUchmAEOXrOkm2Pb4FiQw+D4DnqyEyLxe3pZnQQUjN+xkqG9qUv
Y/zaLB/PZeChrJDHj4OHUkgBRYWh0BiMvFhJnPzgLOmfhADlqgwG+/l+lpBJrKtFRxJY3Tz43Xr3
GxU7IdH2XSyQVQRnx3DAz38JaGpf6yp4MvoGhHmEzdpqBxBJ/UVgm1SMlffWd1jwIE+HLfeivzcv
qz4BPdvPH7WNvM0Mbt47NhIcSyScNYvOnBmdsRq/oW/En1YUKvpsq5q4WQWDsCMyO8kZ2EyA1kQz
HiZgEIzqrjdnytPJueNuGwUsn19cGZ9JVY8/l5Mc8GlzIupPjd84PAyypCfPMX6JLuvEgTT0UcbY
Q6TmlzOnbTDXABlNAwIk+E295WAMzmwDc/R3C46/9OIVBQjvKLfX7LgPTI6tRh0NvKYv+ClJNMik
XBtRtkyfGMI2oRHbMcc2DSuFpEntbuUQezsMWfZkjAFRTVjjyTsS7dAX03GT1QisLqLw0HFQItYe
I8L7Ys+gxzPQ9SphjxfDcjTkRwsQoN4NiaxQu8t13q0sm49tXlTA8kr3nXglorVA2e50XDvvTdV+
mZgjHxPEP1/+pRGhk7Uule2dy25NAOrMsVYCIbDHCXHXqTkZ5jVmLG/nOR7bFsQuo6mIC8THgakw
otO62Fktk68RtQ7q1VyI+mmapAusW0BWBvRpWZ1C6p0VqGgw9e+UnkvXnT6Ml6iQPGuqYPwI+IQI
+uLl9MR4mcb/5uWQmq5L6glEQ/L+3QWxeumh0t3nsEb8Y1h4tXJQ25oMdD3ZNnAc/xwyJ1KIqQAi
9re6oJjHQ3DeAPJg1ckYQJMoL22nupNV9SjCVOBZxjzzmmrp7YqpZtvctdhHDyilbJv0e+YDQYUS
NPyU+b79MPauH6JOX/p9aRk3Wf6KahSfLSnS16alcQBl/LNlbRfOraWiXHyvJVKiSu/SOKu/LTAV
FotfgPIh+lL13itrg3aj+iE9NzXJjw0Z7S3g2OoZkRbktvwehUCwtzOtcjV96cScvmsE49clG8RF
uHF1oAzxu9gHMixrQapICll/T8GVQ+w+/ZXHQAaQqv2Y06BeZwwVqFTn93veqC9Y9BfrenQRiwKR
cZXoiX/FgnOXTl36izJ6yrPG/lIWdGGSsBSYl9jecZ57O+VQJIlSxAKZPYxfXE+d8ZXY7J2S+EuH
CaHD52IvcU3VS++n8aqacrmjgVIvFlJVO8wW86pyRfUyTIP1oAG2wyOrXowHG/kumSf5aFReE7Sr
jHOxN/5zgqp6dUHl2lgRxEepw9F/MkMZFRfjGmXzuicjaeEEYZ5aycH0naYN2XoqY2sjegkKcfZJ
9dX4jqpoLkXKrJCD8gBsVVq8IHR16WWpvjop4GYuSLyHhvP6jc7ltm2p+jrFqG2Guxg3RVVaH5X1
3bgTytNo5FjYG5HTra/08EU5Xb1DQUkAVJZOp16utZsV72VT2Htli3pjOu0JOyg8jKCh6mCTOe6+
alR+zZXrr1K3xALC7/t8pfoYU2GNuRrR5GullXwQU79BVH7IV+DRdDveDwQJ0kX+f2x862oZ7V87
oEmvw0yrPQIeCInqYZXZffCa0bI9d7RiodGXgASuq2Rwbm5NOf7mprn83c3DYmmPUkTNeUodrDdC
JBF/prkOwtan3anTs/sOBD4iA236ZlmBePC8WoTz8hLF+qCPgqxEhYNF9GrGwhyBgpMRY+e1Tzz9
JoBqu4xFgqJvS2e9x0If5O+8yvrQK6buR9s2a8suEZzA8v+YoR7sV9fxs6VOoXWtPB8FO3NNjnEA
llWDmNzWSSsCQCdtgD/Ls6+s7y62aT/nPOyGtPlZlQD/jb4eXkenSTdVHKD8QDV1e5KmQBHFrX4o
JtKtq1zEb0gQ/VVkvfiVWDtmO7iOmtqvXPLxw1+ePVIp5zHLaho5rtcdtJjFue1LtklRzPTFWl4U
SGOO34nXbkmNmJibBP0ud6x4NxHw4nVrO0txXb6ragQhjDg5eAOiskR2E4kdOzs7aPObOCR4SouS
yLWlMvdVWiOy5U5ZYn6FqFk2QvTUzdlHunpXe1l9s3pNoncoTor/6eIslI91nhT6Zq08ZE9QrLO7
tXXisdjFLsBTpueC6XzXcQs47+Wag6BKdwkl080qFw500lPrZp1lFkdIsQMBtgzU4OPhUVo7zs0K
fjiLUGWL3USRWk5kac+7iZjbaDR3Lb+1LcdhjmwWBzcr7e0RtTtrN5RTu295pXeAYL1SPaJGa90X
7dkc8PN+nmUOKsTN4+lPD+MmBIqbIZEnIyO2VWutSsHkWo1x8FC4NgDFs17JvoofwLgAWEsgubmt
EzHflMbPHBKVffdTRvdGMi08EiP0WwzbbGl/d80kYlFAL2L7sgxzP2jberFLORxMc6Nv55QcuUD5
JPD4AXBaGsRZGazrJkZF1aVjWuDlA4CPuhQsaY/3wWKl02NN1GOODflvwww5JlWg9rON8b0P5tv5
HlDM6nTXdwkpDl5M3szI977T0uYrBMborQ//OfZphZh23t0OJHW7kwgEquxWqJLwt1pKwXRoZLuy
7qcMqTSFiRcFNEixtgALOd1OjauuJAmFboOb5T90p2UKyl6C1MIy5LT04yUddkVGdifCV0kZoGZL
xrE2y2fwiGiwrxPc5Ub0WO5j3yTUGQSS5K0B2dHoKerS7uvGwjJ2mOYP2moU2Wp5dxZV574WiAYY
fV4E434W4OvfOkftauRI0iFEDAQLWjDsT+ZQ6Sw4NcvBiFoDtWfFKNtjdENdI0mNHD/Y5igmisjU
31j7XLbrLnDmIyZhF7GxxeDFfr9B4AvzigHgG+y9sVBQ2433HZN/7yqI6Wcz0+DWtknYAaU9Rom1
URtNk01OgDRI7haozYPD5KbleVgO5szoUiSM1olvocjA/zYITMm/NcsIahFYlTr8oTedmKZIk8fb
Bsvl24j/NphpS5sAOFFricwh9CsBMNtaC3nf1EW6V066lVOSHg/2XmJtGlOK6e4zOIm1sgIyRHbr
ZyEDEeeZ2E2y96tCRoNI5Fsa508OKFQ/5jbOcFvo3z0Cof+LR0xqvZ5mjZqfgV2cgk4jeKWT8mRb
PoqyZu7+rvJl5gHh+4/LvUVj590OBZrPfOnE6G/O/mT5676orRXrOv04VZihAb5ErBGxkwDpvsbf
KZSBCuuJ6cebsirBtrdB4TQ6tRjaBuRf7LGttenmZqA+cKngLm/udbRGMlkrKeNuddfdCnAZ+c8q
XX9W9vrNbvzbFhVT/+juz46M/J9repniX6bEF546TOymCS/rcdVvURoKIB5kXMYQ5Q5QGGKiBTI7
qraOdYZi5Y6AaCxd3NrdOtENyPP4lbdG6TWeg7DI5GTrvEnDyhnaaw1caohybv6eBznCJUOTP9n8
w9iMpg7iDKUbgnJ113ksdcO0lAt4hjVXAazAVV2NuzkAco1lu8X92xhG5worW+W+aHe24sOOFhYw
MEUB1kM6yHOL2MdOdNN7HSs64N7lOBqL8QHLXK9a2jtrungbgw8Kylb1zoSktLQPiuV9+xIXWbFh
tQXGAE+eUQV6/EKLHNs0VmjkoetmO0rQCyd8z/Ew1bkXYeGYPKJgZoNCZi59y7F1Dgdw/H46Gcq3
BGxIQonyqf7oBMAsuTTMZdq9kBhJvN5p5GXwLbm3ZJ7tybLuslStNs44jS/V/1B2JsuxItu2/SLM
qIsuRB1SqNbWzg62q6R0Cqf2r78DlOcq7dh9jdfBcIdAoYjAcV9rzrE6mDCZiwjT8Ivz55VgSBJc
ifvf48DtV4rqFiuxq62+uVqOSR7XW8qG7NB/2tvetumyrj7ZnXWz2yS5d/93Q2gtucdDod2JzDeP
ut993w5+9f/XuWpu01Xb9n9e4+ulaeGPl16Y++3aX/3b3lefavzsLvNfvnq+Tv3q295Moe5NzcdY
t77Z7Swsf9mxdSuP5IPT3ftpUIeal1iH2RfdHlBevVPiKfB650Wre/+1qczHxluKB51E6ms3GCpU
Xl9ex0kEryoeuh1xF4/PgKN2N7kHi+k/ViSawbIEZ/xyZbRdKR+lcR+k6Y/toIOL7DnmdmHOfScL
pzmLJcFuU2zbOBO4aooRLcPW3nYFP6ILitb+6sxz8CZi7y9uygnuOy1zMF5EpU8Pn63UJrDlz4+f
Ldc7CVXrT1srKIiQuKX9XFneN92s1V5MvXrYNtiDQcjHlo5Egb6qtf85IFFUgjz2/X2vO4MbltsR
Q6ZhAnvw9HWFtsiRniXpsQL8ePfVP0xNsK8s1JfB1FY79If2voeJ89gjunm0a4+KBLZngq1ukJas
G4uoyL0QJKpiViPMSukbrORoSQXYfW1t5+aZbYbSzYqTO+Tj4zDs3Fyb7/RsmXaCyNbPfMfa2f0p
h37Y6YUAyKo13m0ZSattB1qHkcnq9O/j5FgkkPs/gcDHtnR9fRHxSCGHf+3mDhJc0rqdivLEhDpu
uM2eBUp8XpERPV6KR9eRzSsEpJqMWQXKp7KbV8EE5yg7t99tR4U3O/dyEu8Eo8s+GvDe+UPWgcon
OztlqQodb4JWlATiWI8Qd8NqqPRLB8Tvc1NU07+bPzXliqgytORKVCi5bnuxqtN/NbcD/9VXrq9o
/Cqvw+0lhur3jC3OSZKHmtOUjMciYMWluryOSZY/GY4cw7Tt2p/d6L4Gs269FsNsw5ey40PZjPE3
qOeEBRr5s1ViQKy19Df4Itb9TLYzwttWPcxZqndHPKvLvkLl9ehOU3w2OkDPdmfGj+a6YdXU3ibL
3rU54f49Glgm6d102w5up/GI/kP4Or9s19g2kGQRgScH0lTo0lJbvUvVHhLbWv6ymmbaDyTSz7M3
5MdsRBEer/iP3MqzW92mSQSMzCUSQfPrQLo2hd0jfbIWpBf/+woNvsi9hnDTaytAHlXnfVhJPLHq
kd4Vz13zbRp+ums3xFf3PKzBQbIEbYiCOTkZutDu/H7S7hoQPXcdyuv9lMAr2Q5sfdtRx2CZi8OO
c5DDtlEAuUTDGvcQ9CjEfc/OfupL+dy1LZhipF2nTgEYL9tK+4C8Gm0nQJspdkNb2HfbK+MKqU4y
8IDQ9OpZGDr53U+tTdA7+Dphmz/krmM+EJGcDonQxL/6tqMyT9toDWcclmAZi33BymhcZp8fJq/d
No4szVtQv24Nq2aACAWiv/Nce789uQzFnnl3ubd7X+y+XtWur0+sZgy7JfaO24HtrcRoH0Iy0Fm4
4aCAqKDW7NL3pemLh7EBOklCn4CzVMvRaztvv53mx6QIqCXAc3c9+v/9KuC37dswdKFmmeMjlWDG
R9wI4yMInnNAJunuq3/IKhLFSvksBzltO1CUOrhJrKnbi7Z+/t/ltPTTGuLyrAfAGUTYJ9/9pjv6
hyhr++88OIIk8/5oSZciDfGbd6/T3N0YoK+zkrQ/d5U/nlBmWQ9O0/3zaj7RD9TDf1vJ8IfLJfeQ
7PIp9NddrxXpfepIP8risqAsDH1fB/pxfqCuhb5SAxEDd/79hv3ZmD54XI6Jjitoa239a9d2VqDS
+PiZ+DWrGsHfCuloFjN+0sQzIuH0Zdtgn9F2OXDew9ZELkpEIG6XY5vjUcTNftcZ/fLgKDG+DmTd
Ix8l4Hk7mFGi56BSyDrbUd0r56uorDVpwUulGNLnBR3XdnDrwmmB1NZeHraWExNjiLu7mOVNRcGh
SVw22sCIoHQHl59YxIoq+KISQOvjI9va83pO1+K3V7Fdhbrnz2cJ6erF9yFHmprpH5jyqhdNB9vl
B/Pbsra2Lt0036u2Lu+38zt+skcgPTx11jN8ZERPY2oTwOdiAWYKae5QiplROpvZzQWVM4mZ0acp
nxbdZfZoZ/fkpfQdb2h6Ug4VPoCfMm4+zXJsEFeaABXFAi5RGz+QW38kIOQfi4vLYPPkQRQql4Vs
aym8o010/UD1Q/dg1yUigUZDpO9qUUp68kQ69qx5MnsKYgZ3yhNMf/kEuu1eX0A02dauZil72/Y0
B7lR25jGwXT5WnPgcpG08A+XpPWJP/GUJhRL5IxH8qTHdTR1sb3za5MobrEqyU/e/LQE64woAAKX
8PfDCqnuxTKlit7MLL76eV5euP9xh8ri1wooe250KzmD0fwejMmPNE+CY5wZATR+jdgWy2Gekhm/
IvXmZEt5dFfBg9/N51w2/K+Bu/OzG/J2J1xEkz5i8QoO6fBoYi/GyG28DpbxF9VG/FBHEbazh5ho
JyZLSXGYSF8Q/lB7KBon7h6iBFW6U32XU2Zk0B8pf0shF/KEoanA+aOu6feInj3t0oDt2pHpoATU
wHNZL/PrjGwxTOv+fiAcT02D7HfhVAaCQavfJ7XRHmCbinCyEZjCjIrMJkPolH033EH96NvhGDvZ
uVPOg9VI/RrAoQ95OI37IJNVCDz573j4ISuRRax9/+SzwWfRfa8o/5IH1bdRICYxm+Fg4To2UauF
k2zq0NS+JVUROTjjQ9bY97JO7R9YydymOFh8MlUgyct43R+dacLOsd9xA7QXJMesTmSmhzZ2tIOu
aVNkqqpEYOX8ZWamQvDNnDLIajDm4/IdttW+qXjALmLszm1T3DIXZbVKyNs5RXeQc42VMx5/aFNV
vQ7x321QEEiU3ZtGdJR5gro1sEYijGsw7OaSh4fydrph3tBj8p+oNj/B8l2QSE5/yjyRN2Oxpt1Y
vg7jaLxZ3mVEQRlpcfpq4AvZ1aC1QJS6a8TTPteyutlqvtQQTZ9VIW4T/Om9gUVmrwq+DBK945Ha
KPKSJeeg7fee2djnuJYWzpfpCR6BZPLZt8fMTZtwHIdHpB87Wy4TKmT7YtS+FurwFlHaDS+eqklY
LrXaAf+QlzSfznJAm6tTagBYcZRrg36aJjxmtV0hfEXXFdcB2f7Me0tqbO95P/gXMToDw7l78z3V
Pnv2Ph1a99gP+JOrTAckM0dp5bsnpfAx2HBZYCdUxoVluR9NGBPRB0OtxrFmt/2CikO/5BDxL8wi
MnPfLi0E98KdJZxWdlt8b2X4r2PK1Omoanc8otY81w2BLtSRnLpdxdgOf14gqSQgezMUs5qOmD2q
yyRtSTUvKCczyOpLGmTmwRn0B91s2gtCcsUdlvnyoWR9vOtA2h0Hc/nDQ8zFJqOCp44CY5HGzCDk
6ZdcXPNQaFUSxY2399PS//1czcP33GcBt3htFlbmTxCBL5SsCk1yeufEAprg5eOvpuPrSQP12Nhu
dtEbpKVk4KG0RMhmgwdZUt+l9w+oX9PXKlPtvhwQIsvhj/AKQhgANGCGNc1eaZn/MMr4LJS/5vzD
NF6yq2ENb5UD9DBvmu99VQK7iDu+PGGgeYjHe91NR1L4JKqNrn7psvGvRNr9oXQy91i4JFSaaTjE
o6wi3m9xFWI+BhkfiGhEEJrCGe/bmg/LKNNXMZHXN1uWLnF6LHJxUASUT27a3QlRywNl1N4m6FVp
HouL8kmulUnQkNEsDn0d38lGviyUc9vrxvjYxMZHZnqEajp51VlvRIMaxz3OReeimcAnUqOwz2Wq
TzvZt3+nRl2HNug8Xf5tUqgHyEM+R21X7oI4eeoryzjl4iKTwdnJNqy97kUv0/fW1jMopTNLX1/c
Ms+lZps1AbRO0KbKQJyxxJe7wi8+ehkAJCn8JfK6u4YqWb67uGEaVGboicY/1KR7bgOSRZl0/a3C
03xVojnEM3MofDd6GGgQsojp5yBKnQ+rTnBkEXJ6SPXgNJVRT4T+UmvLH4otmhRh++5M4rlwrOkM
VwERfkq6mIfzHC0Ocr6aSiIRYWhqwFT8/L3VkV6K9ppPPWOwP9sHN3bNcNDmaQdo4b0smxntKujy
xQ92eTOW4VRgTk2n/LptxtTJr2RHr6WQ7gUJlEDGO774BQYLIktQOLVw6OXfueW8O9PyS5o9ObDM
vkOMfW1wIQJrBS/pQsC2YvmtAzUM4bV89bPBucFBiimXUMpTk3TiUSzo8CCKPKUYv+1BlHvBpG5n
YszagYyibJcxoaUV1C0zOrFvzRVRU/vFSQo/uctTsmzdZGVXFQjnHDNTg+VRGJd8snBoZpW61nkx
nao5X6hr4lpHChwu92MmEiaz2FqRx7SHcZpMJNWdsW9yKEKiT7J9QrmqAVuPnbokU5fBeQ4apsRV
a1WnDCoE9IUyiPpCJ29uI4l30tR5da1giiZqzb113WnU3Cyqqtx/60naR9JzhneZZ1oIVTH9Zi2j
E+Yo6r+plpWT0Y71h9aSEw2Kfj43ju3ssLx2Yc9w+TE7OH0yfC0f2Ip7xMloH9CpwtMcYFPzABvC
HqvWx+wOA8yEVP+oM2eAxYCAM3EE+uZaTR/E01mwFe34YQQxbCBUUh+B0xFbVL78SGqGiDku2w8s
ZHNojLZ8TDTrki3MkChTGBCQ8OLd1sxTZd4qDRfRnH2ovlhBN5QkSZakP7T2zEPWti+Zy5o4Tuzx
1vfZdOv4X6+zLw8Izlgr8wDaNYHAall6zj1zbSJKwaOmpPbaF3xkkx2NLu+yifMiGop5ChvNKMDG
W2sUdECkmUpkv0nHL2S2jchFMn7Qda07UNXqhz+WpJg7wLqtDpxZV8thzJMeIHnjRi0hUlA+VvnQ
OpMXLmlh7QtCwKFFYQGzLoInmDnTQTW3sWiX09Dl8U3xv0DbuUOz+FZmcfpIIBUAF4sIphua/mAk
g+S2V4+uvfDAriVwFB2o+Jiuk+qYlaw+5kOEmaE/WL4TJQO1BGzdKh7caajPgTL8i5Epazc16q96
qA+9rNWx7SZmFE3wjjh4N8gpx/jC/R8rFL9L66f8Ky7aEH/CNIJaG8p0XGRJGJcEWqlquTDkY8bK
cyxDaYxlhfqNj3BLbuY6dCclgStXDHKF/O60Rjo8uFOMDwQEomqInWgIhBfqoiYRyeOhp+7L89QE
BNUdcegGqwmnmqBGHST+rqgTN+zILO+7rHF3FHkbL7AN3fs8Bf/QFArdQke4zLAZUCum0GBD87vK
ahHpWneL1jv70aFqCd6OljpDnsM7e9DGuT0ZS3FLtS6+9tyqoZc0v2xPDZFDlvE06tZdluWEkBfP
2FOdtD7WSVpGdv7WuUb7mCyzGRJR+4vRmwzzlC4X8JXjMlLopku0B9ADw212Zy2sSNffg60AikrV
zSHQg0vW4+erCfMUvXwk2o24YUD4U8vAPlVOEx89w4DDABgjbLC/60Zxw9544Ccx3/qObGOBKvGS
xH4VCeHflzqzwEQrw9HXYf518d5ylyU0eu3SB/VbmrreXdVrf+TMFzU7hnVvN22175bid2eh35FU
XdgVw2M9yPyuHKc51PIFfFEwPfQ89z2s58ASXXERuh3vF+ow7tIRp/QQx5dqagTULu2PPdvTFW6/
dZybLMqG2Ym6lN/J0IDJA7uFBdQiMLrM9dlfxgmTTt3eQaS76ZIllYVUxAIRZWo5LD/chftUuFc5
B/OFGoQyNOTYHTHZ7rMZBqjfpuoknLJDWtm89l39pAHOjPyBtKPXdd+NtDQjSxo2d1jJzRdAnB5m
XHJQdv2kvblrTHQAlbSfVv0S1vkF2MwYNUGWXvAo6WSv1F9dZ6GVY1qw46agPMfCqKzmOd25Q/C9
jCs77L2RWEd/mOZSXufOhenaz7cZkWHFAHso/eTdA5O8nwOziXKAmGpOXBbDIx8Q1TgPLuUl96lX
vtdinnctIbN9KVGUlxlqwlpLbkqYzV01Z2rfxTyihAsVy4uD8qDloxf1IoeOF2dHYnDlpVDV2dVN
98ocn+K0Tn+yQdlZhqEdG24kXESPJQKOSeTpU8d6NnFINFNwgmc+vpK+7Vix6sAhPZOVXWMl81E0
rrHLEdiEqR95Tv5AoVuH6U0HOBSF5M7xiqcsSK+UapH7PuhBo9lCP1AE1DkpTw9w/LaUTKHkbGiO
hTiAntqrwa0PGZnnMNH45OJF33eeL0PsyuWBkhCMJHGa7Pu8/26sfMF26KYXQxAWgi+KldJMQz0I
4qi3XGJPcT7vSlO+8FX5K+bvB+HPkpIIzS5ZrJ1XopFJCMqh1vfkfiplvptNij9aoMveM+Iz+Fwj
DW0govZeRiNTikPrQDRtIUGgDq/757bEwmWRCAzI+csZBX0520uoM5O2B6Ncx5+fYBama5qXT1rc
qmjUjfg+7azvrk0eXo3NJR+K9Awl3g5tDTlXTTaj8a4eq0ysp9fR0neGIhzetobOuBdjnYvRKRXd
pYdjCjGsDJHut2HsOvpRh1t3GVtHfm4chQrCrsW4gyHwFAeFOuDRnCMK8Qomshor9VnkCAGC9mzk
03CZp3S8bHtfm8S1hwsVL4nYDNyZs0e4HX37calK/8iX21ysUm8uLvGuQ6+oRDsX6pK2PBhywaIt
wJcUbVfze5IBQzkfWxKMth9ciV74IaH+W2oE8lK01bv0BQGUyp7kSWVUOeJB/Zfpl8sF2Mhymayh
2o9Uqwlr1xBAhJ0q5EOwz6NWjoQXjvOiqgtPkYpF0BzvnaF+dzNUAT21J7k+oZbOgd9s15GW1ZSh
Wfz4sm2YvjIPzYqbQ9j9EGu6vKiBwjrl5Bwlw+FFQvWDtcC0NGxl/UqRwl9dXw2fn9W2t31MmXIM
Ziqx8kMCj+kxBnTHipZ1xrbnr82ZFQff90421cybZuPO8XRxkzdMTQ0D3d4YaovVBVnZwMtB2ySV
EXV6W5z7XpFwVzuqiT8ZWpDvq5l/jOSbYzQrCYIZfNfFccQgtb6BFqBcdys0hos053ixxJCt9BgU
d9mepq5dabaxH4K1mXp8iRqTNWSws3XZ3gEwD/LCnnojbddceDCsVJ11F5R9w/I3tqjdiIgSVAj2
79e6ClhaTTbxms43LggdzEuKxzxqPHxs7U9flT+Ju/h8svHML9d0fFbHtCtzDKmNlwLN4btqzLm+
yHWzNbeNDcyDn/n/63DcUOn262yK/3WHhZLLPkpoo5midnS/szgZADSWprt3NRvASFWcqM0akNTh
hKTpLwqKYUgV21AGEn1m6rVI7tiMKP4Oy+80hhcF4NDQ+jtKemXnUhNZ6D4MDVT6IRufqri5KxgH
LpWwyqhsxI9FUM5BgzUWAmbULsp86ERAVRGl+XuvkBD93JR0QpKrZ/B/FWO3ElRCTZ48smKxeMm8
8U3qvnUc1zCB7jjiMidBOEtpXhdD7bDwB5P3Mkju4WD00UuK+jXYbJAeIcQEI+U4nbXaLbh14Kem
SwaUxtM6Zk3EGQPgDe1YXmB26ydKyTCtwox15aM5w4LRnFCRdQ61GZGWb5lhEST2y+yEVdMUl6BW
v/myvWhBtHq2J2hVvpn3u4wUmTn1wW1KlXUkqNzgGotylhA7R3b1gy4wNY4so6K0hKs9lEn94ORk
nOuaeoFDdcRor2BoIkIb6ywOrTk1Ir0jdayKD1T/8hpXkGRj2Bq7TlPtXQE4wzLg+TUMswdvlv65
7PFuBBorZeWo/tdcpEdP9ccRscyL56X1kVugOsXE0d/rivLxVa79GFZopu0bI4rRtLxpOuueLhj3
TZmlPxJq6RJJimpvtr+PsELdOPP+iJR4Gs8Fs9LchzJm+lIleRtKfTm1duf+JDLvEwtgjPL0fjgR
LHkmNYjHZWgxWhEt2dVJV5xNjZymJ2x1GuJAHRWpgx0qTWuntL7bM33c1c2UH/V2jXcAAO0qIq19
Org3hP6AMdPxmaoOT1ZeZ99j6jTjBCeZYL4UjV6v5hWAmJarnrtJ/953xkc19e01HjFMku0nD1ML
LM95AAdoqnZJgfM3zQuBubVYGKT2/SLKaysaKJlr9G5B6jtZsj0Fo9Te9CXfp4FFSBXH3i4eyj0c
1uQNpeDPtPfVvS0pG2rplDtcRnC9/iBQNjp1dijl7H+XxK9l4KOt7+LlSuAzgYoMTmkkg3yyFiLU
FQuqLpisyCs844EVgHWWTdYdO7xnL5nd43onE/5H6ifbCfLfcuEHQ4jFegrqsoGYIuxTQMmfJ4sK
51GvpdWvsvkDViAjR5o1oZJu8ILamDp8mYdhuFUVE+pCPRBi+L2Y/Vktaf8ydb3/NAC2yCr0zMvI
Y6HMJMPRlv8uebOXLeddkEsrw6/25+HtzK1za2+b7fSvV3/1/Z+X2A67Kt7G+dgU2pnqFB7uj4yn
yuduPRlMotf2trc9b8ZM56St/a/dr+Nfp2992+a/+rbrbH2L0Vc7S2/mkLVdWYZIghsequuu7jGF
IZz6n15rtJkQrMdLDcnu3lyPb+3Pl35u04U0oOZoh6RI28u2adbH7GRTVjLc2na3/KetpQGzyJGa
6ouZPDuGzu3gCytCRJQ8b32NcBndc3s6bn3bRsebrmdTfPfZJdziMWEY+3pRPwXB2TaR+Xy9qOqU
JL/Dgv9ffbkGadcY9fNXHytOymq51kNtl8Y+85vk6DQJTGutdW56Y+u3mEKlPPrm/of0jXeBEPnF
1LX5ouJU7N0qdZ/qRbF8SpYQyGH9PUNxccytpjiRGMG1jDtxAjVnmMG4G2VJLCWu7t167O7gPh99
nrFX6c5MkVRRnnGOHQuW/NdKet0RuMtbJUtvre2h7zWWXQwriXs/9XPODF+/L+b+AgxFXIOJuWfL
4uaEikpB1gOVuWgCflytfqSelUR80MELAf37qpf6d3hr1S6d3GqvKwMSazqwxByayK2LmVKobXW0
ZU2mRwfIZJgY5Zh674px1N9ab0Iw2herm4JIUikc9PB2Yn3kzW+rGzpWyggah8R5V5Pd7ATeuecy
A1LQzPVPYvmUEFq7ZGIOtwBa/9baNhiFk0OH9Xu3nb/19YP5FjijvNtaY1YrMkzzfd8vATq1Pt3V
opieqzSusMFm016jssTz1pfVTHYRR922VjC07TVrxR8wNP+coGbHA4cxokFZr7FthPl3Njnp03aZ
oFHZWaeEbfh1wjg06/Reluetr+W+veu1+BZQ97VeqBKBe/fRUIJS2RAVD56frOEJhu2tDz7xk6jI
oG5dTj0q2ML1r21c37qySS2R3hjmcWvmS1c/Q6395wpVcdBMhEqb5nUTuSIHfcyb3DvlHeMryJb/
iG4/T+koemMb8bev/v8+jxA/NRR0yzxs1/s6cTSyl5lsHCsbaqtBcKrvQQbaZ2te+TktdUK3vm0z
1np936+bJNco1Gou6vBfB75ONgrlgWzVH7+6tj3qvtf3X31+Lv7ogWT2I7Mg9GUHgtYkZZzO2T97
X32u1iMikMFlO0Mjw/R5WpW05UkzEcP0Zgw6v7Hjld7SvyUEgvYxc4bD1jRS4OesSfBde05HacF4
FfmsscL15GxKxSlPwQhvzSkdmvOcoTMB1cTaK3XfrKBE30Y53s+mTVL9ZHYo9/tpcN/mSk4nyve1
u+1k+PHFqZfNsktsvPJj73qXWDIpcQuic7pmpEDSSvfVGyuWYEH6vrUcYRQva55ga2V+7L5Saw1K
Ui+etq56SJhNiEbdbU0UU3ZUzM73Fs7DzpypoeRkFCXShkzbO0HgvxpMjU56xaRua9agXuCvMcnZ
TrYYLh5xMFy3gzGKjtdvJj/rMZoWi/uqaR719aJFz3S3D4LqbjuxBegaxcsQcGO5Zbj1TTx59ik8
/UPA+j7ImhETDY+4eXuwbc8m3/Riwp3r8qofsYtElmuqk1d2B+rjlGg/k+xYQQt5TaanppHiEGht
cSinlXs5uS8ECRySv8awr1FlvWnFSHSq1L9RyYWn+1KJN8eYF+b5jHKB55bMxS3vqjLszt7aHDUq
cQxB/A52t3xDIky9ksE+bq22meSrZ50ZHbO9q9qjhyoIULEZYN8qjNNcxelbNxPJKltSUthozJMB
UjdKyQmsUT4vGlG67LPSHg6EsdbYmM90HmbgYFWwV0VyCsydu7pQXX2UT9vGLE+WrT1Ylfw2mFoG
mb9dHnjTYDjqmXh1ydpFs7BF5iSPo8RtsBqaMAShZtU/+mp8jONWf80TSJMobkJpB/GLIK5VtMzV
da3l81kM1EXrZttL1zmGW9v3SZWUn13GHGcXzRqf86781bi+deosC6u4Ax9uYYp7Fa34YO7d/fLt
9DbOwvgj4TcUQeewWHroFhUyIa/IYfc9cgmHqnom9Klk1V+Dbg0T33De7Lw7Zwh5fxkCMJz2WAaO
82y69VUaenWoDeK0lZZXewQsDUnv7BuTPorQAKaN0j5Iwxhn16MNQJ5AgJv9kukPPVHuMeiMVZ1f
+RDmiRFWVNyjYK1P0FZHGUvdAso/TtXrNOSru7BML1uTGpD3pF6MO5z37mM8LOShhqnFq2HNj5m0
V39Z3h1QBeenroUR4mjVyRqLKspLV54I+sm9vdrKWZlbz0z9+fOKHCQJih0iqH2ukegnqUWJcLPP
CN64oW0+TVr/nChGIIuh9pDEZg0Jt0L1RY2FN9Pruwd4/08Oq7W3UfnGU9+Zh+0YcNHgOlBON5zd
3wOD85udesELVa1C1zWdt9GxlhcF1X87NgOCI9asR1tLh7f43I5E7tfXUU1TPVdmtd9acOCb5y4o
DmncOFS3a7Un4vvH7dgQOPqTRyXDz1Zjt0/9pM62XuhgLcxT0ZbqJtZNr09U6OxNwjW0mqEbD6Ov
ubCMTPc2m4bHmncRIREdmAFbJyVn3Fvu8IxZFnEVJuUq9MngaLz0am9nFED9bG+Htg0JTLurx9vW
+LyUaDsg7l1NGFVM6WkawWIzGNfUGXBkimEIctjWrNc/QBLA5dWr7JmsBXIimnNvcrbydXWGGf76
2dyOGLIZL5lT3EQ5fth1Xp8FEa/bOLb/bCBgevumcNvovw5MejDfm7yVr3N7yzMsiMpGGyIgBy2y
XiXrCQbNZg4wgMKRD1bhz4d0xExplHrywJ2EScAd1XKXIa/a+rbz/KVJHram39qPOO6IMqyv/+pX
bQe+SLoaXMZEMpWLjV26xCmOUzZV3lcIjLFYTmVDEnnty2xGT0BACXIOt38VTvXWxG1621pBsMSr
tLJiscvBqc+1oza5OQvpanjV3cq8dxvvG4qRHtELZ1A6ApGnTdUYGqkkxyRkoe62ptEj5cCMV1IK
h6PNUuXneApQDq9NMJ7iQU3Z5x/eulxniTJZJlTS4QRHTIRYJ5goWzObqAbl2msgevtbrtNc8GK4
lKTh5NL0nEeJBXdrbe+vT8xT6Qr5uL13seq8ZifXqGjD+e0qLFpMyp1szSbVFT/Nai1ws743V4BB
ygFBra3talk8PpYNIV4Sy6TWHKPSI63t5MUlWUAgeWkZq20Q2LpLZihxjfLNmxmj8yTxfiAgvkr2
UhwmjxRyUn8Tt3hfiIR+b2BYRyTl05cKrltISdU6HFmv3FBwlKemduNLb6mU0nRadiIPWZ1qIJ4P
psjfS/BsvynlS329dH73/OZ3JWo3rO1ivhhN5j74OeobYj/Z7zOJ+I4IPgsDI/HzWzlXOUqcJLmS
Ij3ms3p1VWWF4DiRbzSle9+roVahaA1+3typYyketo1GGYIHoqEWgqofHoTHaCxwoPtTSz4taUcE
V0jP8dDpMDYHXCxBP18Ry6uz7NqfTVdqFDUWy6sztPzs5kcjlua7q9JflfKpgVjcj0sTH1I3/dMO
onjIqCSwN0pPO2DT198bJzeYtPYHwzfdt/R/GDuvJUmRZV0/EWZocZs6s7J0dbW4wXpaoLXm6c+H
58yid5012/YNRgQBWQVBEOH+C/tISiz9bMzzcDCUKN67SnoXKN4PpuvqBfuOX2ZU/NWNoUl6p3JO
GohRsmzuPi4RGhvrOEWBCfKDFxrJt4EkEVYOLlCkimSlw4udVKO300PSSxVAgJeiOBKRj0n54XnR
5vFr2qJOTJZA+1zNgXeyPDKfAN/TfRUij2k6gJUGsPBN0/tX65sL6/thyLUXA7lziOgVNk05ivUF
ETELuUsCLyPxXpW5ee0Yj+P4TW+ZJD0Xre2epqxD/nAEoFxviTMqJ00hrwanqTrAndeRB/GNyw+g
HupDSgRsh76SvcvtfGOgVnnm84jEph18rTK3fp11PtpU6Y8OiXvA3U5IxJSNYo7hdfTiH1OuRPfj
gHbuPJe/Z2gwZat734IuaLYWbgrPJG815Oat8BJYOVH5qHR3Qa4a7yA//8LiuvxtooJJLuhX1HXY
gzshwfqiRBxiaLuNikgdvrnB8KIWWvRUgVKRkmwqC9cZiPMEx5YWsvFLHaTL6C3OIcMLMioasL/4
BDZiH9sDEx7NVF8nUqt7TyfXLUULIcWHLPbupdSDLnwdDMjYo91fpcqAfXB0IrvaNW6ivXq90YLy
BEC0lKQKEz4E39o0ucgJy9fnbPBlZu4SnQrNX9Q+y+518oG0mlH5LKUi04J96vr5QYojKxvy1S1e
YzT1dK17jZQUhIDTT7c6ffK0c+/lNkhemsiGScmBVyN7khMCV5n2SYUdmhxkVo3Lik72YbmasmzG
gcCfAmngLC0IdQ8Xv0AFar0kLlAXxFeT29+MN12xjbzpdYoJd0yWpr82voO2XB1e0izkS1e08W+7
tdGVZu704oT2Szr8LL3ZeCOmuZ0Ma3zhO2G8lWP5I0wQmpBjhGjVLeKU3gnEqPlmay14rt4b9tI2
N/TgUuGouZWjg0qmR20i6+ibT3zvS8Aw9ZRdvJAZBFS06EU2iKMU+yrxi33ynzp9irJNUHmId9t6
9DIFIygv30P72zymYWS8ukVnvCazwqAPpuUsxVjxurM2Aw+RJtpgG698wCYni27t84Y08ohK68le
Tq+C+gDc3UcQHW5bpXTOi2ySuGG0a4bx7ASx89Kijf4wxgo0c4zVQEEGsKOzmTjPcgYRwfAZLTnW
NH6bb0H9Nntu0LgH2Pz39erud5Ep/h5mP8AofVJe4NLpB0VrultR6lqz3tUa3zMpqUFTHOcKgN2t
qPucNWdHH+DGo1ThhUU6r4vVLb72wavUTbN/0XJeDCnVrdKfWqsuaMGPyqa3p8cScMj9rQoW5Hlg
/r8xnDx6clxe8xbtLHvSzQ25XTLFxhC8yMZTw6NaGPODlEYf+5yodo+FnkbJdm6WKHBdORs5WkR8
5VNLJ3TWJPFhrTO85Jenqnz0+rJ51iK4Zb+c7mCNjfoiG/oRCh492eq1zjeHTzWOEVcUfdSXPvDj
a63ZX9YGCesUlDea5rjWuTvC/uPtok0/IFiBjNDWGu3pipHWU4vxygPfwAxH8+zSQ4K4SMnGXgrr
puWAl4YvWmu25z/q5DSrKf6qWz/YaWWVAfLJnWfZuDVRQgdCAAx16kpVAaRLLqYedgkc1dc69stX
PykJr3lxdJS6LMqJVcZAzMO8KLdT5ePFHGX+WRqbhvstKFApNkzgP6Vqt/uUYRbnvah+refypSVQ
eI/eK05cCSK3ZrgYiUAHxethuHM6s+cGcDAEPrUjkQpSSrPrV3Wq48cmds9yUKowwdEI3jfeWZuG
8mEyxzu7DrFdmQfjU2MO5cUb6w5U0BRk93VQ7vNyr6hDuWsap95pGKcAPMIByFy8XvrFuCXu/eSa
meresqvPjeEX8OH7q1/291YfoNgekpOCl/CX38UHK0TwILFY6RTMALxSq05jhN2ym4Ngq89qH8Cc
UEIw3Wqv71rmINuG2UfufWtiPdvMoIS3OL1CJPX5mku2D3wM7HoTDLqqDBcQE5+02omOAR8EAtwq
kHRAyn2v36kzWnNYUBkkF2AnucoxHfV31l0MNqAXdqWhPmRdep4UR7lWXQk9th/cc9ZDgDOMT3Ez
xCz/XNbJoD2zPnRf58zSLhMZbeIdLcFEo9hk+dTCmdqoo9GhSUO0HjpRs/PKPtm0M99IFsP3av+s
hY33tIjwTZAY7Kky4T0GxtVs8DtVBuSCi+gdTdc3MkK7qNXKQ2G37l2f4QJGIIDddTMNKMDbRnWH
aNlnEBbj2Vfb/lA6ob8BqeE/9PlPLhNekFsxNug+D1sHY6bDVCjaNWOumlmj+mykXHmoshmbNvUV
GxZ9nynzvkh0OHn41DTaUF/qzq/3qukOu8bB/DJ163mntvrnYMQ/AMRUtw9w7K3UuXy2gH88V7r5
SYmj6pSh1nhFJhFcCd+Ufdo47bUsCqIk+gB/a/a3QTX1V4AEp65GkLGtk21el0cvG71zbkwV/twA
ouzeDLHIhRtR993JqhZEYNBpe3PAxRyA8F9INX1nlMtOJlnyLXer3wKH67aosxHBo9/YjQJcL2nb
O40tOgnAtdCSYMXeGXztDRu2jfpXlegTvDqzvhsAGpyVJeBhNM8yo9aWaTVTFLpRRx4Eb8oKLVYk
I6KhVT/p2ffeVh7SFJ4v4ijbNH4Gvfx7do3qQv5N5UuY1GiuqZepqLQXE4aHSbcn3WvXQwL+xqm2
Rh5G1y6vgkswMsPINN7fKSy20DtL5PaGpfeWWOUx9UCTwok+TfgD7I2EGKpd1fUxtKe/3MU+fnRx
FycU2IaEQm9ghwaCW93bzjnoQxwhAsg0GrqcWlEvkZLPEAHy7RBHP5usvBBGNk98y/sExAryVvWB
G/q7TrGIGQnDk33AlKOtrCcCI/omBl228+PmFb81OGZuY/ASG8U5rBkHY8XE869vtmVHTKDOn9A0
Va99FGnXdtk45mSRqofakW9CPfD3ZgdSL9R0ViiK0zH2Ws0+SBJ3CyjrEBXBT4XMA0oMEYpChDJ+
9NZQvrfImvPRPnW5j++JC6dJD8iBqCP0VI/p8X3QAOSZn1mRtFvynlVpPtRjmm1UYpBprIb8vGMt
EOrdBLn4cfQIsNd6N5EVDl4QVuHz2VYglHyUokuUpa4jyEuspMFmEYwFMK7C4TFbgtdzGhxsb1Gf
rfqfgetnCJQZwBtdPQXEYOYAD/1jODvo7UOY33QaVKb21wBpMAL2u2884Hy17RB1djb4fKlbhKaL
vVp0IJQ7BQMWTVWQj0QvJgh8Egul+zpV08sY2s2VUGO2nbsJUbSsfYS9/EKkudlY6MmfvQkXv0j3
rfNiBav4vXdREt+9WAtOB7fa743rXcuIYdZsFIaxtKpOMwpLrRZ+GwCiHquu+4b3gQEn2A72SplM
9wNeRVeH4HGxEIiDVH9NHfcO/MPELHv0uYPDt5FVO9GNAPhSjHOc0WFWVUCiyOKKQEUbmGTdSutU
uVWxsRKs54CuF4DiPAvQDR+DA2Tmi5OTlNILNLeQjn0trc4lylNouySOj+XUmse+rrwvqfcGl6lT
W//HbNc7OO98S70FIqP8iIx+m1tZcNHHYNzqldrsWKl7px7g2dECBwruhJSU4rN46yDcO1gCdr5q
7pgB3nsY/D6lAxpFDiXEZJJ9awZveabYd+umGgrnVrSZ+Z/tGopYPVsPls/c0RsscIxuBtCz8ryD
H/jeNvRQX9MY+rYsmTe6GvAq+qZxN9cxaVNmHz/TXN/nuOle1Bn5JoSinrEv/WUtDlFQda5YoEtn
ZHXGh3jZLOI5Zj5iJ2zW7fPQt9NDGy8jNyWvDNrnOmKqW9XpsQwcNdymDo8RTNhZaVl/dH3KzMOK
3pNUR+fQLJ4sY7QPYx6x/l42vns/ex08tFaL9033nDpNcglZHlxS34l2RgEBADZ2dGfZ5rMeGLA3
vJEehYX7AOKK+F68H5T6edZ9gmvEYOj/CJxp2UkwYPaSkYYqDCzRtBavKxCY/9koHfkizMtPhYdd
hhEiqeWXIDXGzGsJs+DX4CB7viQClBmLbf+iVBhuwZHo9okHxzroQWNNwTCx4vQ5l9DIFUHpMx21
uGvM6UkN5xFqh2/vRlRpttNSRKZg2vYmD8tMXYBmTpjCK+mQnpw10EWeWdyByDgNE4wU4EoPndk9
Ky3+Tzg8Jzu9q3AAFMxcuBD4LfBne2eYcjgFs/swpprGVLDLHj1Sc5e4qd5n4Eaf8NoAbVh8DzF3
/6TmeMF47U+38OncEiVwllBBPeusdFI6lOO52r1sJj5hAKw8ZedLazTAAyaVslUAe/ogBaY6Ny9y
mWLW3qI6yM9ZXDJkj52zq60YeAgpBUBwxbwtUEyLnAJ3YsXeYoZn3g8alN4aoIDSAaxKGn4PyRH/
PibAekrm8D1ECg7x0cMU+OXOcTCaXJBzOwDau0Tj6aL/myqob9W/Wde0d+2QHeux5jMJKjBxEv+o
4i1L2BGqYH12wq9FXhqfkZBHkXN80ZPAOqWD8jITBFjoreqxMhfjgfib2hmn2BtDsvU7L549zOat
h5hU2jbVkS9t1RzhPwPEuH3nmvp01dL4bVRZpYZVgIxiCGV4MWmqfHRtkobfAwr0flOACLK6O9gk
vMFylfZNOCKdfneDo70C23WRxlYmFgIm47S24OrztG92RWp7T7AAnEd1eptB8D0ZgBHsPMDvNk4+
l0wMkK+MgFaWJFOlOKd6xpyvzABoKsox6dyQ+ZORAn+xdnnQGVvsxfsT7IjirTPr5jTCFtlKUcfb
GrxxbW3CRmkw1634f9rO3ull8HOylelYxOl8h/DHUz8D9jYx1X4MkHJ5DBqtJjOMFKbTO+nequ3q
WEIDNwLYGUqCxFzGn7cwNdwBqWAnJMlYBBtnHrM9q+hHgzgHo/guyx67ELAYnlZvmJa152zBzJQL
ri4EYXE2ncdowY3WxqSeAUaEC5JUNpMevSuK4e/j/1RJvTTPlteuvpQB99VrodNtsiJlK0DPRgc5
rdVVsPMPk2owMQzf4gakgP86NkF6CKDz2q0Bt2gYXxEqR90Qz7ubroZghAQ3lJksGNzYQcl70d6Q
A52fQpIc/5rcJriAy7LmPZNV/hLZlTfaquCSnWQ3mYkgwcLi3xvqArSv2+ooCJXKcVoghcxlAQ71
wK2DBq8Hf5Mo2hJHoDYAi7Unq/LVUfJdgsfr8/TT7AdQzMuNa5Yryt6KT7S1RJ33AlWUynHOpuwk
LbHU5M4gi4g3uxxrl4vIHm7u08Z2snQnf2WC1jQJWITPFle/Y9CoR1EYcbwtJPfhDIbzR7c8v9GM
nFOOGrXkgGWTyP2X3ZglMiktjO+kmGXVMSwVHf+Z5W/KwX0GeGec5Cflz/CCxzCqBsRJ+mrvleVP
OS8dAzjmy2O8PWGpFLwUrvcxq0tIo2vdWOrdEakVPJkAfdywv9IboN2SoR6ndNyrev1d8MCyGYBR
dzX8OuKpSI5k1WBjRlQ5KWO82+wl6X3DeYVq8K2Hubj3mpAnaiMhemiT5lWevZ24jwNxn8NcGwzr
Fi7iZ8JxS6asuKQOy78WZ2FAk/88NLDDOhDqJtjJ45KnIXvYc5LWlV3pBVao++SVu41X9PkFX0cP
9JnsLhuICPQN5VhprKLQF0xmgAjAnFNWNPP+j10528GRAiSya+SX2+6c9qCh7Ogkvzc2DTHqZhe3
yed51C9y5253CWrpprDSaSf3Wu5K0has/1sN8ZUFAyDPRM6QPam7dQcpy8ZIcQxpuhCIJqKPQ/ci
D/7WNeXWrL1BjtREPjcVGPad3Ar5I/W+5v60QaFviaAzy7Wqv9rFNgS5y9v9NXOnnwFeGYeM2QC9
7lWr8hambXjIZ4jOrT696MvQIZ/tLLad4xzMIIFx3duo0DlRwm3QE7KSvPj/fviPv0F2sb2C7K6H
+q3l7emhJpODNDH0nQwB8n3vkBs/2QCyxpcULu/t5t7gFH+8NX+AKj7eQYM0XhHBmpwb7Ltzbd7H
bvhN6TJ1v95hBsGL7rhQutfBRe2fMkwsD/K39H71mNqzekCjsZ+3TRZe20FXgHks49DyWsuZsvev
dV5XzggHhMlOekIfpwemMCxdlo6gj0g7mXCs1+6zNLCrmQamvh2QYDtJDx47azhNucWypNrnzoDx
kbuAK//1d+0iPfshWGEvN4ArLICUte/N8b2rLwBGo7DrRd6G4W0ZlqUnSXGtK4j+LCOSpc/O3neq
AcxK+uQECmOktJfN+rb+0UVvu3J8rrzh5DXmVnrC7RRsBY7Ke9uQIJCxkAV7c0Sh+7y+4Wtfljop
BksvVPv+0ADSO4ZOdJBjpnR2abGe/7ELSlmemuzdzpHybffDcSl+qLt127LC6/029GArR4I/Nc8B
XLlNCjymSAG59TYI5+XDoXsQTQOdheqkH/ChIE/PvECe+GDrGIM6j/ncPjvMDVgfXnUiFrNabFqo
EzmglKHu7qwFqzqP5XM+uN3BNGemEo2u7tSgIHbTIzCzIcF7EGbBlC92keY81LsgKh+drPrjwcuv
Sj+4vU5rWSrXbrL2FWlSDGl76rEflM4om3oZrmVPT6AvmTGcJ7n7cpECPOMEZoVu1/vQ6rfylsBq
p1Z2/6gdXONLbiGiJOuWCdfgPaS6r7ZwKUJuWBcr6Zk4ONSQeME3jIn+KeqBuyNjspd7LBt57PEy
PUEolzXylP6VT/rFi43soM7jXWKWCJR53UkGGY1Ru4WzW6KeuwuL4PYFMNqfkPKzs1xQnrzsMdK3
CxvGjoaf8+A9YS/n3jDLfmK/+nieHXLpEetgoGqqc+a89e/T21Hb9RPE+/UulpnDSJosn5nMzayd
b0EXElIJvIAv4JINZuIe8qPShNwalBMDXZRRs/Y3HTOZbIHXrY6T65wngDnkc4/QI9EojuxthmPY
bXZ1W0VFWlCQc9O12yAMl/qhNhLjINeXv8u3o/Hc6o+zkbcH1TSe5amuj1b28q77ERtTtBmLAqV/
KOR/L9DWgUORb7+UbxM7lqcljjQsH8D477XMzmHnt/lwjyC7eQKaVl2EtTNEXXWhL/wuwyy7PV95
EusYsz4YPtC/UuiZ5uTVOwuCNLIYWH7HasFL4DKC71AI3JfcMnky0q0DldijBTzYL/AN+c9gLg3W
EX19krcOvYz3601Yj8qeNPnfL8VcbYS9dC/vk8wU5I+R4m0uvpZl71Y5R9h+MKFFmEEmukpnn1Q8
FqWJ/OxtyiW7OGzyqt12yWv/Dau/fSjl7/xjlnE7t8zdLbCAKwlB7DH40Mv8leQIoWt5TeYCOZht
MJnf0Fohnhz2yalowlDdS/Pbrr98QSPAIHiH3+Zx0lNlRrdu1rppzkg5aChFasDElkmY/Dvr5oaS
lPIfc9nbX1/OI0yc+7FA161nvwGefrDJUs1b9HoLklB/ufKHmPVFd3X1LDdbJnWyt977tY5EEJrX
AQSQtbH8+lpcz5W99TGuB9brfTg3yj91CHUwhjFmysCJhBvYIinLm8cdT1jGL8dvf/xcasUmUgb1
j2mkPMJbz5u/BxDtz9JdI111AE0vzyDsOiQ3pKf89105+zZUAcppTm6Z7j5SQQKYIusS7gMnRAge
cnQ9sK4B5YBs1nZSHPwfg1bn59tfv/TkG9ljfWdu85lbZ5ZaT8878if/ee9k79ZKdj+W5aTbVf9o
9fEHPp6laCQ2WvtNm5GalXFlnT3Iuf+tbm0iR2/zbNldN/I81qLsyXn/etU/ljPSWhp++Kn/Vvfh
qh9+KVgGfIzm6i6E0be84ng4k6uo5ttaVV542RBKgZwJjYjF+xJmWzdr3ZzhCQr9jjZVa7B7ayTD
rVx8bfrHEdn1zQCEECn4W4+Wl2V94z+8VOsLtL5oUreeJmf8a92H0/7b5W+v65wv5P4iBu037lwc
2pjWLnNh+XCtm9tKdi3/Eav4b80/1N3WE8tlb78g1/nQ5vYLQ+JdNWX4rXZeuJWhQdagsrd+o2UM
WYuyt07I1sYf6j4UpZ3fIxjQ/9BqJBGSwobIx8tJ7p3prXTh267USnkmlM2yOquyg+4Vr+vwDpgK
2vhaVuaFRi5lGfmZCwVElKzMcm+hIz+w2nkrwwPRfyRZG5SB/6ar3QYNWyWGIKNLUc6QMBF/28mT
lM063EpRuoIji/61zdoN1roPXWi9zBg0KSELF6bXoM7mrnP0dN7K+jcBYEC4KBnfgnaIDrc3Xm7K
urkNq2tZbte/FuXA+upKMSCQ8vfwLeUPV5C6OUvATmgJr9E62N8m1rfj8nzWMxu8Sli8ZWeLwIix
REj+WDmuzeRc2cjEYC3K3od2MoiudX/843LkwymDVyn72bgHFfhUQ6XANUBaECk3NJAcy4erxBGv
fZWhy8+SLDvJnSmTPs9Os+psmsyxTvKE1yd6e/f/CGb+MVVYm8qePPyo6Ino3Rrdgly5g+iJEUfI
pOhoZQ+zV5KOQc1Fmx7kFb3FKaUHjLMeN1/kRf47qlWrwR7rbFInDcnBPM/OCRLBsMQhrcmmbshW
btaybwUK+mehtSkX3WFntjAgY0BeIx+WrgVHU/fvhLNtkQCIVLRr5K7Kc6kzqEx6VbyVMTwT4ZPr
ywOeW0R32ls888Ptl5v6xyO6LV1vd13WLLJ7e80jkpOzZ057ucvys+tG/oC1KDf2Q91tVSdHPpI5
15ZyeP2X9DDUtzbWehtsDLGKC3L/vSvi8WggBLjXYcxShHqGAGlxxmeSo5ZO7sxwkOlZjnoeME89
SfBuqoPXSMuO2nINNamz+zKo2420mrtsPClzae7UPgOkNwzFpol41WXjZa65tT0AnhqYomuauAc1
Cq18j2QQhsus7PdEJUENT8650YPmEU4WuWZEYyGeZw7uRbF6Tf3xbUG0vwSQUl7g39Q7VONGVDko
Sl2G4FGWkJ6oR1QgYrtKX2LPQVnQ7O6nGC0EB9jCQSe3f/Qsf35Kq+YHfMdTb2rl+5ibuGql/re8
ZEpe4wN/8QMVpHjWvPXebH33iNaT2fUDEg5aizrOMGyCpq4/1zOYXpbk5SddTe0tijrAqyJku9Ri
sQUwCSXPuVWh36SqSBnFJJmaEhw3RozVw7gcIZSEmcCAo0CYaMemsMuHeUqqB9mTTVYUDrpneY6w
MEF4q4iDXVkhP+RPw1eT5NmxVRcpv0ytDOxIUOLYLQHgjeuzcouLGNVrFcKn4WMkqqJguGuzAkyQ
1w6sh5vCvYDUIL3mEWxvUf2a+il6GpYNRJfoyVeTb8hqKmepKjNMutFdRJWrQPjMsMjWOMFTgxr2
k0om9ClVNG07jWPACoIDse0BrUpt7mWOpSgesptpGLoHLem8x3nZ1BmwPZu+BbuaFuuBUM/SrVY6
uKINZGfMCbO5cdTRhfF/TUk0P9xKoDlQ/nXoc+v5VWR5j6jMRNsqbDfonhp7R7PM3TQ1ORpvgOkL
QzMvtgPUGVirttNtPWk3WMEjg4EDeOmF5bWCandtls1apH8ek4IY6oC0kQ03rdQv+WymxlYzDe0i
m2IK/qks+krZTh4sdy9MCTYjavDW+wBGXXvsvyZD/sUglQ4uHLo/75YJnxlkImiFokIlpp9/ke78
HOaJ/nVqEtAKCOK8BWMG7BodrMdZI5dsTYl1V7l5f9H7uD2laVw88Ag0KP+t+tKMCp0rS8171ejf
alSD7t0oeRzsqoH6qtQvcU/iyEHscS9FOUAq9BPy6/m+Hjc9xh2baWkeaymmfDFYruU8MthUOQq0
W8aM3R8nW/k3J53NO7lU3Zjag+OFJ8hhOHVmyKId+OBUu/UvaIPkdxjOye26tTG3j03X7nMVWZut
j8VyH2SvGBXOBO2LhrWybd5BtGhe4J73D4SOz1LCaLd9wbQOMlQ2Ita0tJA6xyg/npS4b6qLHheu
gQC1of0QsVh2FRh0V/TT+ms9EFYuU9RO5ICDksUZGcwENBu3QjeV9ojYpraVotyeLFWXT5UDJmy5
P/Y4AnSplolefLTH37d/J01y/2gXNZyz5f4hOA0iL5s8/OnpM+Ngopwiu7KpghmG+1qW3ja2SEj+
USmH5UgHuWM3PAKcAYEXoHNNrP47+qEMSnr9pa6D8NTbQ4DGe1h9K8uDHI+HsD6kOqpN1aw4BKwV
F7dw4oHnJoiCa7dshgTdE9fwj38c6PsUO5n3wLfjPRSG+K4cMzwMl43sSZ3JKruAFICiWqxFDX6D
/9JQTrm1Xs/uRswB/y+npO4AvkLVjh8v03YFIrfP40OpEg3cfvjrpLX8yFSUenNN24VHQdrRtFoY
sChS3kfLJkdg4l6Kk++jWBj5A+R1NSa4vhwuVZTLN2sj2cNB744PX0cemZNjl6hKWFYenhiTolyc
dwsoPspScvTDqVKUH25RHT05CIHfTpVf++OMTDf3XQlA4+OB5a+ayhiy4/Nc2F9S7ElBLs1uetdO
VXrnjhGAEw3lzS4jz6iSrdgnRai9qmU4XF29/isPNfV1sAv1VQ/rh44B9oHcNEwXRAf5+vUG+l9O
3ep3NtCSdzfjUiRzyvsUNYP3qFI+w0cOHuWgWQb3fhHbT3IMpPA+hVD3ki8tx/o9GTTzTfOj4pOW
nKUJ35zsVW0a6JcPYZ1O1z7Q0vtx2SDupw8bM6nZtZt5w5gNGm8pShuIpiRyfPeXmgy4l7rELmEu
pe+ZV6OjrRntVopG3wwnA9fUXWlaKOJvbKvrXzC9QrrIGvV9BKHyvemxRVDh6x0XfuU7ULByZ2e+
eRqxzHwq7fENCE331Sq/z27jfrYUt71kZYR0kq13X5sZIIXqWPkTIjpo6Yb978Cx269AtvTdHOMi
bjf+mwb4DA3bdgDvyV4ctvsZa1j4wv9UQYv8++CHOt1yQMVm87UcvHqPX1uJwpxTvGWKZV+atJvQ
3O6LNx3G9AvW7xs5qABjewOB8Rkmr3ovVbbfkF9wh/IoxRE1ibPmTclWinXsmk8zWTopyRW7Qb1X
0XrTYUTfBdMMLqGwQuOuRisGWnTto8Jm5/cE3eNuBxYPWU+kZfeVPzgXOdK3vrc3tcGi3+F2MvuM
PAjGRO+9WvVbOD7RRYpOpNrAFKL+Too2RkT4QOr+VYqzMn13+eY/SGnqsyfG6/zJiMH3+GNwCqNB
eU6zVr2PfGjEoY9d1ZBXTwB99shO9M+l135K4la9A6wwPOt6y6sSoypfJe5VGkg9uoiHUqmzB6mS
jYnKUWRDYKg7HcPVAvfYzA6epXkMHe0pN5+bpji4nVthWFjvkTEv7+zJKe6iDrLcIhZc3ikqm6ar
XGRm1WkXe7ho6XbUPIaagxX4ZL2hEJZ+Va3K26ObWZ6kCEcHSL1evJfmiCSl0YMlWJpp/eRv0PQD
VZOPuCurLUDxKv0Kijo7Qsd3Djq5j6+2ZdzlrmK9mmHm3JeJBcBiadZO6q8JtOSZT5t2z7ROw42I
PXfZzFrqb4ngNeB3/6lbm8iepbS/ql7Xjv/tfL0FANPZ8WM9zs3DqFTApQsX6TtQXSZfol+56n8y
x8F+b5wRfaBcL65ZaNgoG1cpiLhh/txX7rM0HY30WkeG96VucnXn1rF1n5YeBix1jVoKurCfoCP9
UBC/2sfF1gU2dFVLXip3jL93GgAxy3CbR8/sgotiO8kxSkP1FVWVeiOXd+Yvauk1PzryRsCIzBgd
xsk4EbMtUd0trWfPRnOc191B2FLLN0lWFyjjolF1LRlTr3YZ7npfjy814uR/H7i1kcPlWguPBPAz
Mv47dQ7UeCfHQ3CPV7la7LhU2hV0wsoxz7eiHNY9LRkPvNrRrWWg6c+WmVhH1R7gbq+XsBzzzgZe
fnFCS9mnWqFjSzU4Jwu87xmvm+aqGaZzsJNseprwcdn1rdp84m1Ugf64zjfmzs9o8yi/G+/NHRKm
pGNhHZ5f7bYwf8BJRCzSZJyn9/HSZokDSSWY93VV1Q+x3tYn06iGS+S2Fu6+foktQeegjwVYlYEP
ZqZeIovl9/7XOBg/JZGp/FJAWt5+KMs1pOIK6+eUDt9DRXG+aHaToXasza+hjTY4U5TgEQq1e8wW
UXFV8dO7Po2tI+GA9NGFCgTGubGInzGQ2f4cfmUA/gb5UPmpB/ggg05ihs0kPAlc81eGMrLe9W8B
1hxN+9J3YJbRKW7evJY1YddX2iO4jQ54Dg5L8K6cHcE13z/puoEH1egskgZqmt3NWpfdyZ7j1KQA
kUC47xJkXfCvedGcwXvLU++LNsXKvdl7HvcA+d46TOuLFDsD5bncibuzHvcIU2nMy85dCdStaFzv
UwAhfVMNoXrfV6X/Karnr7oV6A9SmhcEuKNbj9LU05y7SLP8JymFfXBs0zJ9MQvd/+TP5BILq3kt
Dcf55B9HP3O+xnwqj+2otkenHYJvhX6sh9r+VoLIwjKnqk9DMBRfsLnb9lbkvrCOvGLyUDzUvoJ4
fgB5o+tDbXOrWw5EBRlnnHUXJst4ROxo4iVCeM2IjF9id2ghphY6QfdpbdAYtbGr7M46DFgKPnTL
ho4x7Rq8kXdSlAMkbIuHZsZtC8vqO8BO/HLQVaAbMBzdELsrHoxlYyPFe+cqxn3uVPMLUYAvXRlN
36ZoAXq08DnQgUJyL9W/xPMwfRvryNqOS3201P/P9i6SS2t73/W5DvC0bRO4CL79c/21/t+u/z/b
y+/q1QBz2zP3Zm7F24EF+3M5TPWz7pj60V7qkMuon+VAzuL3VidNEIpsnsul7sO5fDmRs1K8Y6zz
TZSNtbAtvapRD/SM7O86FftoLzcPazM5OMaet6lr+AZB+ahkrQVhEs7XqNVDsHd413c9Oja7bNSK
R9mMJs+r6N/1jdZUez1M1GtQQcRjkJICCu3qtV02UrQNBdL9rZxVu57lGlqP/xyV+rUoZ0gd2nZ3
eQSgba26XWktpwx68+g+ltyu7z32HyiSeV8T+Ex0qjI/ez5cUn10Xia7974bCNARLfSGR8t1MRxN
0FspUjUi+wqbGOLxuSmVg6F782cUGYZjx1VF8PQdWtZZfiPMgPP1VWvd44TtPfidRqJruTbmFY86
d+0TuBEL1wHDOOhNO170+v8xdh7LsULblv0iIjAb1wXSG0lHXh1C5gjvPV9fA3Tr6tSL16gOkQnp
hDB7rzXnmCHM7v8m7PyE6+hhgTmXyde6YV30sLo3FiIrnOi9eRCpKIHrtP5dZibSHYDozlP3NjFi
yTzDdNFgxwAhN4XDEARfTDzWO6nK+h2TP7D42ncl2jcQI8NzFJMEn3RtfxM1vbKX4zY7+GMqrmGg
kokhlfNTGqbfiA6zb94cEgd/lISAjkX07x15Mjtt7IJrVTTNXbEsNJnhYViAS1xeoKmLFalBsqG3
5VVJ8cWDTJY3g1101/X168sIeNoQGjkRgAacJlky2ZHMkyXbJ3cBsI4NuZTpLdAhAiJ0gtG0Th63
5KDVVz3okl2FteaSZJgqtFHMZ9NCWYw73jiZ2RAdClDGJ1tE+oGyR3G0p3k4ZtU4HiQ5Kk+ZVhDs
4/fROWl8EE+DaZ2TciLrtaZIEnWJv43bViaBQa63ll2MGF2BLgOA6m/pT5SbNDa7Ox/aE9xgtINc
cVADVX1/P3dE/RDuPD5EOnjkTjh9F1KUCgr5saEH7YajrD2NlgXLG+7pM9kzvVNF03jxyaECQZ2n
XjWFESQs+HHcmzB8+On8kTTWxieP7IXudQPXJlq89nN0j5b0OzLk+UNKtA8Kv9jL9YBCeWCp26zl
5uwPYtcvn2DF5HegAyuJeBiZUBkTkE4kJh8FukS1E+82WgOmgNlwgo063taJqS40/hnoWn2x9akD
hcwZwMyo3GeNAkgGeN94jaG1MCgf97mQogdfss2rqeCmXYPgQ9FjudP9Yd+nw/QiDOZOihI8WAVn
ijLlBdgAeXyJEABugnLo9+u71Dg51NqgHHNTGTxqicURR1DMVHVRBus2gRx+6/ysEhNAxPUl66N/
VhrLlnXl/9zy+/IxW/mEfMHv56zrqsrCh0YDz81IDLzqZUuUYyt1Tx0BlsfRlzPwFeySDN42dcsB
p8fyFKKdvZnagpzL5akqJkxLQi8O61M/rRUHd2LsEPKASc4wmRQsCzUPyXsqxVSeRjupSLDg0br4
fc36aF1H0jivblQkSkOOGuv/430zwKgSg/r/89nr03++2iRH4MBIyPln3e9b1u8fo3I+ZulLM4Xh
A9dc3yliUz+oPt6KPtfuZdv0d9oQSu6c82827SK+Napivz5b3yQ0+77tMvui69IedNF8tbsGS2Gb
t8/9aFaONpjBextIDxiK7C+hKNvc4nIAB9wNlFyNeAFQ3i6Lvylm3EAHiT+qqI657TTtyxJ37yZ6
V16oc59kIO4XjALVJVeqcAvOdHYSIVeX3w3rVgZY/3mdIJKnaE1X7p6QyJDcvHzC+pb1hb9Pe2M0
HXOo6Vn+90v+x0dLY4JfSPWfUjSqADOXL/n9gPVpOsh7ml/x0bMGyTx3Y0AAEdGhJL5IfYiFRDVv
BSTH29RYrr5KgcJAhNbPOpy+RCql1t6kVHAxZYJLYhnU/8/TZR1J3cMlWhbrOiSYyoZcNLogy9bf
Devr1nVVLWdbMZAKsD5tDS3fRGBhvC6eKO9X9UeEccEu5PpVCSbsb305PZklk/Z6avz7fM57D6lY
f6d2MTRMc8xuLA2oSgzE7TLp/bAvUNVCcIzQ7BNbddBTGybIchUfTDm65qlcbTPmurcyrF0qBlSv
U72WKKwX2SO/LnSpeVvPiQEBRZ+FeCNT9MVvUuOz1P2jTCEzgISDrympE4bSj0XZGuD7KDLQ0Oi+
x8k++3lefGpN/C4JqtRcLRHQoxrS9Z40LAFqQQfpmc3Z8OjXQwPTnAnEunU0w/IUZlgB1605EZ5n
v58bZ90ap2FG5iVMuXXr1BrptZbEW7J8Eh2P/Catq/t1Wywsak6AlhiTRzdlK0vXmCQhHgf6HN2s
j9aFnAWvsypXh99V6yPSUEMvJsfn512/W2UzM3cxjShnXWc2IbhJq8F3ChzU/X3d7/fIQ3ZpRGEc
/VnltXNMKhVOpPsxsUtaRD7NEyVVTrbVKScZHxWe9UjZpTOomHXDuhgtqEGutLymlqSp2v6+R/Gl
z3IuIdv992P+eYluxnjI1g///bSemA63N6fS+/ncdbOfxnzFP6+cDUlyicMSnmbYGMGWj5eGGosg
DtZ/3rhu+PnK9QeGmexvbSGeftZp6y/4/fLJTjgEfbOTD03Yev/r3/T76v98rvKVBXAbfn7DshfW
R//82OXH/fymdcvPl3ZldhMDdsUqvtNbSz4Vy8vWF/iipsyzPly3rItp3f3rQ2F1oBuGD5uO0EXq
hi2jDeLUxubSJFHl1gRYBBFWs6DJ3/WimWDooWns5YMR+vPOtLu/yHInLwWsKEefvZoQHSkM8ihs
+GD20B3CtP2qM9/eMmY6WSBMo0qNPMWYFpSt/WlIRGTHnSPVXMgBzQpw+JZNjbEh3cqqkyfmmXtM
eI+i6W2n57SD6zE91H6FuLh7VIKRD8PmBxE7ufZyczZj/JcVqicKOpuU6lYh1PewGM4SXc+pIBJx
AsFQLg2/QqLpkOD33eMjZppqJ6dIUu7qNpFu5Zgpb0me0W3lnwRjEeLlllXD2GOTSpPLzzqFEBdn
Lobs8PuugEqel9Ugl8hNlW7XDXjQ3tsZx1XV9lg55/umum9SMdwODIRas4aFnjMlH2YkI8DLYn5I
8CiVhKyQkEPsQdWZkB3a0RmxmgobvaGeXntlJAFsWUypf1cP+Piz4mQGg47qn0VBtdjFYzZu1QLW
2Louh8Cwm0lZo2D6f9d1MwMJkKbqriJFr7B0/yZbFuAo7NKsblsDXFPawsUZGcPczssiSrVyb03m
5KxPuYJotzE0CgxDzc+q3/WNIZ4jvdWO6ypLqlS4ZONMXGhTbNZ160JTfZU2EczG9SX/bICYp03N
zxevq3W1oL87Fflh/eJ1nR8OjmG3mtdONR3r5UeuG6NEzk+6AYBwWaVTVr+apuQNQRjfFeWmwBB8
2ypKdEfP/HuMKv8wKNoFEHl6Hgmrul0X1gzrH6yVvv1dl059TogbZP5ElmIJS6OvkXndHRM90W8p
9us/7+0iYzMXPulHYdu4eW4xafNTMoZmvbR2P89JSKq2dZEKF50v28NSV0/L4DlurJvZZnTQzxW9
oqoTt7adSDd6dAqWJ1oU/2cx6vVrR9XyOIl0mRbi9yH9D2HG7+vGBMpROnPpXT/IlAuD7IrolsC7
7loWk/dzRM1lFKA1bh2oyM1NUWfBnaBIdqfGxX3pB+Npfdm6YEimOsQClfv16fpaBcq6p1cox9d3
retwVKRYEpILc7jRteXAvk1zzb6Fyz0fNa17C/waSsiyXjWzniSp2PFjC+f/+jIImAc69+FlfQUj
v1s5UrRTNHP8FVPU7qXANm4xi5q3JIhVGyW0yDIYZ/N23aC0wD3lkubM+nTdADBFXKuUASPJGxLk
2LCllaxpbh9x/U16/fz72pDaKWFmjblL1SreWhOKCXCW4V2JG8IjniXZaCZkNNdsK3+r2RrkcPgt
d6CeozvRNnhDtYT6wUg91NJSQoWWLJN1wdhlJi2LNE91HhltlAFxeBJhIf5C6vMBD//n0fIUvt5z
3pLlR7aGjf5uiVbxCYc+ro+Ia87oXx/bxSXULRLG9dG6GFah5LJgUotwcl0Jurbb2Sod7zEG+FJM
D+GP8GrRecsMu+sXWZ0ps7TMYhfjw++CMTJWh/V5troeepE9i8V41C1Omnr5CWQT4TwyVv+RXgF2
gwZJUQDu7nFdqFU7zgQc1Qt/478P1dT+jBIVBkaTg31cN/f9jEN0fRiDnQH5n8S0OQDn07SDsvez
x6yJCJIEzkhsGbQQ1734sxnYy2mpyuxgnxB3gMMM+4LYSJMmYbHr/k6d+PKhRaRFtRuJ//J05T4g
1/FYdP2LyW49RcSBbVtFvIWTsDfjoqpN+JjCPnHFyTbr3/u7t9dH63+AHla4EQH7SiIl7SR3qlcn
gdi3BLUdDa0oDwaThKSKa0eSu90gjMeUv1rXRxz6mDpk/sMcAkrNmNwCSD9LuhfXmJgXU1q+KK7N
5Z+1PsqANmwqsCDcd3vl2EC2CCqDRpdWQuJL0vH8z47Bosx+M+wGhKKpuJKU+dT7KbhVof4pslDa
aPq5GOrx2ITG8LPQRDQefXXZc9n0lilqdcTyWx3tvAI6vj7MLbtXNuvDNXp1fbQuEtOvUDvZ0DAW
7XyxxLGUWoVBh0HH/3pglbaZH6IMEMDiEV3+zHWx/sG/T7tMgyyjkJvpLx6medEorrujWD2n68N2
puCVZ+bk/f5n1uP09+n6yFYG4q0w8HLxLuAEstAW2d/vQu9EuOuEfkoW7f16HKyLaHk60OLYzlFz
XleVvk64Q2AxGlljDfo10cCQev6/fVH8SZWmJn1Uy/GALa6xn4dmpw6HBMgXJnn26cKHqAQxButi
fRpHUIiVSPquGVIOJ4IhW2duzJ5UFCkeT6ZVeBoxXW0xTk6QEa0bkk/tyVbFLEaV/R21ny87HR+U
cgHrMh4hN7YgcA4r/UTrfKNmPb7R5JIVVejAKKNROpfh2UALcwn8zqXf3jjDlF0zhVtEble6Z0NZ
PclV63LJKGmhU1ksq+4AbmCZ2s7yHe57dT8PJAgZFpm05nNbt/lW0IRBxd71ZLE0wTZqCaIkCVzq
M/ojyAQ9brhcNOIboSqGOymTtPGllliYXt3C/gdPNz9qIj3kZUn9jkiiqBGv1VCRWTilW/BL0UbH
6Fe03TkMatnh5ogzOSwKr8GQEXZnwK/oSWJaupJM6zWIKargpXKBskXboVoyolsNFS4lCprT7lyq
A/nGVuOVICoai1pjP343JjvG6m2iUnj/3NvnYEpiNyJgy89jGa4pEaWRQrm6lwHfauSfT4RmVv13
7OPIllFSueOsWzsf1o1UtvtWDdkJcOgiYbCnRYhXvBkEupjhybaW0iVBkIzHmi+TW/dybVEU2DGm
cciTnSZNGIEl9P7dIO0YUcwu/cc3Bs/hxprw75eSkcAmQqZjzYw9Bd4cCzwa8k3+8CC3p31i3Y0g
kPZ0POUzYlrSMywSGOScf3SJSxfPfBcADLYCSyZrqxMwp3A9hdJ365MtU4+X5QhSY6O9pOH8V2ej
mzfcKCsm2ZLpXwu1+6wy6Egqp6irDD1hTdNAvzE0ScyRY+FRED0XSUMCroFPDAe3l1JO0ASm8DmR
U9doF6QIrGVnVNtnn/uFB+XVIZeZfNCMFo7FdxmVHcGEmHsXVc4E0Uu/dJW0zYLGv5sgrs+V9VGm
pOoFcvA+9dK2tZgIDkrvLQPA3tDCE1q5rW6HXxIcVqcYySZWxvnFrihYUIBUpL8mEYlwjbTooClU
8uxYvoO4YLnalHp+2D9MirUlCBf5SIgUSxIy3VZmSFLymVRKt52rsfOmMC23kvUUSnnu6HHmb+o0
pz7T51vdkIrzHPKBQ0tlMFKUm2CMW9CU06GT35n5h649mf2mq++bhKjWmrwu6vkbwy5flbYHzwIg
ydIIPW77JxS5GrCjOHRJ8cwcRoOKO8NfdWwCU512GjMnNsO9LiTZ6UF2GbF4AiRWCUSSYL5SxkeV
7OUx6SsWxFBZ6faKFuhsm54Du3/3g6oG6lR8xfPLrCbA19LwE3Fu5jXqIxGKjz16Sbou0FKHkw0y
delttGNnedTaxqkzKZkhAjZ89ZvyDQgT4zUe9Gsx0rRP7bNQeVmmDBdNZvTPNT3e9KQOt2Vz9ueO
ANl82hHPa5Aum4f76YPkbOrVD0nevSkdgfJyO92KmJF/Ny+43oJCINHoNPoEV+gcyGSHZhiwYcAx
4dZFBxAsfu/ZSU5dEgosadKhHBlkhUKp3HbHvpe91KTgT6TASSu3dab7d2QbthtaO7E7VuajMWae
lndcCCQwtGn6QsZ96ik2De+mbiOnabJn9KKYHFvm0GMSkZeEetOoCRJecmJRRo+bRkqfgPnfgU6z
nOa5NyDQVVGC7344WJH6VUjJVxapn02lERZYQ+aXmUNR4d7lQzdtrYxmQaSgZbdSdEThFLwoVEHH
DNjfMBX3clxdq6VQlU9LI/av1phELwz84BCpbNMLB+5dvRklY7E7lzd9GDtRYVAtWYS6VTAeCoWb
QoZGyADeB+uFq6YRuLFyqLPoxkSI4ZRpcc2S4jvTzENVGe9NxMRrFLehlWaekNM9QhXqQX5LXsvg
46u3hmNLmlkAqtqrUKBvOi2GyDP0iWdIpNGrUjs5kp6Pnq9JnxZko9DvEaJH2kYQKqW2prGbxvqB
mDfa0JnYUQXY6TOVzDB/zEd5K0j13lqhgX4YzUqkc5hJxYstF/Gxd4PQWhhif3othDaePk1zm3rw
Z8CFz5/FaDyrxXTXG66aGdXWCMbLDJozMSDPNeRPKoZxKcBYW0UDZ7BQ6aiJ5pD4PjJtYzdEkmdF
ZN2/TlH5Zgfpg1F259FA0ygPT2Gb7hs0OMnIMRG3zRYkG2ia/hwCDkTQBhitTnUvKZmBS7Wn1Zyf
UOX1dF81xUARd4IZBx8aaADZFYH+NrXjG9nUmWOm0mNjAbJpI/W1yZLPAZyeVo2v+Mv+IttFF6vt
5j46dCJ7mLCRu6lc/Ck74OURHKY+QVHN/rgXhIjtCtoAaP40akfNvKMBCUytOQRdd0emERmCFvXx
oTX/NqIBTcEdloxtot5zAfIXgLIjiYHISzkH25Se1Ta/S0DzOMo86Bth27vRsA+vWQOgD9rQoRj1
Ft5+glh+Qh4RkqNJGvuJUIziim8YCZ8JNl3ljCx9KjtUhVv9U87acyIPLx0/iqnfc4QIA9Jn+mTX
0okr3z3istLpOpNdH1wVkukLXd218bAfC3/b7Jsh3zbsFi4SzPzpHY4Ovb2I8f8ACtgsrxFVqn1L
nprcECw22uekgPXZaQn9lHw7RJy9g+X/TVMilBP0aflYPxtde1bt9razUpc8h7uyDd70jHkjFjKi
G4b01cRTD5+06F1aM6Q8CKI/Z44NOgJg43OGDbUyMKIZN5YmIzDudoJ5xsFmtlxkV6JHa8YBkUyt
itOlezZaispzao0OHJ6bNB4bpzIhAsoCwZGWBQ+Fkf4t27F2sjYdvMruSIzEdFiH8qGX7T+mxiBy
CiFn50F/0hpG2WXnv3Ut593cqVsDmLfZ9BeN6h3klMQDcWdIKd3QygclinYK5O4zDEKETgElNI3a
Yd1r7GST3UjkycwFXcm8TjVtDP+W5fTxkHnZfZPBiOoTSd6qGsyGpo7+EADf+rDtucExkryzv+Sx
684KIDJmY/re8tsHSUxgN+3uTbSQxicpQvfSvdWNvQ16kKJNREaxndheSomgpsGRIoz3clni5GEQ
VonYrQIqAp0sZ1Ssk30299aBkMlnMwLewx2868svpWVsPA2cngV8nTg6C6kgYW6AoRhzuFTRH4XL
j4c7CVUT+T1zVJ2DqPgmZDR0hNLRVtIe/cYiqCT/UCDXWXONS0IhEcyPLPI580sXVCeDwWLQ5tfe
pmlIvgioqwsGoifG2k8WTQtXD5asCHX8nHRmAInVj1fL5lZjTF5idUvCIHdzgwCpuIGjWj0nasXZ
MbhGPcs3ep+NDMbTxBEWYzAjRbcRRN899ez2pBcLIUsf4b2Nw6NeDBtF1UcGVoRmRCZsB6O7lYax
PERScqsFDMjJpM1VPd9pVKaqah4Y0Ib9DpO21hiZR0Ho0QiDD/hWsFMTNHuhUnEGcNBI3xT93qMi
OfiGNpIM3NKtvGYlGDMQ98JJUdvuZz2ovQYipj3Ebjzrl7qz0aZ2f3XpSNTyOSKYNacIDfAR7V1S
brAy3sa9EFs5r16BLBy7fIb4XCyI5rdKEFw92gpm/SJ8LIXJSAgNlEWRwKnkgHFnEYGZRIKeWztE
SzrRkObgxgbmHmPCFaK/xx0IyH6YyGw31K3QpgdVNs5VzBkYsocTQagEXcm/uun3XtpCHM42oWLs
ImN8m8cjypnHFEWqQy5ItckU9hNR4lecGMhGZubrBl6ldlpK8PqzBJlv0ba50ENe1OYkKVuDwCPH
1qV7UYhtD+B2uUgVDhxUrFATAurdQpcj/SPhwiZpJ9CBr32ofaiGNG19tQeWjIUUoiHT0zQFb8eI
ULc5+gsJ7wADE2ITQ/wrjPHbKISRlGjfmtHmjjFS7tehJnHdpISogxdU5bvIklWocqaXkHLqSDZH
iamr7xRc/pKhXJ76hK61SuN+IqooUZU/APsyD6kMBkpN8eSk0Jc3bCJqxJ6q0ti3kp3Q4dIq47g3
ld5iHBCXLqi5BnpK+xIrFTjq9iRFHG1FLZwmLR/jNMeOZBwBY3pzwfh5aG1SfSlSOEYa7gYSx6F2
zlcDCXspvibF/iyzOfYQspUcpt2dmQ+vZjN8QhLdz9PkGqryVoyRDi15ANGL+cIfax0+yZC79EHk
Utz3iXnXNRa2jDi79FZHA6WSaWTbr7HekmifaQ9++6cTMqhuGKIkiJG4I5u+N4b5JdXFWSgGp27Q
kudEH6OWzZuSWUdf5IMXRvItgSOPak8qpt3l2yCc/oS+3qMFNO9oqBDgEvswm+cXy/5jGRIiEXVh
8WXt6LZtzACbASb4usCL1cKboNgSc+70dUe/IdxJZX7J00eweTbNTn/PMenWZahtxlhhJtYrvFSN
8o2kGpprHZsAYCdFP7QLZIPbHZqT3NwMlfwipSmtlk7d+SPMvdEnDC8Fg1aZnRv07WdYIb3XtQPj
iyZPGWAMpqMzqmT2NdzIyYGRtA51OCWlKrJdpegNvoY8hNSWXB9tbl5pimtZ8ddkhi8hfcpp6jJX
6mEDxrY6HczpuRBRuvHVXSpoSOf4UPGgBhuDHJhCdC9JHiwVamb+fsx/zTZqlxsCvZJaodJKXp20
izGRTkbyOI7cvXVSvbflwJCjN1rahA3t4ZCQaNu0YSh/lT4ZGUlYXtsg3GoEiWztaTyVifqRShh2
wxjy+8IbqtpPFEmPNMSLrYRGxak44ze2ZDI3tDmVhqG55tPWhgI8TZTb0XNVnp8E0NkKbIEVToSU
rlbc4P1LfWohUfRV+OlZNiWg5nFJspCv03qKmn0IYMNBtGQ6daF+DRrYqfRRMcycxC3lzVSkvTmP
1E9s1Dxa+VUUoE7hdX/Bm3lnRD1sKzW8ziCHIfsmiUsaLBSC+aYOiXC9HbmbcipiOMzfkcQg/e6/
ybe8+jYRyxHXKIWg86w3n2xlPE01MBI4c2TJa/VNX4v3nH8WSJS7KLHVnbRELofldE51Gep7lHfb
KGKeJjP2L8vhiXMUGQii+uVyaGzqYNrxPrrgXQD4NjwQK/SYKKrkkYC1e8JI6jtD5aMe+rLH58rS
nqltP5hZx2gTYao+ozgjuhrrxClNbKapXKJ8jQEv5yYiW2q9VY285lU21LdKQUuVoZmgYPunYOc5
+aDdSWlCyVBoLz19SyUYeo/0n4WnYgfnUBcPwWzslZQBuggI5ePqxAgA0h5zWEuF3Vp1GkJjSMIU
rG7tMLgr/3Lh9en8DDgrx7C/SwUzNaPGTxMPxKII+SWsCWqY1II8qOEBAGm6RcN1G5v9mbYCRj8p
vYo0aD0mgedhIbdO2r3yHuTWu9k1T43MgZnoT2Rf3KtG7omAnEIigKGAEyQ7HZuaswVbFwrxfaPJ
L12rf0hmT10ZpVujkV0XyxRjYu7/5hxpOCb6Q9VdkwoOOBcAZHALvFl59ZfJqyUF5xlSIUjtc6Ia
M4W75rOsxm1lSk8pkcSOGWqDOxQMvGUdNYPP0cIopssLG6u4kB1dpMfCbz9ygYUi7GaglMif6u7e
TMVJy4zGVaWOMVWO/F4GUD3GkuSJJZ+3s5UNVnCi6OPiM8zCPeCKYx2FWznRv0Krpk5V0wUkSZUo
xWinTuU1MQgUrav0UPZEpnZyuUEV/p4oDXJRlYRuPdrECY3nuEX/5ueAg/UNP+HUhTdmlCMSHs65
pMB3MpTQwfToD9ofv8VC4fvfcy49qEQJjUYRPkjJG8zEXJ9VVwpk1FiDep1gj3laq3yaXXtQ7ei+
GOis4wD8av1lZ4fp26T0z0mOr5q0BehXBX9zNFynZLgUMfI8P3hnCPFOsGromEW/1cvprSsXX57M
jVzKbBSBcwF7XEVtx9h8qVSOO7p4oadNlGblSCUAXqWaEL7ZOokUSZOfs5Q4pUL/k1mDoIMuvc7B
cJYrENJ2flG5hAvT2rVFYbnZAOQubzfREL1EaS3c70ovP3Ut/fDLEq2lWtxl0BpbM+PiYtSkLekt
eLzTnA8bn/x4VE54tZXyhM/oXpV6xOk4f3FZ7KcBLGFINmgcyxT1urznaERzPgvNk+mpwuAK8ILk
gyu77TzGJCVGyXYOzBMOyndDVG/pPN/0cL5oqxkXzpBnI4HWJnWenRdoMK1gp9axaw4dgmOJtKh4
vmJeOkKtnXeVrm108AbcfxTyKFPXUjm7+lnu92Q6QNFHBj5aHZB1/qhSs/+MJsUbk3qKozGi4yjO
L1r61InEI0D1tg7bl7CnBb4cgvNExBTCEnkbGBwo+Ceuc+rvqIi/+GZ7pXJ74wPKZ5aADy2tlA0p
RKdUZPdtqL5moyGY6IUMa/FTWTaUJ9FyY8yj+1UqEMgUZSgel3tmY/eEar+UbfzJ7PcBF2h7AJtP
pvLse/heXvTyXJf+K8MD9BghQxSfQv1ZopFTK4StdJOebKxM3aMyoqwXTxpDhiogH1I6F2YpXZlr
Po8Ztd25M7fkZedeoRsDc/rR3mYzKJpZpMk+ry95IdEg4AM2ViJ9Mu91JrwQIvKt/ThL+CYzkJWE
ZAWjFRz7aGDSCDmB3r7klrFObPGk76YmU45SSgerwolAJ8JkomaFMvYMZTdNdnXAHhc59UQG06ho
2R9paoDGm0mzW5/+rANDH3NeNqnvmVg4APGXKveqlrBxMyvIMljSn8YXS0TAuAmwMMxxcit7OhQm
lnRMTm8GdWRFoD81tU7a8/dsZ4WBaid8Kn1A7JnaPM1p3ex6Ruj1wD2srylARu09+cLvXZsuzi7u
PrM0HITS2zvT/zbJ7HSnVHlHR8a9pkHuFssiIOc4fZU6gKqFxtDeGJS/fm5x0jDCznz/Q4tF51Ii
sjywAcLWgDjLOX+TwWXJqo7RsAzZQukUmmj4fPMztNXPvkG+PXER9jv/AIkZQDoVq9ZWn+0E6Le+
LSfpUi1fFy0dGM1APjVAvretJ/h5YA9zkiXm3O2n+DzLxp+svClj0TtxOtznAd3n1LIOdSkoaZo3
iYqb3LS+6lEH4h9Ut5Oe3sVL68CWMsqGY30ScjC4Ta1xRtikwOMqO5KPkXtVUI308FuPwfXAaa0d
8l4QqKMze9trQSiATaDskA2IBIpZwkRNNBNCY1BvYr28qeP+ZcyWoMUx7ne+ln0P0dxcWkgbAeVt
WWemrAU2N9hJoz+gaRs7lF+iybzYwbfaaPRka/LQLCacZWTlXB7j+2x48rUIupDFHC0MtMDBYu2M
LSyHsRhdy46ZO5v64NBT3cWRrDwnNldr2LHMbimxjBn5UEp0Eh3VF6MXV+bYD4acPTeZlW6kWkQI
LYIXGCNY2C11h5tJdhF6cBlcRIcmsUNUDilSde5S9tz0KmZ1lf+xunRbZ4lgSD1JdgSZ8i71pNEL
28qW8T7j5M8GSpV+T3MFhAoWdzruQzsyh5PIXbLy1HITw1BwNPUPSgoQUNZAvvRFiayKgpVefiVx
BfslH/bpRJ1ZSXX7oIpDm7WdMwU0ppqZ4pNpJu8dRT7uNoXk5IgemrQID0HcLwNo9VXH4uJQrQzA
nYz1rZxlNFZU/aNYWk/+W0WFxVUSibFre26oWSKTrY8B1sCOwcidb3BU5gXFzk7Gd9Jfe/x1LhqV
cmPnOpT0ibaHsSTWdBUVv2juBvplHDCQEZJdHUKpYHjnjHXS3VVkpnsN8UYLkP9EXf4S6JWbdtRt
RogaykBZk7FUeYj7CuIHd4SwEr5bdZF8aQd5mzGmdCYT53Q0k1gu5Bu7FNpOyF21hRB5mKvYdIwk
34QqgS1zwM0hCERzGqi3JxYC9zgZn4wckancPtI14/+fz0h/qMj6URMf04KyOvNWOLWxQfRKv4XF
AEWiyqNza9I/rWqK9qU2Sphi4UGmdraZW42b8dC8gOjZ5Poy/iywxs39QU+4kqZR8ZQbs7Y31QI1
syimo2iWnlCNnIb4DTR8ZlIzrk3JE8e7sREhh4U0CAzYDYVATjSmWYb+lKV15ppK7rsgV3K0nLhe
y9glsi0HALWckjfpyFckE6ewlta6K4RY8hSqsy7i59Zg3/pKa+zjKEHAxGmPzeepNviLK52vxE9E
JSYwuKzRkjGs/lm3dYTFSXYG9TmeguJOpoTCEZU7Pv+VTZg04L6bmuke362U/4ev81qOW9nS9Kt0
nOtBDLzpmJ6L8sWyLLot3SAokYI3CQ88/XxIaovaOj19g0AaZDlUInOt34wbjEY6ss6sshxyPWvb
LYtlHHQ7k4079sIZFqutmW9JFhtoxGy87lSEmLfAlX1VbbO5Zbq/7uLxxehhXXZO91T7cD2BAVXb
HCMapujmMkQTnZQfJi5BhHWCb6VhtyvHbe8CcqgEDj0dYZRgJGxul2/oN/MVjfG1U1sF82kXBkzn
YruRQ0wQJXhanQidjtlIi8Nmzp1s+cit8UeC9V+ezLFhuhlyfY9QSTGxrLC458xSexsC61XVf3TD
9Ib0DOYWCIVb4jrVtooyjk8c2n9FfIurTd3eqCkMClKGqNfUkEyIeyh9d+7JMdu4+MRht65D5YtX
me661SoM16KkOJH5c9bp5OKOZ5LTIe21VDVWOuxzIPeyYmVfu0XYx1yiiZGseGzvY8Mf72xfJbfB
1sfMgeQ4QTFsFLTgwSE/NEqqbir3isYFC0N1fO4GbTfVKlHhoXpqOjIidt8s9SCvl0PvaSwU04l3
H5zCuvmS2qTIjB96F11ddvtsgnkqdt0A1IjtQDuQgA49hTX7roI3fgnwI1EKzKwxd1r1tfJWFd0X
I8DXK/VPSQu20mzfepeAfhkTggdd+dgQFMDvzUP3N7cJfhhPnc/2MEa9YQ1B51WZ2WuhMx4GB+uC
LI7vFbNEPd8aueWmslgUQFFWWseez5k18esyf1eN/lvTqaxY7H6nMfdsZ9Htvki/gd3AvRL1U/K9
7Ix1p7rxiWLuqjAm/GKl2xAJXMCGq0SJd5mKoXPlG1dRe/FdUXNvG2IV8CUvxtIDHkgSXBOetQ6b
vj+X7toAPbtyBxO3jfZ1HIsLT9iYVbCxMEvoc1WRgwMpN2M8E3Yb9h2YtgGQn8q3GJIVW4X4QVc9
fxkKQq9hYUWcEThJg6K95DbMXOU7sfb+qxLsyL6qSDuZ564mzTYN+XfHmbVZTLZGVQ2wruNX0dRp
G3hTfYnmg0X0LQNJeyer7FRgZUTkoUxsPm09W9D4wy4D/ggmV2cuxVjdVTxU/KtuXJWCedgvtce4
jWLuA/WlRl5ipem6swyMnWvb1sqcvJcgCk1YbsS0izrr15XPRibr4UHEi2ooxF4M9WPnlNNWj41o
3VXpeQAyRu6Y7JxRpWLLnwdjY7dN0BEeyNWSiWMJxxwLSx+ZCqLDa6Oq23NXurc05wvNp3SRlVp1
brymxMN74/LQd0s0WRrSG6iOXSp/JMhPmLEJh299q6Ei7pCWj1vt2bBBFpb111Kg5AKji6VQtvYq
55KREVuVk1kvWbSufaiDHSlWNHNmo43+Pa7GlW93DfaFd0nVDhuEv0Eu+mdvCk6BzV6Fbdkm0ctw
2SsJ8Ritv9PwH2CRM7wz5SIe5bhXzajuRZsQhrGD53Qk/2nyXApQkK6U8ceAf3DsG9o5soxu1eRZ
sFFSnBGE5v5wLDCaWfM8NJ2/MJFBXjqjunTqkfnZmN7Mwd1VBjbZ8Q/H5gadsvS7GODWqk7D2k/B
xCgfg0NvlE9VApii4ebS60d4HAevAuET+OHajypUPFp94Xjm95lxwkIcdZLa042lrztHHeR1Sv5l
3QX23gPycwdR8UmbbcaDUiHbXvAFOOZbnUK2hEdUEHzdDL6LqE2c4pdMnlp38ChCC+TOLsZLZ5A9
sEz/S3gFgcKssvT7ad3qQPe76jS2SboFlrEfO/+CXQjUF2IRiTYA1XEYMxjHlyy33qtpOJlme2GV
imxxeEh8enB3KgCC6k1ittzd8+qMPMrFjkOT5WydETkxdsJq9tqAD3o2PCjjpJ1asEA6OOBNEe2y
iiVu4xnvemK0i9yuX5SimYhzJTwM+N50mJkC0FPlhoeGXBoxt1fdbJqjhllsHLrjRmkab1VPxdIz
Q+6W6D5FmWEZMNcX1RZZpT2YSR7liarD7y+/pjZ2Yv5g4DitvAdW+5qYybemCifufn3bC34XM8K8
EL/1jT3VXwODIGQcz3T6mAyagceTXrjB0kSijAgDGVuLr7mrug3AJ2bYu7iJn/j9b863qqy8VUC8
gDAtQf/aUxdKz7bKCt6HerjVuvNeps2LO9YPZCH8pR4r6OQ7GGd5KEoJn+2Aqc3oHfKoCq7Btgkk
G8sDd9Fmk2DLr5J1dnzjgFDaN83v3aXIwYnN2ay8gZ7PTi1dYbuz7wYb8Ye70Ri3Dv+gPCi2GRO3
byt/GW30A3GznMizGLaFCqwN+ntYvedO/YLPFNHovLgIc6P5PDmZ01FX9naZ2aF+nH/TExds+rBu
3QhInWqW+DLAOy1n+xllBGDna2+O/k5C012Hk3cagKStcg1pBKDXkVDB9Hrh3WBN2iKOwlNZKLhW
GtnRhq2W5CLbNqOlroHNWawu+mWb21utHwLUxkqBBYu46QyMwhp//8S8q9iUBjA6cXcMIV57omGG
345l/B4WYhadavZGrvC5ceU0baI4LG/ZhM0eaGP/rE2hdyCysRxqvMddK9LWg5M/hmV1NVqMIJCp
5m1Eqz4D6+oSLYfvbZ3shK2QIF2+jEYV4yojOaKpdw/8G9G/oSRjNZDEGDB3Ajm1FY1Srvvy0kyq
dsizbtPnSrASCYuyst4Vuca6lZhwlEf8ekO+dsPpFGVMQH4o8rVaNneBi3F7oGK7AOJI85R67aUK
dOXur3So1lVXswRogquisejv8+ItIKEnYswovUCJVsqov9qNuJhqs8u8dFw3GuvdtEls4kEGZKEU
RRa/vzaB8a00D4HBrIlPoEM67IcHxqEwLWjunfeOR8orwS9TuM9kULYDNnBwWg4Gm9IwYBkxBPoF
wsol7NVL1LegPbR9GaTZRiM8YGf2ddC9GcrDcrQUGCmOYF3LSn+ph+gRhCXLUXSorKaDqJHb53wy
HnwjvpnMKRvXabdJNW29UrvzeZJDFl22BQkyrCnXcUw0EsfOOKoWuhiMFTBKSm7AYqcEF1NnRM3h
ckdFuB07beM0DasSgo0engWLUkmP5lC9+XH3ltTkKuJpoYlbKtqWPw2UP7/4Sw/tt2iw3tuuQK9f
XxlqWm4RvydfNiKsINi12+E3QrIk7Mu8InimXIxiegwt5zl2hp2qG3sRslRVGv2I/A50DxOMTssD
0arddnH8oZnKWqglDwykITrP3FiCJ6zaf6tyZAOTb6Zh4sOW7Anq3tsOkbi0KV4m31tV42Ruw0Z7
8vBhFcL7ErYzIj4Kj0oPkAKgHS4Q2XC0MnxPC50Ad+Y+qai4tX5xQfCoA3nVPYiOWEwTQIYtHPsE
cQxDO7+8ZRAZFt40HvPWW0WThYsSXciYHA10UkizuhvLrW6Glb1WNV5liuqgtQ8gTe0ePZPwsuFB
K7Dch77RWLBZK6ZcMtBoJADDNZ8SDDqhmyAvZhnVa662KwWUqsA1dIj0i605eIaiGxgTc29Lfzc/
8sgLvEx5Yi3MMIebDtXHF9a9MOqzVQ3uklwj225M6xaKMK5pa9frHExP74J8HJqD3pINDkinVMp3
lByweiS2uugrFCTBpeoOP21PvjxNNfalzp4QPHNjpJU816Ztq7XPmUoIDFWkmZG+VSB2157NooSF
Yg9bZU4DoicVITuhBiPBAVa/fv1VuNqmrcxj6zjooZQ4QybM2QhaOAUBzbY59aXZnLQiak8EICbS
er2yAz7SL2qlHPZZbZa32FSSG9vq+VxWFDX8R3SKeGzaPlqQfhhoy8pS6+3PZjoqQ7fG1lBcZBVw
APIQlvnlc5C4D2LmcXdYW1Nd3ojDiBtwsYdSRbxDVhnYu56Fp+4+Osy9UgxMN7zbcPU5EIF0WPq9
ruxlP8DWw/0gsK+fR5UHuCW7EEIlaWvemayr7bpZgrCzkHH5uy6N3KWGqM9F9kC7awTtEhPQtpL+
Yg7dzwN7u3vXzPu7P+pN1gZI6fQktP7urwkbFQvzSJ5UP39Wp1irnQMQRnJQWZ8WI9ZToXVlL7Ip
deFfYzw9H4UPcKoo++ZOFm2vSGYPuGkdDXH76FVBetAFscQ86FueHI17jwfCMoV+0yxzZzj1KpOv
vHSsvHoZANbby2KcevEWYoO5+hg48PsjXoUEzeaXrVJU5xLto6t8KdcrX8i6mCf5Sn2EZePkuwEB
Cbr3rch2bKeVpSxGME9Pvac/ZULhfajqxRBa/SDH0biSUEYljnIgKwfUJ3LP38jWJraWI5heWDVp
cS8PViqqTVLx10IqKwyXrV2gddFn9VI2g2gu7nnBaFfhwcwsPvfJoikEdUVS63OcpB4H9gP5liCF
vmkaI7oQYg83RT+kV1LwM3KgLO+RqHNWRRB1twRJzVWNqsLDWAl76cO+eWTtVS2D3k6fG6Jv/O+s
/iWc0LNzUsv5Kx+sfJEqbfHVrMp3TGWhS1b5i9vF2fehzKENxsZbPgFkT93iRzOwosjIqZDhKJad
WjJxTOrVH1jRLKoj0SoguRkqNKYdAz/AmpjlTkfvqdiG5ELeSUQcjGYSb2nl3Dsg/L9FffzFzcPq
VWVPwOqt9r7o5G4XSZyOm6gMsEbxNHGPmTy6mqnDFDQbLsu6ICmhVE4Ki59OiHvZoAWawyThl2tZ
lA1VRHAoDlKF5Q5DffQrg2FtAzFbyWIzD1A4urvuBhdFvV+vgddzAXyaPJrViyJcTpWjbhRDQ4V4
7iPH98gJbgdhdR9vVTbktd9u85qcluwixx8UFZx/F5LvLwR4Nhjpu6lLsIskBXrBLSjbtcKKsQQt
wxN/M2XdKEP8gIhBtKw0q/mapcpZt8o+IEd8P7l++ENk1isAb++lt3UXC+QG2mzvpERVPHFQ8sI4
OHrvbti8dvz/M528uNH91fvdX1aBlEtorWEP8ANNyXSfO6X9ZbD1YhkE/XTztKjYeHaG3E5Wd3eg
+90trs3+BVvTemWIRH0GURgjmBRehZrc8knXz0aZIbRg2D2pCXKBbRKKMzcOiaKgSM4JW6etgdbC
KUnMdNsKVFLSnARXlvTjKbGMZmvkoApyk+R/a2rZSWtHfYuyTXDSPN3e8kdxjkkCEaBgwuVfdpcD
OtmWUPt3hhWH96xGWNJpjv09SO/QlbDfGvbhi7oJxpvsGlmTQlTm765DV//R1YDmfFPx+N52jcXs
2yYPoKfiI95n295H2xS1ZcIZso6A57YTZR+ue+xCV2WlkvXz+/tMr3FWjv1prUdTfy8P2Ms6SwM5
iY0sanM/rYOJGxiltS2Z2jDujollo+oT7PVIDB/XhTFBZVf3qzuS4G8Tbn4IVRHpB+t/bUoP2Rt4
SuwG3V2BiwoYyx4yMLyEewNV4RWgnWEt6/rC9e9Z3YPRR3GTnBD9ZJ3TG6t+RJ5JlvrQz85IlO1k
SQ4EP83bxbjnAWdmDHmwTMvHuJn/0GcdeM6KVK6t79tf/ch/rHSk7S6yqvTcHEm3aldUWKgPadqs
VL0HXUEApdkosclvhx1kuIaNCB9TmRJiWXp9cXgsAASYK4lNJsuPci0qBPiI4370lEWE8wk1zYfP
IWRDYQXNxSaljua0iwxMX180f1R3MnCfKylvghvz/1MZWLa6UzRC/PJC2VEeZAM8VNLB88XTVAIf
Tzx7H8wbUBFWxrkj/nMJMgGsBdXAr0QNa5I8VnHVS4QqrAk+TtGScDSc/D3XC+8+CiDeeIJ4uqzP
HO8BuQ/1wZuXu0JAi1HClv55cShKVKGsEbdpf8zFWta3ITuivi1fyOI4iBMN2KvGpC4zC8tZLeyV
Q+1wNy3kaTPiXJoPHVLmlnKQVVWc0CrLH6ey9rO98yCupZny4496WfyjztJdbZ+JZN27xFDxvRoP
oT7+PKhqfR+1fNbJBC+ehY71lxZDPlDLpPxK0u7NMkv7VXHy50bTmr1pG+bW1eJw7WUGqh9owD+b
hUb6DIZHrrvMp4GGLlOVRi84XmJqzIQJKkNZ18Z4cFHZ8sfYWIEKZ/7Lh/MoRPY+loh6trX+V2DV
KgjSwmXH3it3/ctO1zpkRVVS9wu1N4Kdn+VsrRuoXa6evZae9gV/cuWGYHZxyHVkBiNnApAwtBuR
lelLp5JEG5VU2yhQuL7a/pIBsnX70lVBeaeJKt2oEMT2RRtkz+447glG5q9abxSwnnz/kIVdfPPN
4Id8uUl3+QXFUFycIuvOfkCWYZgvmN8HCEpyWjHYwNwOzC1ykt9iJElP8mDkQ3sSZgu81nKROFDY
pQsAkidDj8xhIfvA5ZxPgWnDgTMPP4u/hpDds7J8ybK02H0OnRrAgk2la9atgBowDNMe3RbvLEt5
AgHN6ZC9l8W4AsUCPHXfu/XZISHY7GsiIKDD1GhZCKV6GTvyqnFuii/ORN46GtL6tUizF2Ae/Xcs
mk8t69H3urOhZOUBDvbFtChcaAILhY38HI72Avgt2QBCxg3MmW6fwRNv4CnP4nKFI1CY07VyEWEt
vZXFz4YkVTJ8kMFZdoS7L9Gz0mEjbiBIfXTtUHibugTi2w92vQ+N9k6W5EF2seZ+sihmdpHZB8TL
Guc+GlRln7vwujJY6uzSO0QUdMhXq2huln0qxVeXaUpMtLIs+vBY/c6WXrn7uETX0mWlB9blozO/
01nDWcKqLOcewhCD/HqNj+t7P6u4s3iNGkjBYSibfrNswGHfgiTLb/685YjUCqzOrzq3bptVQggM
6A6ScDBX9Guluu5R6HF1hMvywp7YelShVaE3Zl/L2kFSNgZP7nAjHmWjhar9ChxIuVNLcIJNZ5Tb
3AHvmjZG8BT5hbMuO8QR9HiARwW9E/OcDqrbkNmPUwrKxisC5X1Dfs1/zzuWpEbVWI8ZY60ByCbH
wTLCVRmnEIhACjwQzVwPjHU1LMN6mCqfwKmjs8OEZMfeHFF3w2zihWx1DDKdY+P4R9LzCIxGUXou
a7s6OyDWSKFX0TfhZHdVHlvPlVE6cCoC5ECmLHopFQIIcwfnn1eSS60JqrvhN/AiH1fazFjLcqz1
K7klIu6OSB/7FIYSAp7Rfez76EZpTUGKJHW2/Wjrh5hnBHCYrCWjHRdH5rdmO2aqczb5ftZOkhj3
RYr9XaQqzuMwSxahx7sQwnS3detP4yKbPRhaZ9ROpDpTApeobs1VOQj+UzkfPvo1lVngbaH8vEK2
NOOIQ3Jv+lgQQm4nx70GkdjebKMNH0obzYoIobe1LMoDHUzHbm+s7GcWEMJDnx1kHR00k3AgEZB+
73utiTNtFxzsPK1Ofdhn6yRLm2c9ir/Ln1ozfkRWH77F3KsE00eMLuZrXKSKDuZ8TeoQU6his36e
jDl90PvvZv5xTe6l2kJ3s5/XCBtcSpLmByhV3kFrRu9AypP8Vq+TkBBxHmwSng0Vbtg05bLpz1MW
wcZKaaNNOoisxaTAhMeHq+6i5tOj8oyP+hggwrCwVJdjPld8Hpo0wgAY1OvjBJF23Q44rtfRYByL
XE/WkRUrL5DkLz134ZsVdVez7o0XeAs5afH637r6WXuRS1czHK6lF/3s+seo5qTisV6IhDDiq17l
xpPqV+Vj0P1WiLpXrbP1jxbN+63lz2tKr+y3deUDQplEh7N4rQ48Y2H8kxBVzbU8TTQEAaL5UHox
CpPuRUW361Al835NnuZo0Cp4qv6zVpZRhq/uJoOQtTcqd7kVHKCMmNuUVPEdWXnlTtZDfCd4Kiu1
bHDRRZ57k/Tz8oXs1dpaa+1kh1rWylN5EK5Frsxp40WJcsbP/rJl1IKvrVeFh5F5/hrw19ilA4E5
LRP51c+1/CrPWIU+NyRT7z7rBz/Qdq5B4l5e+s++oE1/9m3Q7l2gcdAiO+wGJ3mwEPrkPsrMtSMy
tEuaFu63PP3sU4+kO/7sI5tt1UKspcNYJgJmGDwqiL8f8rxRiU/Pp7oC4kueyUMd8OwCnhQuPus6
3R3F6bOc2FOyiTN0zOTFUBxRavpjHMKVJGnq2ma6csmR/TYGCydnmY+DCr6mhKuFXF/nRVeEDPJr
oIb5VaSjA0fcN1beqGe/N+yaDgG/z9rSMJwVmVZjJS+UB6SV82u9q+aesqLuwYfZLDm28DQynGZe
JtKNJ8wQxEIWoTIV29pAaUkWdRPKqAJX8yiLkR2teEDqj6Wn69ckMx9ldR+h3dqYeMjFYz6+1Bqp
XrYQzl62KpZ6wUlzusco23yo8+ljaC8120MftyV6SlxExmNcoyvEfnR+W1qKmmBhKca5x1fpRfdx
Jvn3d2vO75ZlWLghkzS8fL5bOWTCu81qBJoFLP2tVELPeFxsmiIAFz2LpX+oo8966p9FUYcw0Twg
NLJVNkxDyswuy6maf0m1NN/J0piJA1MlFJ9UW3sxa11ogVF0RdttWNXEs9dD7YxAmcJs6SNUcC5Y
CmGd5FukHyrks2TvjwsdIwQ7LdzZ1yO6WkodXcGbBWwt+vsE/4sjAvKHVhncF1Xn5UdvgHXkeVfR
JU/1XJ178GyqhHR60ybuy9AY8ZJAfHSUrY0d44kxJs+BBnq6MbHYGXrFfakgjW3yKh428ipd7wlH
tnF89pTUe57io3xJV+nUI0qvZADnl/LjmERulStbWRyT8cuE7ywaVnX5WAf+Wr6k15Ab0yacr9su
1Z9NWGNJ5J6a1CDjoaqQizGyOuGU7Zx6YZF7iTXbBxdqPoxjaiI39Kt5UMAwfF4yTdPIJIrEvsWj
1bBgnYTdQxC23QNGS4QOU8ChfkARyRsMZPrx9bOH1vpPfWykJ9kf15N6a3QQLWWxmgecs7jzWPKa
vsqsJZoi3tYzrG3TjtVlyOHbswAAal8p/FtVRDJbww7ewvs27Io3PJwycILB7DVgwradGheifx8/
WXb9zTOU/C3xdeAvtvjL0C2xblAmPBKNtE/lpAk8kDzna6yIlewqXPJ8eq+6tynFG25UI54kVtXf
ptLrFvL1bEiKaWeLV78EqqiIgcWYkliHGlLluohs9wXgwEl2bWL9S+eqcBB1W+NNEdGRn6Hwe7F0
2Ef9/RkS9lAfn6HIWFPJz1DBGnqKcvEN+G638UViblI1mXaAA7KVjrDHkyx2VZKv9FDVn8ym/tk6
eYHxW1FNdLEjaZRtYDuTJzGU+FnFJ32ljmp1Bgzf74WW1Dtkk9ERVaJ05aCb99c4di9AoM0fbn2o
U2V6bwTTBCLkMYRyrp48vzrXxDOLFsGF3shf+0yEW/SyMuTv0r48EpnDMmo++6PYIvKMzbDZLNkH
0FuIfoQdgQ2032T2OdWMtT8o0ZG0kbtMibuuZb1wdbBAEJ3zo2EV66LpsYwIWq4wvAjjF29wPwbo
94Zj4qqlzfZ6jqMeTRMs6FwScQCKp6jGj8auCrV1VXUoEswNsots9Tq9OJBAQEU/JkGFEtgmrQLr
ZBLfPNnzQRbDtLcPE+aSsiTrZQ8tI39E0sdBmTqPob7P1/YFHkehlW1CXG+WUoAdputTidD/QxQA
mKw1cBZSCN2Z6ifbc5MH0unhR32ZOstW0+uvqG3ANu/eUBvnGQb85T4oTX8XIB20dcM0f0h6khyN
onZvRq8uEYBuX1VUm1bIOGpnpFNxQGvTaDMIpX6uVO0pqJIeSR2Mssbce7FiPFRizUmObSl6PECM
EdX+Mbiyx4CMnQf30Mr7o6E39r01H0wd3KJV3I9xZM+KYu0JCOYB/h9Yy8pMqr0+saz47N/WdbRR
G7Zssk5e1oWg8MeozbayKBvUqHpHtt66++zmgKRy6iK7QN6071Ph1xe3U5afHVCWYWkWj98/h6kN
R2ybCVKfvEg2tG00rJI09KFcMJCs05p8wOw6yvay2BW+vcmjEjSEijeOF1gvLlu6Q+8BApDFehzD
NUo16k4WnaR4akh3XSFT+Q8w1Dd101ov5RhAYPNu2hCbJ1IXSPAH6g9gWOo2rkq2NLJOHqIor49w
rqAt01edCmPjT1W5b7r8C1hgqOeer6801Y1v/ZhbV1P/1hJbgDiDXcUeGTMor3NjURXJTTUjdaWS
HVrLuo8Gv/xijLp2kCWkFK2rl3+T3WVNZGnqnkXr7+PEaaGCimiUdeV0HUTSpv4SwKH6GIPNBXBt
MX2B/OIuK4/MdEzqX5snoAi914fPku9/lORcNaBy8dnW/aP06zo5yf3qKa8j59Q/6D256nkC/NXz
4/Xmtllw57+5zhsC0I9Bvw/6MTnBbExOVuLf2mzsdsixJKfPenn2UScGEmY9yAa6f1bnFTP9Qpbr
qfueBgDz8Wc4+ZlVnOSZPNRiRFNFT1sMxP5u8DU1Gn4rm060K9Qgu4t7fCg/hvkcoauVca3Fs3bf
PL48yLFYFHSLf/3H//6//+f78J/Be3Et0jEo8v+ArXgt0NOq/+tftvav/yg/qvdv//UvB3SjZ3um
qxuqConU0mzav7/eojygt/a/crUJ/Xgove9qrFv218Ef4CvMW69uVYlGfbLAdT+NENA4l5s14mLe
cNHtBKY40Isv/rxkDudldDYvqKGZPXqE/u4SudbO9a7jAQO8VnaRBzcT7jKvwPuKhRL1HgsVTALS
TRAn5rmaLOPjkE3a2WRqvSM3zHeNWpJ5BpVfbhUtaBef/WQDOTcMNIsIyeQyIihq5TuRu/3JyrPh
JM+MX2dzD5RTcpZx4E5DtiYnX9f2TdQW92UElNY3x99KXq7urdAbN//zN295f37zjmnYtul6luE6
uuG6//zmI2sExxdEzluFjevJ1rPi3LdqesbdYj6HvV2T35hrxNoacSYDtjEgHTIfflbHlYdsoKj9
k0Jyc5WZqoXgzVDfe5FTIaFA3eDbFnBStQth9f1dLtvqu0irFveZ8FkA179EZMOfVf05TZr2yYA0
dUvAcstat23ik+ZDMZTFVCOpMhgK4vnzNRbcg3WQ1hXk/dZ6BmuRLicnTw+yNS+S38Yfyt/GVwx1
37cVREtfw/XU9xvEOuruRPT5f/6iPePfvmhbU7nPHdPVoHyZ5j+/6NbNXRasQf5ORKRHL4bvT37D
QebxpVpIWUDsQy1PfsefzX2BLGqd53cf/cK6hSmMjuhdaE7VkbAOfNiEGy6zxxbTzLmyc2f8sDz1
fXM+dfSfvUrLfu8E6y4RlN4ezSpj3bnN9No0i7EmHj5hELNRM73dt5npPlq+dpXtGbscIuZ6CZPT
t88V8sbLunOnV79OHgdizI/MAX8MmAI/uKmeAdBwOaTolk7WcO0cJzy2fXmSJUQCx+vP+u6KzzMK
fF2Z+4vOQPkRmIux8s3PLlzamPnHpbpiVquJ9cmuiEF5hEiHIGEfDTfVF4/joGkYvHXEktxm/iyB
8pfjrMfWUr+oqP/vAAvZH0V7jM45HNYHw8UkKCqsDMNUrv7vRp0vrwy0EP7nW0O31X/cG6ZjOLbN
38zWLV3VTdf4Y/ojp4y2GrniZzxPs+nZ1FxzU4cxsJAgXbVd6x8U2/APYSfuQwgyW1mS9U3WOqhf
zq2yHJOuBjZdGru+N1lMoEK2yMHBQEUBHkfEear3RmcNNyHs8gp9ZonszXiTVSR4u02noD8ri7LB
1L0Hu2r1o6xynL471nh7yZI8DL5WwrGP1Q35Xm8d636wYf3obAuCrFACSuOlcGfRNJXIgsXs+TJA
jVbcbHyKOrxYReywde2glW9NHE/AxDouuSD2iWWYsk+U28ioKbamWR2CFrEMKwuybTwnkYmX/zyA
zARSm0IB+GyAuk0ac77Cma+QnfPS/qYZvs0aqiQo1QWtOKizHUPz66ySLbKM+5Drop/gAOXAOVd2
VAb1jLbaVVrDJGMenuTZ50HWoZUzsRk+yurCB1b+2bXB+OoAIRySAMANdCVc5RlF0q8mofmLLLXN
BbcU9wl+TXavOuEFswEFY6xwOKisrIBdtcqzNrbRFjrKuu41u7sJ1vC3Cfzwfc0Pgu+P9YDNsfUg
Qlw/obuIg6zLSm9bNNm49THWPii+0sL5GLuDl+puufgsy7PPPu7cWxaDxD6HXrLWkSzGT1whkhWC
e74L/fLp8/krz8ywBaRZ4Eny8RQOvPq3flZB3BzC4LRFxse8aDwLUddp9LUxF+VBbcjc5GZ5X5C0
uBsrK3IWTYfHRQVu/o9usUDTTEVwprupk28ekroKL/KAdlRydserLExQ5PyVa4bPRatP+3zqM3Mh
W5zIDVcaSWZMobnU42Y6uDxzYEvEN0I7ZMyADMhSiVXbMUiiJ1mShyz1xAZqmZjZFfFNHswSOF9b
Qv9OuvCUV+Nb7XfGE0JvrizJp3ysTL+Vwr9LNXLbT3hc/9bW+RhWshDKVkFpT3eQXtQ7edb0w/Rx
JuuSqUd7oE/ZLbepuHMsF8nBQvPVte20cMY+zmG2JdsM3Rfo852+dwU5VDQcEBRDC2orlNE/t302
4XbhBTf499HKzMPm6f+xdl7LbStbu30iVCGHW5FiTqKyb1CWLSPnjKc/A00tU0sr7L3r/BdGAd0N
kJRJoHvO+Y0vNZgQul0ZvvZt8B7aUvjDSBW+zj3KKwQ60FiDATQfkk8r8hIqbWJIoYVkv5l+9QsC
lf2SOhlYylxJHjPu/3MXyc3tv99QKRf68w3V1jSwOep0U+VmSvd0w/00n4xM10+7orIeoS/LN2LG
2OUNaV7UCxsxmewlABeEmeKNmGeK3iSoPnplBZKV6L2eK3pBOa2R6+d3f3f+9QRfrT2iC6U6bNMC
RmRaI/5MLN3bhwo16GLPbLBdAsfaYq1e9ApJ9tChIE8NqpkUNN1jTlpuBpm7e9RD8GXNMJck9ajr
Qf482sG4wWNURjPIoQsa+9b2qLwXh6ZnMe0v6mI/1kr2bBjZjBpX6oUM0n5e7Zsrza4wq25V8xEt
81kbyuTHUGPEZ9dBdQ810lhVHmI1rw6tR9QV50Ay65Vn+PoKyfNGrrL01ZAAODJ/V/a6Br8W0bRx
62Rm+0QY9smqVPPn76HJ5BAphiIzVC5DbaAjWZdLc6NWrb1OxnmcAxVEP581W+r1pzs/+N+9qobJ
Xqs7+01NxrPJj/IN0e275ffmK8VSzY2TuOOzy/xklptm+whgAH2dozb3cYhismjK/k6WkGlC0NSP
aUowq7NK/0CuR172jV7vzE63VqrUOxvHJhupSRneI10nY5aIY85gwqd1gixYNn1uHdDZS8QbhvEE
pcy7zTJcp9Iwi6motOuHitD0jGKG7okbl4aAoldeAgtgVpV3EqUr4wufpPzBBGBPkt56NzpcXprM
33hM01ZFx8dpSd4dh2wo7tK8eENRp+DwostI15ViQ4Z9Cpd3BKtoT/raglGbdIueMoBX3zNWSFH9
h6454gIXsSQfwhXhnfEOKxXEaFUb/dAL5KmAy9+HgiLExmxyksuxt1AJv2+R1ZN78YzkFvsXD99g
86lzxuZdisJF06AQNrNQXQ34vkGoiZpzkrnaQmvkdmuFQ8QN0cupO/Zz+HPIemPEeG9GMS6UnMAF
WDCYZRRQE0OXrMtGHCI9o0a1NHwMB+lQLIWgtNiVk5BdMeiy60ynU/2YbqPg02XEYDuoIabKWbxW
JZyd+445rjtROxroyghG7OQBFxUE2JKevmv+azf644+UBzOz2lS+U4sxXVFAZa90yVNPEhCUicJU
vFVeSWiUc1Lb/tWocvaYJ3q0aPjqbQ0t7/aSklpzZJ79PHNLmcdimFDf0N+LKjeh1dOmWYpoL5vx
/tp0ba9G5V4cXQrk4qC6XOMf28RFxCv0bfySaCS3zcA25paseQ9NW1SHOkE1KoX+g2gyjXpTRcpw
xGrBf7CdMpkbgA6XojM07GSjhxAPxCFK0eI+M5e6JYfVrKKkGy3DQYtH6r9qqQavgXkCaJ8XKnwA
ZyogQFq7H15Yn4Tku5zqWGBJcK823qdhzdBSe+c8a5E1rHIC8rimsFxRC5s1jDF8bMRhEg38/7Ew
ng+mqZ1cJQNHF2xkw0WbJppQ5n7TZKf+aMOnGTkfRCJk15zALCPf/vvzRFX/vErWbd2wCU4QejD4
cSqEo/78PClYto9ZmALirX2tIASqDfmmG+2l2RjqXTEt10fQm45dfxxNfdejqU+MrKfHev+nkX89
T4wkO6s9/n6F3+cFkVQuuzIdb6Da5bC5Gpz7TGcnV62x721zwPiQFrEZ4nxYSoTQbr50VGbMKmAo
g/HJthN5Tok0xZ6Gu0cOG575gQNQKt2VOBIbvYLJwI2inCmGT8ivre0G1Yg9UJUMBdm0bIyNGudo
DYG7CbTwLkhD5yiaxJ6EweG88UbgU787FINKG2SRVGA61S01bCp+FkxYybNh7x1JGK1YqXHvU5u0
Zf4QQVBU38qxix8CxX4fEbk+lgr8rQH910ZxI+OAfN6fq7FXrfOsc4BNe2tLq40zNJf8PsrTZZSY
2bOZduHOaLDCEYeUK6vcteDtlH2aPw+jGsywUjWzvDlIcUqyg5TdHJyCyc+8MzIwoZh3VfohriTU
B0SukI4pXbYcxvG7oaJDHyJKujwjsB+bXD0Lj9WkNSfT3rC8x5rdXJEU4+H61xExFF2ArwrlM12u
LEYccLbECJJ9CCfmFq5j8sSz7Kco5lDV16ZuqhOFr5a+ci3ozqqeG4hKYuPUxZmyCcvAAnBQGS8y
Ali/N5IfikQtjxjBu5c3zUBdkWVasBJzpEF+EjEFz/PhpSP+QtbAMrZqHgQvgzYLJLvbumKa4vqN
t8MqcdfLXgGKmRr2WqomHjMEz2jo1F+eoh862YreSuBr4Pod99lGoztjUho9DG2gzF0+zCkOnHqR
OlK7N/xkWPW1rG4GbKi3bm9kq8ymmpBC2HgRll5wx/9YM2+1gcJgLzGrBXPwca8VwzjP1Exbe7I0
vAB9nll57zw2rlvue7J50Mlp111AuprfM2y6cfUFgtvfw+SoQPg33cFIQHC1Gt6eGBZFYJ0j5xeP
9uhZ50+oaGP56sVdfBubNqGIEIPlWIncmRc36hscr9iTzR+BDF9+xGLkaHqOuqnqMuDNqsUzno6H
xIzMH0kcv6dSVz5YRZH/p6mv8ec403SrchRNVxXw72BeFP3LraruI8UC7js8ykbiUG/0ZGsNN94U
BZzRToajcVS8JkGY35hS3RxbaGp3vao8i/ZojNBcwU/MS1B7eR+txUJEHAaV8flQ9JpZvS2C/M4Z
7XjnKkG38MseyQ4xzVlPtONVS0aqVHPUXo69zg2r+FWZ+XdkivazZCuk+jslWaNK/1XXlbyV5Cqd
5w1wLt9Kz5XuqPfl1O4T00W6rw3fWkChCMk6meSLWNFTbYDpKbCUmVjvi+U/mPl+H6D+XZvY0NbU
A8hoMA0tXFpxy8zSoJZ8j5FVuWxzBEorq8MjunZb7K9SgroYc3Y7cex6WbfzeqNZ1C7srC8dYoiZ
m5wiBtYoam8TuycRY57gilV3ZaqXdw1QBuJW5kkK2+rOR7e6y0CMznNZlfe2VSOylafFkCxP1pBB
/7PGcjqgaPGXZRfn0LWll4QqglkUlspptKb6N8BTm+vplAd+nM5f7nK6aXj6rxJFy6gN3hHqUrey
AsxbwVZQawEY/KUsA1SJVCwuJRzcX3zLfG1cLLWCAjtTBycs0Tw4qb2KIxxJxUnpwOpPV0t3B769
fg6yla65yYtDIfV2MP0SugmHvTTcS2N+FLnEtHQPVmgUDx5snW2nIIYX7V7qHV2lKh404O2pgzgX
jeNCr2um4Mzkd9XQfd5c2xDBd7d6Vmo3Ysi1Qxw2NjYuOd4Q87SrSB2qSXznIDa6Zboh86Cc2OFY
pWKKDH4Ge9Zkk2C1stX4ga60sGn2fokCQ/ZaFGEh4NkhCfsz3Bh3lttp9QilyL0hPNi8yD40lQQu
0nfVrc61n2eIc6rFAKkcXR65UMODoKoNLhEsD6It4O4tdKn6R+MF91o7puEvEI9MV6dkVV9FG5Qy
0Z08HWV2AIDAjO5EX8KR6NOmpNPvPm1Kuv/1PCcqMb7vUhUfV2o5YQ4iY8qIkupTpeeUgdlkuY+n
qigDhSpNuW2c1+4N38jmHoOoNdN475fFju9mwSuxEDTheGgeYifWNrJGIUASqta9XZKPnQRc77Cy
+fWTQFBgo41qKp1thVod+DvBpvdc++AVzDcLNR5es8LbBk5c7ys50pYWkbwbAp/eL2ruk8kaGQOP
1yyqlWerifJ5YTfjUbPyYTVqar7WXAocIykGCxCSQI79StlqpRLs0bvFtzL+Es94kiKq4T2NQ4N4
Rve/D5GlsDIcfMwLeu40BVW4Xtlqd5YfwZgFevxmdd+YMkMywSwLO07YLFAz+rzbWpgadanfo7Gh
g1Dfx56uDP1NbVBALQ+GeWq7+rXMnf6lpQ59YaU6sUavHF5qRZ9DsXEehriD6WNnwUyu9eClybBR
0Ph6rMShM5bUZnvdGShvjTokuseePeA3pcWrpKaqQ4wieEfkU/J/pEbXHHRyVIsoB0qVTzM2c4yj
8wiWi4q8QCUhTJvYwI+bw6rtjuII2QeSOXC+doawKY56Y5N6lrPU84o7g4y+i3Ku5oHiK/MGxW73
rfbyu5Bvh4do+RbZUObfAE/dDlrrvdWjgu+gF+iP8ni4TAzw5eBG/eTC/HzOa2VcNUkKiWI6dBxw
XBLcwO2ll4/VpZ55+Pd5uvmXZ5+paQSIcWy2FEdWrS9xdAVUiTmYhfRA7RugVxdDsqEY26PcJdGm
6srJicvPHlz85LiNJdbPHG8+r+ZHfB07GGQ/BsRWhcFwyt3QivvxTZ5p5nV4ImNJLC4dS9BlLmOn
SxuQGXFfrNUZlH8rRlUOUDWO421NxPedzPWmb7LoW121+oya9vREiYK6ylh3rODNUrpnT2FQoI3f
kiHcekzKxUmAfyOioKaMh5V/STHnRhI8IC+8EalpH2fXhwjXU5GMFn2/j8Bif+2bzqudyvoPmQzt
rwslZCSawZPL1Piny1+yXIRvXN3Me+tBUyWY1s0Q5c+xAbbHH6NlV4DgpiJpzGG4sls2UrWtp82l
J8WzdiYau7gCETQO9sxLjB6vk3GvksLc5klqbsVe+Xvv7w67zgBIONb4zNT8mtZ6M9nkZK19j+aa
SafdNltFKqwdVAJgTqaiPwYJNNZpFfSe5IAbM+OnOCmRAk6yIBPDjPg4Cfdzfpa+rT1acc5UPz6q
sGJ+Nl13a6sVv5IC61vqG9L3AJihhYLuBZ40xfKabJypyzNusygw9zUi69WYR/I6kiN/bwxGttBH
5DOOrz/5WKrdxtCldoToMEqbgjBSMnYPaYL1goyN9zvoo7DW+YJkRHXJzIAEgdR7i/vQx0kEwoPL
SSxbi98nDUrmvlslUNuS0svLSeB0yt20bLq8kqtK3YPsmqRI7CBetjrgNITtfvA01t53xbCVXadF
4WbMQ4fJLlHGymUuW/W9txIxyIIahhujGJxLDDLBM2Vabz7m+G90ciRDOlFAibe/qrgdvlGO0y9K
4ikr2witqbnQwuzk6dELCDn3QHK4XFeV+pzWvXsQTWIjDp0kXhB4D3df2vVKVWdN0pW36XCOGlRM
IiVKBqTcib3rRrRFXpuvonTHHcpuWbfJ9ymcbgwgXGOnTAXiltni7WKnJmZUlCaI3qGRjV3p3Htl
X63VJNKeo9FZkKQz72WMiu9Kv7uP1Z4kGMrclUJlK/XHqnYrNX2wyPIyXXXE3+fiV6vYQ7pyBjxl
xaHoTUyEV8qwNPL6lzEtzfA8J0MrhSZNHEqhsi8QbJ7d7Kc2WNKuwtFoLya4vrIILLnYX+a8qo2d
BdF5tZ0TnGY6A337tgNeTqbEfxRTMlaZHlgy39/loZ/cG2P4uR2O9K5PjeR+Gm9gHf6qq7t40Ox9
UsvpY9Rg1SfeUZDka6b+9rzTWnlljgb/AYmPRK2uKQiN/OxRqiGMT2OHtMnXCfHhWRepzf3Q+/ky
t7VwIRKFbpRolCrruIPwJ3tOw1MuK8OUvH+4zNvHItfmo4bPBXNja5O4jYSXWM3yMqyLF6OOTt4U
62zDfGOCF3rtIlSmCE2CY4Hd3RqwSbUMPEc/x2kMViqXxp81jgRR9St1ZeM1zc4Eg0H0/d5BsPal
5XMXVSYpcqpPY9Kitl6BjT6JlAPV1FOOiJpFkVRIK1JGagBjWfS25bousuHNhp49sFZ3+e+cURdX
H2LwrLuGIuTbGE75a5OU1CBDQ04ylBaOQrl1zCRpzf8wZYJUsjwmdfsgRmAhxII1iB/rHDgXJQgB
GPCmODdT8E2MsACt5UY77HPuaXPspKpjOW062exwe0uUua34iDsjM6TRMjXoj1b4mPTBQVPj4iQe
PoD+We+TTxbf26nveoR+6dPR7/Og9rb/4eHjyNZfn/+WaWhkfhQSdYpjqX8O02mGRCmu3A8Po4OL
poKBcpD03sxx9HZOYby5TYYKStG05zUuCyBdjYN5WLnSTUdx/KJJXWODiUoxV4hNbAtIXGTP5YfI
iiBAcqtaImwJF6aLO/dVLxuOXnXEwAWUZ055ijxWW5M76xPFIE+pHUEWmY5kD8xjGj5ECCZPipm6
G+7bkA9Ty3gdqCS2EiO5y51KOkRj2096U8DXjgSaKurv/Lqt3hK/+WlABHstiaxhG9IOzyFoJSwo
4lM0eN0hg+mKrsjODqVjuatQ6ap1yeoUurNEtUPR3veqPO7iAE+vESeLoUjVWYjfx8J0yCrkPOt+
OlAsNf52q0gJsXZx67cBiN450RPUs7pHLZDilN8Vfu2pmlvP+qDDZNbNdGkWeXPnm/k+phbrNU7A
4kx5Jbnu/NnQZf7JCou7TvLDdd8H5tZNDeOy4fHp5d9BeDDP9HiEZlnQ/upUnrdkaILCefGpWL6t
NbncooCtj6TEeJQ2wXCLgBLf38jVjyV3J0p4CnuBEwnJB9vxAUo0kXW2XVAUSjN+VzyER9nkPeha
QLeZXCwy2X4GbNm+2XaQ3RRdWd2GYxMu0acpM+4A3bNjIvcodb/94RnDsvSKzr9ptIc21Z1fRivd
sZJe1WTn54PlYEMTqbO6VkCyJL69RHLobDMgXCvTlvB1zzCeREA1xvg3yEgi4MqAnmsDzVxkbsMK
PK2Pam4TR0uH4K2JupNNsvWdlBMxG8uZgXXD4AYS2YYq9I3TGv6BAQk86qz1sUMYW6rdsF2erJnF
pigAQEmRdm6npkiSSiCEKM+Egq0Twrcuf+nt/IS/bP7QZuWDUjrxkQIm+TGTlKfMU6yDGubVfjDK
Uxfq6S4H4sgS7j2Um3QnB94ZnO+w9qwEw/IyyPSdROzZuR3xBnvtTKLGmKKVC3EoDebRzlkemmrb
HRoTP24P075XXQon947G36pOs1fqxl5THqLs3NSRd77DXuFrP6Pc95aUPn60i86IICbhmmmIOHb8
6ptkwWls3eGRzEh6LOLwkdlJdRgQXM6YPikb0K/tk2xzpzblOFkSJPnJc7e7S+xW2/e9tTJi3Ycl
YJYE9HT/TnTi+dLdtb1lbfIxeiPHyIhOMYa1E0SgLMVxoOLVhoIxhvwGrjQnsvzENKa51SyHx9p0
aGomSA9HadapN+aLwMmHWVdXUkYqTku3l11qx1kmMePCt3BqxfH2HNuqNPNR33e+s0mr4VQMoXG0
k3rJ6hPXL+0nNm/M8ML6rdON9jTWGHoiUSkXZfA6lvwOQ1Y6QxNWvzr9Hjl591hFvrMr3BH0JrzJ
eR/hStOE3NIDqXFXchckNzk/5xNWQfkpnfYsXTkl3PS3okl0tnAilx367pk4pLgpOUhK+UbZ3jab
dK5lJLfrDrkoREkOrcAbibxF30MpNR+CZujOCbC7eDrKM2wVA6+FbCD3EthsNpmVfuzFkYYjoW9+
vzZdh13HOlpekNrg1X+faWFDMATxL6Am9qYvqnBtN66zJX6ZrAJd8fZdEFRLv9SiA6lEqLi5VhxH
u7RQysvoljrv5PBkXmVJlmxTe6w3Pj//VRNk9k7LBlw9Bgw/+qKG1UXdxxmsIDgevZMf8vgOfBtV
B/aYgDoJw1Wrl+U69Jz6SLk5lDonLl9VN93LeGS/A8ReN0pafQtLDFpMS0uAwrEwpJBKXrV5E83w
C49vFaKoawWb+1VnSNMjAzmHDd3xO8Wwt6pcmu92ntwrzCFmFUHFU4dPcwcc/5eulQefe+Gr1/IO
Oz/KTlgZNKtyqA82P6VlpNrdEp/E4SRbNrEF01efZaN6U80k/JWaexlyCawT3zyZ5J5fLR8SW9Eq
1XmEvLEoQITtbGDl+HigoPCk6gRnqcG9lExAAfobVmL8LkO9AITGnMQEqLRoYQRux1Ez9sgZlbnv
dMqLDsyEGIhNotJRuGUvKhnBS+AbIyAEudgQprTOadW9K9TgvAF/SFgRV+ZdUjXhVgtATNlJOxwS
Z1q+GMZbqOTeg4NkdYXnbrM0PaZISjDcNUPq/XAokwNgmgznIUGKEsdASMq0bZ4JT5AgYUQwTZzt
IkvuoF6gQeurlWx58doaAVUoI9pj/i+j5SDX5tHRkaYEXeEhYqVAdVADWGZ5h8g0cNwHQ9erk4X+
M8pDJCtQvYqJy9HX8T4YC3VJBrm+FcVdUESzudkFxVqUfjXhVJxBJeZB9FYN2izL0B9kuU0peMRo
OQdhbZRtPNP0tls3DQ6jo62kr05svZN16U+FE+qnTPN/BtM918AZJm8lTH9V4rCoKM11G7TDsm+j
9OypnUO8sql+mA6UWyAT7/gUvRdyYD0Wsj7CvIle7QGHkGxyoU+mzaCgzlRDvqgAH1UJjgkIl7G0
8lt/8qYXAx3HBEER6s7NtS2XwEaWBjeW6SpiWGz05sm+XPtysdhUlh5VDW03PkPrwIs3y1OKjQkA
Evpi/txq8c4JnW9WpDn7QGN97Vf3o4ajpzqqu7FytnpSuhvLsVF255E2G7Hlo/Sk7ldOXKlA8+Ph
mE+bYJUOSbpgcRysclYKc2q/1WcTEqFW9v0v8nMjYmwmKqy2SynGLal2stuO2De3y9gb8V7gRq1L
xl3PfWQlD1I4jwtTeTRDz1q5EQ4afOX5vSrxCzUz8Xy0KyZcMr4+o0v1SKIZ1iLEzW3eYaCNnnvA
y7domvaGlNy9gV5+JdquG6Wy/xhS2SpxNYA0UF8rYNhV9WxXWAOnlh48tSXWzW1iaKfI8VmiUgtB
Of8y1MZx12ttSn1P7K06teiw8YERV2osAYlQ3SfkmW4K0Alr0Ybhg3nTjoBwKP47wQG23slFzcHZ
165nnz2NWXKgyt9lSRooUs7GjS4xEQQAxt19mEIThdQxEYxekD3Gr53sqxQQUCQIn8MmAO5vZEtt
t82ombOot8tbEzMBww9ISHoJRgx5j685HrWs12QJEO8IHtF33PNgdWfP9PaOYXpwpkKJAEvULOGO
ZXfE07I75tIQA5Vamo8msyav9spH0LXhHrs9JnlxXT5GeWYfnEh/4PsDWGGYwZBOT3bjRUerIdgz
pKc2tJPLpmAVNy9aEsDDNEp0hFTBH+r8hzgwfV++zawumiAG4ynyXHwClLpfNr42ni5tsmEu1dim
9mIaIjpYLehHQ9qJlrwDyCQb+MDUUkOZhGMVu6aJP/ZiLY9us5a8KwqGakKfMeayy52I71Ust4uY
J+G+NDCdgOUKK0px3L3Y8DVw1k1tHYELjnujNHkAJOEdcFOcDTJuiwKaoYw97Gj+MmtjomaIttrO
NmqE4C8LbRXrxwoPm9gkC9/j2CjDdc4KpG+6q53kYTBmGrDAO593vRysIV5JLC0L1RtPNqhQQghH
KljnrSHrPKap3HRyFSZrqOO610Z7v/05aBmJ1gZBi2MTuM2DyNpUbsVcbNpDO1hhzTjtXje1dSDL
OyzaJqhvCZuSosgt+6aT4lc38qNvhkSQH6hf/cT9XpnVoevdU4sS3EKodI+mzJciiL6zuCIB38Ac
VRuDR8t0KDaA7qiqNRyiAzeiS+0tc4PvnNTF6kmrzoFeeeFMNmOZcJJ1DJ0QRLmMwx9OjdjVpKMC
kywfiQfokRGDupS0O7EpfIVpgW82C7j8H21l3aA06dVi3celfhnXKZCle0JR0GucRQ6dDYKHom8A
cY43jjtkD4pvVueuwvyjT7IHHZtrJ5Klu2mi7jaV8qxRsbojQOBeDo08Aao9dOEiUfMQREPbS7d5
5gOil+OYXGz2A9Z6tg1TBP781gJWzHp/Z6AlwxwtHpeG49rbqJSe/BABWIcthd6U1QNE0/Ihoxop
ByV4yD2pfHA0HF1brOi4w3JokwdeKi2hGbd2D3B2u32bU36ahuZPZRzDZy8Jy3Ugg9stHC/Cn4h0
j95VwUr0RnoP+9jXc6pX6HUlY07ERQL6pMtnnh+UsdDcW226i32UAiYLza0ljRQMtoa2MrQKHa0r
m48Gec5VQgET3uOZ+ZgQSlhRiS/PievTC3l3mWc83qXIMgix+CU+Fkp8K85VndZb5kre3F7ObSg6
42lPnG8azAyvwo6AynjRi+99sNBRsV4OKdPigQUYYCEGp11MfrPHKEcMlj3sMUpYw8vLuX2PJw8J
7aUYrLW1CuTUdi+9sVnhrYCvLF56vGc5wA62aEkJiY8QjYC8ybBGS6DgK8Ny2mPrDdYCdGK+s6Mt
1SfBA87VrSJ3D5JitQ9J2T/5aJT3mZ72q6LVqdzX+u6IP88aEIeztTQpMC9ttfIdlmB+uDS1CIcO
OslmF6AN3mCsmCk09zfAGbqjuEZaIvVl/Rws7bSfJRhIMsULLHgtYbz1vF45J0r/IyU49T3PffWG
Kg/jmLhGuAp6e1PXY3JqjOixkSPv2XRSpF46noQhWrvnMoK4S6x9WIheigcgRxaxsxG9mV7eJ1XW
nrzA1p6a71WReCvVR2iYd0DMITzglyoVcL1DkpzAkMZh4+RQdbDMsf7Yhf04bHRAF+rs04BPu3qi
QFAfCB94xtkdOu/J5OORkKWMt3e8J41v250bZxtxJBmdfgyB7ImjcEyzA55dP8RRyYfeaVaA11AP
tGssi2Zr9+ToxFXDekSoSWXKPMTF8ji48sdGl9aW1HnHazMT/nwTu96jGHRth86g3PoDmeIvHZkX
yiDCUQtcB4shxCNY65g2Jnp/vJzbsmA0SkV5jCJrEXT18GqPpjsfa4qaByWV97JKuIva6bkdskb2
h9IHZ+1nB7EpYlz7xB5YLJufd8oz3Co/2rBJ/KM3S0AXtQhKxOBrhxgcT71dI3mfemPEUqSwu4qo
BLHXy1WrCiJ1BSgrbMDnE2AZxhTYbfCxQZGfbuJpI/auHddx144v4/6LIdfLjxTERyBqeeHreeLw
Oub6Sv/FkC+Xup77j+/yH1/t+g6uQ75cvgKQ+vH2//GVrpe5DvlymeuQ/+3v8Y+X+fdXEqeJv4fS
DsWi8YOzaLq+jevhP77EPw65dnz5k//vl7p+jC+X+rt3+mXI373al7b/w3f6j5f693dqe9QMaa6W
zfJh8n8Jpp+h2PzL8acuUlGchS/Xx1mXY+wEs8tVLseXEz6d9revIBrFpT6f9c/v6Pqq1zEyeecR
A9k/v5//m9dnMcPSu9NDZufXV7xc++vf4XPr/+/nvrziX/4mNRoIo+hw3Pr9aa/v6kvb9fDrG/3H
U0THp7d+vYToiacX/dImOv6Ltv9iyP9+KWrqG2guQPP0cKgOTe9btyUV8Vh4cIiHVXXo9bSicodD
arRgYxa2O5fsKsN7GZYjkimHGeXULQb2g0dNHMUrYEjqcqNmda/PRbeH5xgmuntqflHQiaZ2dOJt
4TALzNVcxbAVPpROUgmnpmJGmoHSS4LTW4OA67broZ7dQKgnH47Nzceu0Y8RLnNTq9io1seJ16bL
2dMIF58EaVZW8Xdc2KQ1DHFjliZJtCQnRTxKTrIzVZkrvUjrg2ab6Vki+rIznPok+sSogl8ueOSy
nyvTCDFMhR1y4xNs2YghoB6ZIqVMTbmqGBDnGTVcekix4PQiouO/fHUIpyfLUF2CqH/zys7g7VrV
ffNSjQjcJNkfqcSiDmyS64tjTOx8ZMzOR/e1Q/89xNQlhmQ9QyCMX04T54qNGOf8voqBMeMi0xHv
YtlMAWIZkgUQu2JDlNAKkc7Qdd1cBkW2jVd7PSw/nUPl6R/DP7Wi1scortdkHP4qP2WtqZsHzMlh
JE57cRXftC0s0y/tTIiCOfNTvkNfTuhrf9dG3uJ6DTFCbHKWtzcNtkrLa5vY82OrXSGDfP/SLi6S
V/a2zEdzIzpFkxV3i0QeJixQZ1AzSZ7QmDZaCT/NLJ1Lu+gU7WLvuqG8ztyKw7ENUrRE01Vskilu
GX6cK06rMFadB1qJU1GS9AtKAIBbhqPq3JhYrJ84jyAJYESJby0l1ITtzH4ROll96jy5PpVKbm2s
1n4QTdf2ehwfgArZrDUYKjYJ5cgLU/cwL53OFG2X1xBXujaK17Etb7i8juiQ8/EFJlAFmxOZrtjz
B//uQ6/7RbprUmuf31z6LvtCsyvUu349UO1Qz50CV2tyuBu51rQYFlyRVBupwEW+uHElufzTfo3J
lTwTw926bPttrYASAJAAHzXUPrTTkdTgJitPMurrRsurfmEQzRdNn4Z8VV6Lfi+0kWN/GqpJbidO
F0LswgEd7TbBN6J3OUXGCKWr2Da3/lQUARxf/pZkEt4jBRKH3yN8U1Hw4ulwilt/KfqJEorPF6LR
Gv1sh/7VIAAyx8nzozaoMsAFmh6Zoym2xy/lHJBF3V6jf5aSJSszrtsb0ZaPEF9ZUsTnmmzYZRyl
Fh3WsHU1N6q8usOCPFkEdRnOfSMEhEGlYEo5CK49neuUd3k3lDDkaVOmtgZRtz+riNFejkX3l+v0
cniEUeqtW7Pqdi3a553TTSAecRy6vra1VWxfcEScXzoIPlEP0FvNm6/VAYl7tZ3JkpfPr1do0vDj
Wl/aMOTStq56+NJsyoG0lFS8aX4/PD49Vy5PG9RE44wYgvLpCSMeLP/yRLo8ZDo3kGceRU/4edfW
zJXImCYgqsF1ZPgZlRHpFTbx772Bcvvq5nosutsuupzxpV0csoJul1T+v1RdYwNF1lnv4pyH5boe
SPvrJnWrj0Pdq28aykR2olO0X85tUePMvLEcb6+nEVV3521eKDNdoD3w/gFKS3X6XNW1IKAIWAE9
blWv2gCnYlOnFlbpYcrCNKiKdTjGxTrSYls+dwaxAxmo50yM+X+0ndly28jSrZ8IEZiHW04SJVGy
JNty+wbRbndjnmc8/fkqqRZldf//3ifinBsEKjOrQMskgMpcuVarAjNpVVgU9etA1e3WnO/F5MfI
EPAyOmnhtjP0YhtAlbNZZ2+95jFnPNDMaj7IGVJ5O3NFCuZiNx1+BYXpXIkp0AHVboy5dq5Qcp9o
8WP+5UBaj38JqO9dogWqMqDciY0mkPF2NbF16pJzheS7utrlA8QtvFPoLZ+v9s5e5sg1oltDB6t5
XPOkuSJPDY/7UCAWrSFNYMJmFA/F9MOHVW/b0tT/CdG519jE8tYPsZP3reUyeRPfu5FBCWDo9Bhc
e0c6qYyuLUjsp7O7cRMykiAdXm0VjVXV3OQHmXGeLOtA909Sr4nhglRrtRU4yp2s6M7xtYR8nKLW
prU2uZUZ4oWAfJebnje78FQr/vkO9Q/+69yfLiqNtZE1v8duCq+H0+UPTZt1N7MZI9lEn8tniU3n
8WOsPq4OZRqgD5oJsadn8EiSnoHOHDWaYTKGqqFAR63s7JVuA/F6PkAH8crcaqAO+UrkErLO1qZO
jhKbb9I8bJOBb8BPXYbibaAgOXuLqr5NWhtAU2dcpUA8oPuB6x+iEjp41NnFcbHFyguCw7hC5g/h
URUnh6n3Xh30bvxcqfCt00QR9TJBLvFhJbnEosSCxSHBl2vn6kOBvupODbAmy7MRP1mA4yXunP5G
H1TQL/pvEX8AioWJvQeAb/zWOAYgq3p5XqqJ/jwty6mER5DOlLpH8VMPT1G+6k9GwhdWTZdVy75s
jzP53v9u1RBdJ2PWNM9DGrY4OpOPMHY40pkNPguZLG28S8wkeoG97hg1ZPt7P10/V021nXtD+0r/
XHVvQu+JOitRNC3y7uyiziLeAFpG/iksKV5Zkq686U68ia2/W7JEKlWu5PfVT0oKCJOHyCnbpjc8
6VrWHwc/dg8FCfuv2prcy3P4EpED/DzWiecc4s6Bc9EeNRjMYM5qruQ9eUVA6NZGp/7DuzJNlbyB
r7pu3Trpq/fVJp6ka995lpnHz+b8qk7B5xodEtSM4FpAqQ0WHbu7Qd1Mm+7fhhRFo5Mc1tI70hxd
n1wtAKs2+9V1Z/jJkxwCAB51BhZPRnBbmMgB9LfWaHcoXi/FfFUM08hNlgkrv/8nD57ubZ8kxlWV
0iO0XXr9pu4H7yQhixlO966/Xl0mmPAKX3MHpateJtDKjFql0yTnmPN11+yhrqr4vIhltN1DvFD4
lE/hAcO/DprQ2UisHEBN5zuwTdPBVsuvmg9/k51Fz1q+01N9fK6GbnpGB97cJpMTX4ttBnF7Byrq
JxTj07OYmsqGKqjQT54yTaDTEWZyeYtUw5pNH2Js38Qn4TaE49ugoGWn10P7ZinC3+AOmW4DJHFu
l3AGhS6ncuD2rmn97SXgYxRKEK9TJUaGYdVHzUbGOt/cvekgQC8TLzFFlS6okL/NFrfTLq+LnZeQ
cV14n/Wpja4+hLidzhM1Cr7ETmvfBENg3/ijloAdXHVO5XAZi18ixe3lkImeI2XsXiLPLgmlILEg
vg3PiATJGnJ2uaS7Rpq1/derSSR71HgTQ+F2habd/OC5WrZDlCHby3AMYmyjNT9A1IXqHBwUhw+O
cMphsE3z40d7Nd/EdWEgsd2iIi2LzP6zudTTfWRGPeCkwjsE7CwfXb1oN2G7TkcZyiEbfBggx/RO
Rg36KY+DM+/KLI4fKjUK7Ch6pDHzMqWBheM0QE0eLrDEboOhh2UgKH43aP9OtnC8rPxETOhXZbq6
8GzH06FLCnBKTQu5WD89tp4eP9MIAK4yfJaDlbo9CCInvMmVze8Aqq4rrHHipVo/PJSRedPYwesE
cwTCgCQMP3JMtKIVe28d64PEg70t78bK++sST2sg8C63e5SAZmyWbTTGy7UM174eAKO5yVaGmp9b
T2X9tcjy16vBA96QvnS9o4U+JqibyiJp4yu+RTMBOVLDC7vTurw6iS1BhWdmK//32D5aNMqdxBCq
SRIlQzlYiZuCo6mi3QfHZQgLs32IHaSH2q+W4denGZXMR7qKKTbB67Z1AD7u+qlbD1Th4+cQDdZH
PfE3cJgX//DKXHsINhKbW370LPNp7v84XyJim/+vD1d4u744L2sACj5Ql+8eAiehPyCGwyuDfDjc
uDTvnHyt39OZEUEk4Ex/tH0a3aQKY72R6MFNUBeNrfmTHHqrtU912O3Ntl8+lS5NHkUaQv6q/oXZ
Mv4Wdk57dx75lNE6DaGWTP4cb175dMW/eHNSYu/mDmouqjTxcwnd/TW1aiRdB+RC26xub4ALwi0F
APZpjrd5ogr+ylLpaXDjzuVf4joHKcWnvPGT/WVOhCj6Zhmj13XEoef/P9e5XHv+z59nGFd9i6pY
s29yBy2HzrwaYfc89qHF+1Y+jtbd0rAMr165dZe7Vnoz0wJcKoeYJvGeYyS8oSlnb/QBvSRqikTK
2jLU5lUHIhBB+NRnzbIXo7jPV5TwmSakPc1XyHj5Ccq8ch+tF3A+m9q2luth7fe6jUbilqSGfZMg
EAd0m3t+H/HIu5NxIPd38ZPLWfx93fT99et7TTgnR7J82j0/kOjBH3IfXYEektY3m64cbtLSmdOa
Z3sJ8459Pi2q9dtoOvVR5sssmWDw9dnxTYEWRc0XxzQW/p1rLhqyBDP9HFBdg5Vo7tY35usPQ3GI
bVkdBJBXWmv/c6wsnCfR754LI1rrPteQeG/lzAa0cj4rla3ONedZzv6LON/z0RWHdDT28/0HbiwZ
msB4tTIBMPvGmSX2Nh6jdzxaOdCCHNWEDIrzk+FF9Qu9xhvbLsA4z7YFgDl9tpQZYZAMmRdSojJ0
Glrv4UjSADCv1YtpkIQnC+SdxMsb/XkNJBntT6kXP0c0K71wyPjZIhsbBCT1kKrSr6rae+pCtz2+
G6KtdhxRdQSn0QVnbwRZ2WPq2s6dMF6i5fHoLNZwKySYoaK57BIt2etNYu7OLJhz6mZ3aMWcJ8gs
OfhWfp4qI5k/O1m694DS7Gq/QZ21HZarykisx5pGq/1QkyezHQdJHGULNbjP68rtziHiWFgAFaGg
vKnN5c8hQnCc1LD1qLfljZ7G+skYeh+tqZeFXrHHXrmWoddOhjtf95YXJFtuoctNppl/nSNtmrVA
p9vVVq55+TB5NAAIARZTg2G/FXveB0qZde2uzktdPoy45QOmXn7+IJflqhcjyLxjmSIznKgdo6jI
+Yk2XgP1p2/roksnRmNZwd3KflHCwXwTuZgoHakN5mWJi+Niu6y9qmVWfqcI3sxfSaG90FCpfe6r
BWXZwa6v+6LNURyBswzg4x+/BsyJ/ylsI9IyQgW06PTJWBB5CRmgHrvWzm2K90NbDSVYvBJ8GYr3
w9zKBZ7eg7HeCrF3kYEHmkP/G/hWI7yJjL6md4GGzrytYQAXum9yu9ZJorsZMavWmm6r/q+8cuyb
GIqnWzpJ+a9qtBqCHW2q4FFWVt+iqERKSLyLCpEzObQdTVJnz8exm/TWjTv+USO7TV+0ipPlZEwS
aaAVGr7lJXKrTZSNBW3QHKzViLXruSFhv/Ic2Y4OhMp/5bldoONX1qQ+k6K47UBEbVGSQdZBTer8
PNgnw5DwblV6mn1qap2u9WmhA1CREashrFHLQxCHQ7z1kJMRr6OP7ePa6/mJBrwXdp3Vt6FQQt1V
Er4MA3AkY6yWl7BJnA2U7OVL6OX+pqqi4OsQd+ioOPTsDhYdTZQNghvDUwLXirHBTtPwPDSE6qGG
d068Mrx4Jfi/nZvnUbL1Jrbkver+tAbgMVaLmFSSBN7JVWwnlM9AsS/UDG+nqNmLbQZyuaLeotxq
SjFWyBGoFWwauvaBYbZ7v9Xqa+hT/H1G2+5vZpZ+7WgxeNTHxnxAcSHfiB2ZeXtXIPd3DBSol/Zn
Xs2Mb+Ha9Df8AbodcK3sN7rbuk0XBeE9WMD1qdb6R7FHZtEgo2w7JMa4SNL1h8EGTtTDs/mSfLfi
dP45rVG4qbitPY51v14nEP5e63YRPbEdBEPvliimfzd7+E8kEnqz5dFNoYV5fbOGb5LOp3KJd1BY
5PRA5WSNWiWBKUZaDfL9snj5CTSe91A2aCRokcPT7O0sKkmVii15O7t4z2fpXJ2GEnKsJHIfY95e
j3wXrXs50MRu3ztpqF+5uVUpuaP3DhmiefpY14V/lNhLRGyRO3MdMKfo6z1B7lc+G22e7kMd2H/V
0TiWanW9dUYv/6Of0+1qL/P3CNHA/doiDnKJ6FSJ5H+NEJ6oHDHVIomX73ak0fBRQrV5BbtNwa9I
0+OHUO1Aujjwdg5syij59jGZWNmceGobIv4QwXvQgc5tAGfogLARDvEGuc+PBomyRatbmkLUnubd
NLU2NeD5tmtPfZIVf5gjCV+rCeqnBWAiCoiaeZjXWvtKBuscYdH0sykWiIfclJaokvqwYWndEwTm
v1N6Nm5h1u2f4FFc7iNvvrZKPvZWr5bqAPv5tJNYOVh6/jsUdsgLqOnNkKz0VMLRz6b0E5vL7bgi
zgYgzt71izd/6zvycJVFdmTt+uULCno7aYGGHpXt8BDbO+ly9k3P2PiuC8E7lPPIbI/acxIuyz7y
tcqlUwZaXDnErq7faI46gDUvuItwCrbWNmkpGH4U3BupFCiPhKue9v/ptIwWSF5oh6XvtVnmx0Td
ryH7cqjhoJvMLbfryz/XsC/RZowWCFw5rOBub1cEK3J/8a7FZFkRf9sPIWVqzbf5EtubFRaO3WXu
JU7Ooqy7St+W+hCW+Q9aYBToc0G5Yqa7vnB2iA2Xn5w6Z6NpZ0g6mmjcdGbCTlPPaZwf9PXo2O2P
qS6Cgznq61YY5rO56B7F1gfjur1Qz/+PNl3NpcOP1tRLjKyVt920HWAA30nh8UIQfS5bvqtjxkPp
HsJp+iJVy7P7zB39z/NzedO2LJqEZcmhGtzDWA1f/GQH+eXGMef8NC3jGO8zjVZPqOs/DjPVZYze
RnEHu/uVjN5Ce3Ufk5vZm11WlJHYJeItXuzoqnYPb/FySQkNvrsNBEy1Yq2WQ1WH7r4b2xVhuL9t
cqb4M09mFUBjKzGODy8h/fqv83p/oilIIqesiU7zlHl7FPfex1xW7CFeu6Ia9dMdG/emaZz7899D
hrBe0RbNH+DyL6LKdg4Tky8Sx29Tz0PxfLCR8f09jNBAMxBa2nc9dzZhF6g76yeA+vEhAloMhhVK
fkVW3kVNgX4PPKESJZO8aIR9QXn/OanvstNrqcRIDNTn7ZJ2tzpbTq0dVcsmq90ZLQ3G0Uqdf1wo
JYpNU7b3gXRd77lbKfkNPOImJ2xQWST/Bvbagngo/dOm8nbUysX6JIe1H72dNyFGdrG1tNdRQtSj
TVEiRVigV76bYM5/kAPZajASLTnvcg5hcDSq4CF2M+u+nb9LwDvzMBoH6GyLrdgua5CTA/fUed55
DXG4pRGczIhXTXWp4e16oIDyw7raKC786uCd4w9KryN6ynwOcTYBP4PaHvjyBeY1DEpQwihaNUgN
20fLrOiz9uyHroRkrVEHFSAmCZBD6r03SaiaCFjZOU/8da3L8r+utVT9tyBJjRvfjDee63RPckiN
yr6KjHBAfI2XxW1fQYpkroF9HPS8fxrHIvg0FrHKUa35doom+yrUiT6PSVxRiy+N12iPdpxPFVuZ
j9GX68kMXa0vtsWeg08z68toqI2XpIhfRNd2nnjdazIrPspQWneC1UM1FbZH6eEp0gAxJeNWBhIU
w0xPL6P9OUHQ79zoQ3R4lY2gplqHZrDt4AOWNjp+OTJD5tKB/Hqpy1LqUh5J3JOEocQXP4YtfX5q
DZ3Oq7uJyxSBqmwh44yiVAzIApz+p7gY0V3Jl1sxyaGG1enKWzMTMkfCzuqJKXG6Myy3meY1N81s
p15zMKrRvZatRCaPODmVAxyO4a5HYGsj2xSxybZEzi62y4wPNlnApuq30f1q2Mc0gAIZghbsHWkY
zaLesdVzlBgUnRjtrq+EYdXS7h3HhCJzjM3ioNE/eWhVgXTN6uJAm0F2aFQ19eJdIvOP2QBBQ0kv
2dKn5O0/wORlKN6akuPZe0HDC5yeKm18nvvBcV5KebOVb3IQ8LAL6CKqK+crEuzDNjRg9PdHw/ka
Dub3ENalB3EOvbmBJM/83BRoeyxmfCXmuPDNkzXRhzubift1rvTuWKJDvhOvE3XaPgpS6mjqAqHX
vF7gvOTsfbgAxcR3F0j8zj9AZQrqlTaX/s6Jsy1D0i4yLBwAfYthbvNsvNGW0r8bwiXZdU6CLDGN
HKsJ/+ngaPZhMisXUosq+zJr7aMEAKD0ILuIrIfLzJVGox+NwSY4CO1v+Vo4h96J+Fo5sNajego/
TMLXblRgl8tBbOVMljcNyquLPUja6dAAlCTPldB88+tUGWoCplRz6dOt3s1dntKEL5MzRG29GZQ+
hRzcaiBRJadtCgSrV4eLW2zLGiEnPZEIEsfHJc7rIEq5nclC7yyzdVFU+/swDWN3M9ZAl95MEWik
O2uGaG/39ykth+PavYup+mS+yvrgh2jXwJVsnlrtrHNzlq5xlZ6Q2JviSoLEImeiKYTUkHni3eZi
jgwrh9OOIusvi75b72L/ZdEIkbex7BLf25p0Tqk9hWxAnNB3r+Y5+37eoii7nH3Yf9Ao/G10V/C0
KgJ8mXlI0plssRpeYj21WhMn3887IPGe9zNjM+0AOPm3qVU0pHTK9rnLaeDTtZVmlKLx4BFuvM+L
S2c6hDV/ZX3tfzG4f5LDM8K7NW3bW9MCCJmNnvXM33zaxFqv/9T6B9TYwz/VHKcxX+eEhhbeISXa
3q5ZhWjXtGyXomJXTEb7e8/9eTNC4vLQdiN0HnrE7isu1u+dB/cDfJHLNu/gcvSmpdpRUUkfgB7P
R9dftCsTubtH3wgadj70YVkBdMvq8ksyfZrHzvz2YZLRtxpsq3b12LfwHviL6R3tKVgKVCd4gaQ/
qPUOmVNaX7N2vs8XP/8jszI6KXl7e4Jfs6XHlIhY062v7TTeS/7s3yLe1vgfI2hiQ96LLuCdP2Rf
4KVAuFjBIIa9TnXrq7N0LQ1g8WcBVFSx7t7McGydYQ5FbQH1RA3jYM2wVw3w7V7VVjmiZmibN4KE
SMvkvKjM73ey6AJaUhYVDAWNnd550cFAFixFtARoMa8pujch0duUd2gbsANBseo8pIe+exTeWAMT
uRMYVpRJ7MrUpnp5J0u8rSOm1IH3ONUM/szQ97uAHmm8guQjultdM3voHL/bDnFc/jGofXofBN8X
1K93ORutc4TT6+MmBqQTgLQ7uF1KA9VbPhU6gO6hqnMDh6dtFsmfXowOPNib0dDYushsijbNxoTz
QT2QI3dXzSvptaUoHtBGNuizhu9taNIZQNU/Ha2rsZdQjoiM2nlGNgZ8i5UjSmv7zrTgIT7NpKqK
qtO759f8zmR5xWGmQH031wYMYOOi/95nL2mUwkE0xvo2CRYkNsE33dHAfgkox2Tf5hp4Pi31r5Z+
ODh67926S+h4O9Il2aGESBGUkZGc3YlmercJ/x7oh7LskNN6d8xNmtjlXwbMem+B/n8ZZpg+Lna4
cfZ2nsUv/xLvKruZBBXIxg4usgp6jzxr+ZWqnKSMdT9qN5SNnWv1TNgGtTFvbLfoEbtsrJeOykvb
k4QkOXAft0O9EZbNxc+gtNLgO5Sh7dr/+6TGsAHnlcuJJFUF/a06aPBUAi9EP6Nf/7YpRxrbLoow
E7AnHSUt2I1rw2/uUmQpH2N1KGdn39UV7O5qJAcA/3bS8dKpLAEy8Q8DtWIZweEIHwfIvpMeRrcX
Uzq3xe006r+JSQ7uEFRHXzf788wuaeNj2Tp/ItEz3ML9iYzRMGfjrRNVwxYidIca01STb1dG8Uik
nJ3DZWxHxZ9lruvgZbL5ji2TsW/WcdoI1tKY6L7hvRyPjCVGzuQASxq8BdndxQx9LwDOehheJ7Rd
Tf/sqj9kpoeUkdYHHvdkzeQvN7Thfmkif5dm1vK5G2PyqE7waOpgueK5hj3UNbRbca6TrtNQWTVX
4vV9p7kuwjjcitfnUXNyF+93OouXzw5c0M/IAVRt2w7bqtUemgluMYmsHLqzmwVFQVnHbPnpdM60
7MVrdgOy7PS7wobJJwLHkX5KzfpGlpUIkJAQ9mnNk4ySEiJKtpzNnaxGzmqAxL5ZoNFyq7vERkja
MUa2YWtsfglpZqXgkUATlUz69cQX+WhBo3uiK5tbcxvVnxvIMTb61CQ/Kv5oIQmfCLmgbqdH6Xw9
RCWAC5U6ZTuNOmoSN7DiMSzMKrY2oBmyEw8l+Fpqm2YbzfZ2aZ8a2zwsfgmMPUQAwqY46GWTbGKl
Q6epElyoROpyckDBOPf3YhKn20Fgowf2hCgqEeJwB4icZL7YLosYzgBGtxjuxa532oQkDZpZ9Osb
d+3QlNd1HD6Gq2ZD/SWUVlFhQmRlwJG6hukfBc9yyFWUJ+4CTtGCyQ5uWwJ8Uka4mwmX03Mo1JVI
3Q2UpYI23AXBS1z1y8MlBbBoNm0BYaJdS+JAHElnz3tIlNsdN1jrkzhys6PmXRkvEGTkN15Vldz4
AvPKLobgvu7RNSicBEGFcF23euulL/3kVxtvLcLfG7+5nyYS8pt5/V6z4eOvWvV0kIzNn5ldfHWm
rPw+aPzX0r+8fGE/UCB6mXePw1iRELAdhNnjeb1eIm+4afRguk0okH28cjXb76/sqCtrcX1fLxV5
lir/TtH+/ZXHIfua1oW+TUt7fFiT8gCJGWzcq61d2dWi/W5NfM+DITOfoQPx91D8B3f0/I831NGN
K2tK9U8ZhGZbr2vqb043vCjQNvP/gtqISuea/a4Zmv4SjV62M/nRf4ryULuifzu9SbK0O8096ulO
sFafvTiEMDq2jR8Iabx+DIOPoYVR9GOwSAJ++BjLGvzjYyS2X/3yMVpebE4W78nbYeb33EzIV1CE
KD5DBVs9Wj23FTWyA50DWL4Sifp7MfG21e2CzhquZCjT4xWskgx7az5Pp6/b67ZqKo0B9JhDiuyt
drIbrdh5DiujeGSrBTChd57RE3Cex0glYRBBuhVbG0UK9au4riA5fgZhVDy64et0JMGoJyYO2QR7
0O+G3n49dOosA/7uaiPoUjVyk3Elt5JbJE6VB3IeVHtQDNZhqdyJYINtkF2gBLLewQaLpp7+h5g7
pAdvJEp0aiSqXJflrm70R95bwm1S1/BhLpPd3o2KQUUOZj8inYmS1DGB/vF4cSCNQLT+Fr3M7b7q
w+u+YudskT87SvEuz+C+gmHChwwVnLV44bwOjlLpK8x12CJBsKFHPtyfgQPrFMcbZIT9qyoxWmtH
n091bygjmgr+le7RBL+og5yJ14TFbdMrb9ODnRmmvjqWkIQ9rLH12RSWWjVaXP2zUNiKT40uPhWp
v0X+Om/+e5Xaai0ayYCFhZOz7LMeDiV5BTy/DYpxTmp0QtTLopTK5XCOtnuLLl8q7JdDsKAuvNS8
/U6xe53amgVIIVm+A+za1XmQvSxJW9Pqh124abMkgMmiyc92f1EMY364fFf2S7xh2n/y+jZxDyP3
MivGdjn0mUm3yDQkpNuwXbyRiiu8fgXsILvFMi/i+8jgwdX3E50WqswTBGG0m63CvJHqjld9Wtel
e/kQNXmpqi3e5Oz+HzX+0wbLpXDhJ56988uYAmej9vhWNz82C/+lUtYYTfZsUl5Dy9Z7zG3deoZl
Z6/xvEEzxRnutJz9mijVmLnB65wZ00SkdGyQfSmBpsfdrXh7pMoXaCueoii2ZQ0xj0iL3sUFa8iS
Fnkw8EhZsSniKkPBaoif66VpoN8BqNRYSfxcQdwPWYu/XWfYZ7eNNaJpGIbeobHdV2/Gtlqmiunf
5qsIcXo02O0dNGkQgW29vlb/lO5MYO5VdnPHP6U7c5brTtzeiXdVlXHxUh0nWNXNL175Nckw9sz3
c/8tWH5r3NWyu+m2TLx5W7qB9lmLln+cLbP5apvezj7EaWmkbeauna+6MrNu49mHdEd9acFBPC31
vDw7Y2/d1sOCKrn6crbQfVvsXt7Z5csc/h0/pXCBrmM1ufq+dj0SRJCY3K5dbN4uZu8ipZxaG7Fd
HP82JJeAirXMu7itcnV3fYxo9QeHodbPeeLuet9C4ksz4gc5FFX+mf5VD8Tj3yY5g9ct2MIpn+8r
0csUY5120Ka4PhRov0YnMWD33P1xMVtLlFyuUHjV6xU8B+yWYo0LtmYU53uZcQl2teI5moqjpsGy
SfdSummKOT2goswWyPPNY7/qzb2uSrVaXAS3+gDEQFV6edJ2Tx2yysgsNOi2qghxFJ19NOghO0+i
vXjYdYibLcYa3iNH2m+0PKh/62vKkY5ZxLdFONYv6JGd7e2CShGCRPa+ydrmt5p3VcOoqierDGEr
KhaQxso+qul0QEWX6Q2Sq8+RO3xF5KLaob2XPU866RY5E9ukbIuyydn/mzitIr1Q6lCXz3NsbANr
hW5f3dGcq3Vc+m+2GS+3iw5mWaxZXhjbeeKOUscW+hX7YYUEO0CER4Mg79B2qXElQherZ907RqU/
ZcWcfUo686eYJcpPfP2qtO3lm4rSA+/KKsDDVJr9zLsm3cwONwHq8c6z2Ko43s00OT5aDvokqQMV
rAfq+koiZIK9kO5UArDPYlMTRhf21nMewDejBBBftoe1O34BLt0ew7E197FKfXnYnd55b6/YFn1X
8f9mn9Yc9dkm3MRzPNxn5eQfMnOs9lUZF1+gMbSu0aUMtnHYF1+muKVp2Yu8jRYwTNeQpITSOZJg
w4LPZyyme3Fmdbo+ZZCQRbw6Tehs7YqoMj+bw5Q8Tl4/XY+Z6+uk4dz+puZhmW8mIwqPtnVlOF03
/hSHVkF3dVuYc39zDke2D70ZRKhATzWwsKz1fG8n1fDS79zZnl50resRnJpz1EwYRvWgGCY1ZGDV
EFXSGnEFWllkWMwomEXO9ExlOnj0B/ckZv66MBRFgNzrrGVJHxW0AiGYa/F6xvIdlfr+kOXs7y6P
W7Ij+bJJyJCgBfDuMSxP28vDN5z3qqn3XYD4YlFgwbki83J+VstEkxx0AhnSnQ27O3tIAxV1VWUr
hrl/Stbw0A9x9CCmQffRO47bn+IT02XSxfbrpH5em1tjmH5K/P/tpEQKgHKVofPJk3rzQ5BGQD3q
brKaH0sb3Wopb5vPZdhXn8ss/MtQb12N1yYbn5fJE3SC1nno/joU7yWYjFV3ugynjI4zI4+aXaAd
Q1t1Fs+Wv35iFEmf8fivI8sry82Uu80TkBBz6xSx+eibxnJAVrq9gwhuvJk6xHICz+8eyC9bOw3A
xJe1QUhjqZr2h9/Ex84Ab7upgHNDUoBQaGH9QHkn/uaanrnNKLedlxw1Rfvola9LTiuApWFyXpek
pfwu4rub9N30TavMEWpGzhZ68DboHEzfyo5rytmkbP8aV1krNLEBhKXbuS/ig2iDhaRVTq4HxUUD
cfJehu3QIhSOIqcohYlmWF2Y3unNLtJiLgkMHsZZyrvgyS+RDd5wYoc8fzZIdZxP3rv+lxgdwM/N
uCbWIRqsYRevXnhMgmD55iFnPUxV/bUzqvSUwxC9mdH1+CZhCUqPRziC0dm0vU1tjsF1mpnhVUyz
4o7GZHufTDX/13W+DjurytH9kPHS2wO0Ira9nxEVQhfUXfeW7l2BZfoZOkt0FN56QFf9g5y92S8m
sa+OcY63FExETI46m7HzVI2OYheTOP+j/cP6fMfffZ5f15fPGQii423tyXQOAV1tB0NzUQt/O4wQ
2S7m8DCUGbzvzeRTuijTH63lhdkebDv5n3aAZERNOMdYa4rQS+qhCpNyl/7nUhfL23Ln6SmUvu5c
oBCu1BDsylHfoq7eBoafH8Qm2gkDzKf3U65vrNGEF5tHqWVHxpHSqH7GjU1+bm+czh9OHizzX5LG
en0Ap/Vr2BlGpsKCvhpOsIa4X7K/w9Z+/sdqv4bJ9CqM+H9z+fZbKxtjFJge+tpBk95qvMekS+xH
0J4T/cN80Sv9Lu9htpDIzrb6a9e1fLgSTTYlKr5dE6gO4xauW4lZNMfdtB1oOpMayzlGXQH2Zefd
FfTdOTyfwvUO2ohPEi3LzgH3LetcHNK7+Wb2QK3YoVZc5+hgftVrShKhF0YnGUL1d9UWffKsoUj3
XCzWblE9rllumSe/7qqNDNfVsK4hY9bP3nyOAcLMZXktXlkyRnDjJEO15JLDySdLltDr5EPUn5wo
hBZFC0hWxFtT8ibq0LUFMHHk4O4klzJE9YomXhIdZGhk8XRr6mgWjU1cfo6oGz3b+TmVIgFtA+Xz
ZXrXNfo28Ia90VuoFEZp8Dg3tKqZ0VL8UU8jtBNeD9B4GGF/+GfE5Pe37cyj/kMEyCnS4qrk8S9r
eOzfd3NioQ/PO0th7kHikFJxLZvjqmj3x1Q7CJH+2Xb2Q6oPyX7TwgLrlJpx5TQ2VQkTVlPKac2d
J0NKJuehIGwEUxNPztl0wdS8TRK0jkS9mWQkoW8TTdoR7uKIVurUrB6GPLtFftB7BhrsPXum+ZU2
rvYESayHZHnj78lvz3tx9p4WnBZSVr1yiqks8/vKy01YaZmdJU66p6W+Pch0X+8MdqLtj/NsNQkp
jSvg/cknMen+yEsVxM9X8gnm0R9uY/SAN+KVNUxqcKVujo9immqNDqLJy67lI6Cu3dw4pqsDAPn7
E8Hsg+qX9iSWXi9QfVp/hGkyHiUB10GQe7U2Q31O4E2J1d/zoH0Up3zJqMYi+p7Gj/IFi7Oeto9f
p3dFXe9i14S+ucz8Y8JzAOyuf+yDpvjsmGn5ueA9yZqz+SFqLL7jjmlvHTPursUJQnq9tiBK2MqE
t+ncrwpIXBdv77tVem9ZzwKaMHkI7YD0rrDvwHefNRSV22lOfkCD+7s7oO8D0UhwLGLUGL08N74z
Ufwycak1f+ekgGbKnaan5tFREHxDa5ZryuKGgl50j9SFnU1Yt/nBh7VgQgbp25AlFmynORUMVVns
lZSLsoOsNd/Zf42nZngygzYejrQuz0BYM5AKKvP3IQdYe0m9tRIKGv+Hte9ajlxXlv0iRtCb1/a+
1bIjvTBGY+gtCALk159EUUvUmj37nLgR9wVBFApgyzQJVGVlzgNfgoUtRQI9AVbNMsEzvO8rcGmI
8AYVr/DmGsiyYHscbHvI2N7AEYCYv4vSL+EHJ/Iww9S4k/z7ODhOusyD2FX04b9CT7jp0lHswK1a
knxpDVrSaVpo9qk7NL2J4C2HenfYo+hNnezwXHIh4xd1e+q2pr6KwQr7lODkgW3Lf7rRq6J3oKAd
FN1f3Rq1GgGZP93UOWZajex0U43bbL4prcZ7MCr3mQBwAsJk227MsiN0wfJjYWj2dgAK4RqLCjD2
yvAfeIjQdWM61auZxK9JLOpfTQq9u8yT8cKSgEC3cfWLB83roMXla9GUKaRxMu9hMPFlrrU4v0Kg
4uMujSG/3sW1k3SNPFgL+uO3xtI/WGOgNC2OwGwRR8wXM7QhJ1qZv9lokqLg8CMDEhuBv84Re3uA
SEx1cJCdgTCPYz+QLWLfOmH398LA6yBwIDvcjuDCmv0hfQVII9OxS22N9jY1L303QrS0su+cQboH
S21WXWA3NkY2pEhjj+yKZLt0Fn8YJ/F4MlrKM13bB8l8/2eV6ScdLCfzhecakyX45+JfPlUaDM9J
17zRHpl2y7RRHnqIzbNQ35NdBP41tnxgH/LxlUeQHZjDuxQGVnbbhNi57UYbqjwYxHMdQakCUhHG
KkGeEZJz6XixQqYvycEJnrOusZdxiWL1lkX5ko16tBkTx75oQNxOjRGY8Slg9rovQoS3aIBcBOSW
liW+ZBuy9aj/W+lOEkGYjrNrL0AX0jmZ3FQlw++vqTQEINlwwKZx+Ab2XA8SlY524KprmpsmkN5L
DfKao+NDvS9W2tFGMXpLzkDhP3paCSas+lc9WNqbuvCz+uPCAD9uxiAI4hjILpZGbjw3ftetYs7s
qzCgLZC1SXFAwgCMDuEYrGsTqgipEZbLvAb5TmSPLf4DccV9oL0B5EFfN5D0S6VurP+7DzlSk6Zg
O4mV97wYXcXF97LsAhy3rBMdOfsqHu9MbTyRDFmWmsOdGqMTJo21Jv5b1OH0c+x/mwc+FLDcS/ut
hSzDAsRH8UNshf5m8IGxEaAxPJtpkKx5w4znSuPfi0qGv8wEPHjY1f0A3bO1kGqSZv4zCeBbeUZB
TwpmTU1/HqWcJkFWdZrUVghoAW6ihX12TBpHW+ajSJeIOWXHKJQgaaeRLkyHj0saGjMdARSnGA+W
RAKtVGWVlYZC8MSA8Dq0wJJTEIJBQytYe6/Zab2saha/DYW4eg5qvRa9+N4zv/uFkqnfse/4z15u
gYfZl/Y18/QMuk8sPuA3W5+zwTLXzPa9BzNlL0kYbUeVP6JGVEMAbE2MunHq5xbSxZkjDwZloL74
fA7HfjwcqNfpUJzvhmDcEiSoktAp71tE9CaEkIIPgZLl7zbmgoGCRKnJmfzk51xCHdF65Pdf1wO3
V3T2s+4E/g2Up+ietpojLL2tP4IlHZgbFaQpbYACK8cFVZlCR6uGJoXQdlrPtjENLob21uDYfUj8
oMYpWdckfofRaupKUbjXQRQpKneTAOECECclqqEBMNmFC8sp4+0Xb+yWV+2Q9+fZ2fEUsXdWP3xx
g5B7spZO0YIL/AUEMcGZVbVjLTrEA/aBFb7UphleBoZzywrw+41rgXxsckHN1bhIk1DD02UoVsAT
QdRgfj5JM69BcL2mB1NHdnvg9qXMu2IllDONhDkycAudASCYssn5j4cfrV6YlgGyRZSlK7ZDV9Ej
RmaJuky61In4cB4iozBSG6g+YDPUFNLA++IX90YVr8jRSQyUB1m1Z+1NW0y2aQVrqHctZNrseFHU
BeQmDMO+S7Kx2TlJl+9LyxmuI4QgoRGXNq8Sco+eFmm/fNHs3Mr03jqvkEuaVLhpsxO5AeaRgA9X
C0tOkwrdPdMTwS67HWJE7jQpBK7tLkiHtQmFvkWhKgRcValATS2bJYJWwdmyhQFcjTrag2sjBv0V
Sg9AyPjhh1MTmEtY3QBvjpDP4nOyXiViC300yBsjnXMFZlhei0w0Z9OFQj0zCxfiO+BR0ZN2OFSB
fqOeq0x0Bd6SfMddVZ6gptIiNFBqUbbRa8DvvLAtP1YJ8rxbmRyR1MTww2Rd2jhoyswEIeF8K+SW
8GmAoNnRanJId2GasgsDqcLa90Wypm9Upb5WelI+6KI2T9Rrw6A7lw0H7x/GqAkaXaxdIC7WaRV8
2FC5egsrzZ++i6iqLc/1aF3Jn76KII9n6ygWzXpeSITszoJs8ZnWQXAY9BuDlyLIBEqVWvFfGVny
m4nUu3N6iHezEKz1ZGeu4y2N1jCPbVTKJzONt93gG6+5MKBkXbbDltwypNBzAwf7duzNw39bdjS1
euEK0HDRskUoyoNFsMBW49YOVYPhunDGbkMsZNRNEVv/0o1VlyjL9LYJ1/NoKBCU0MvfEV4LTz00
hQ4sw09JXTtGtLxyfRQiqNHUURyRcQ1courqKbCHTNH0Uxcpg+Sc1V02daNB6Oeo1n5NKyHjcUmj
8jv1IuY4l77Tn71xHJ+6knVXDTpiNBYbVnzX5sGFxiSQi3ftYIEzAHcEo0ZzwwZrF4Jg5SnRRg2Y
omFDY0VvGvcuCANpHnd4+zB0yZLG6jFKHt3id43/vK1IgXXnYdk/iKLMQMuV90dXkTsBNmztUtOu
oaUDvqjJBdU0jeU4N+qlZW4CA5gYG+r2hqwuZRZcqEeTSmzQFwgQ9Efq0pKez29elj4OivYk79vs
XlNR27KO7S02GD3kbuJ6L1G7fyEXJGXiCzQo9vOErmD6FoUAQFCoRajhRcKmRaKi6fcWoMsLMEwE
SGXX7iJtAqCZa9vWFqbmxBDZYsHK5mN4V+dVeIdqyXyXQN5ooZNPY6LMrqz5hUapIefhUAaRezc5
ZS0eLi3+B6Z1swBMSbqTRbt50nyvUt3GSEFhG2Sls0LBFTAkQaSbRwe/nM+9QCESoLWp/+XtL5Mh
X3MPQfC607cpz/udi2qhhyh2fsbpWPwo9QCZA696KkCX9jeHrPWegqGqJwe8ePtdPeDQpVbIcVi6
98Ajs0hcaNqXRlSfvVyzXky2GcMieakb2VxkEgGnrcy8FPE2A3B8g2SU9TJP+uhit54ikjWO1XF6
M0ozwHckiSuU90Ee6UvDQwDe4n6Ayi8GWvVupSvIvHsXHHgSSwYrsgSmiX1OVlXbMC+hhufYAWRd
c7Z2mJk+sQJbwaSLup8VYlWaadu/GdJYtTekr06HoEYOfDZO2hzHQ2y/D0bdothOTQ8hdjNNH329
fULKo1+nOXb7rcJCuAofwVobr0uPX6jn6WBTGLuMLY3BAL5DjXJffIxGEcrlG6cCYkpN/Zwf+LLc
6AEYTBNQWCMWgEL4XtWo5BZoVfAFeUDe3gdXFM4CvWfqb1w80ngIbreVaQXjkSbmamJHxS2jfGzy
ZDh4qqyi6fzy4qgr6kZuiO9p2J+MEVrbYOEAP2NTiRO5kceoRdW24yCL3QN8xJe+UzTIeA7aVBsQ
5mm1SAxd3Bm9X1+AfdGAZkXq1BV1hf/PWomT/jPDirLgBkJAcJjn9g+P+exILyfeJsEFMmjbLsab
ftmaUb8Bk167mrd6aoIr8u5IJgGavo3uWwBJIzzKUle+hXm9B/GO9stwjBOES8dXBmaBpYd6/yt4
s7Sdw/V+h/JSoDbVJM9B3WKqN/tRxtV1DO1ykQ1lfM5VVWqWAB4tIAk09T7tDnNKtipEcSgtcCnO
JDOAhULXR+Me2FX18kADOf691lVuI8dvhlBy5fpwbsCQ9sJ/18LgL5EpI3DkghUtaALrhYH/a5Ma
Qm7ICaytH3NMt7FfjB92lO9EUyY33ljxg1lYAMbnOuir2jR5yFnVnvDEeaXBMY7rMyiqz6V085M1
ZPkKyrgQWFTdgOMNuKBLakItxSNMjQwyw4gH4U4l1OOuydg774DE5Td78JpLDvzoousD/VvcSm1V
NWa5p26GjAXUMcVTZqgjGHC2ixjMMN/CtJHAVuj+3ov99IiqU3eJ7dCCZ4w9j0UUn3VtCECgCxgA
hGS7lVb50aFSXeXGlJseNfEZ8UpookUtkmFAYa1AZRMfqPvpZqjVABYDNxqBCsb2HZUdYNiqq++B
i5i6ipineiuAtOL+RQZldUJFnLv69EBKAiUAqRBLV3mEHSjlyQOaRNX3qPlYgzw0KM6BiwgcyXgg
6fcdkmnrsUENiKwa4x6l9MZ9zoJNiyjllTyKJLWAOAjkAtEp8Ox6qTsu8LQZ9uRsWyjMZkMLzBWm
0oxWrYlwZLu2KzEWy9rVNrJ3Xk1oau0z0DEtOsUM44xhfaQuRGqsJ4ezj24kh2SToFR5JRvm7uoS
gmF0VnfxU+9YJZIVHeRplLp0Wp+d7U6ERwR10gVltTq7A1VwWvabpPU1gJQLfmC25R91oLam7FgW
gpJLIsNKE8hOqbN2kMl2AAZoWmme8OeaiBRBlXCVxdj2mDmAbnHRZ3dBhjeaHL1bE5YwAUNwlKb/
Npv61IUkgl2IZdTlPF16ccFWqdZlm6lfR6PiLE+s/dQ3Qrx8m6q80BJV4WZ3g+Q4H6rJwNtN6+co
sQVJnTzkybGIRHbCbuejGf0UYJ8/+3FVg3m9PZKdZnRhYIFGVSeqGeviKbD52IcQDPZQS2mFmrkg
m6MG8OevliVAUeuZBoSuEEZHGhVIuzgpHkZncB4lA0xmSK4clHOPZLG0cQ/6CH7HlKm39GaR1tw7
kkeJjMSqZVBCa7XWxY4KpZKsAYcUTY0hJXtAMVawoC5KYo3L/3Enz2r4XQKIS4ssfMBzB5XSY1Mc
O9Uk0kKfD3EBzNBYHOmKhiubS5ATWxK8jZ9zInKncfKsxxp8Pn9e0rjW9s0aUlrJ1s6jbEW64ftC
VYfV+D9Zma0uzhwA/LOT59kq103rKN3qFwszfjIE/2ii1OYnsrk++PUcOz/S4Kg8ONgaEEf7dKER
iQo6UDqDV63QbnOaauy9+KgPzSv7rCy3kWYgE6WpqNE6UFQqL+qRK00c426aOGW0/llrXv7fa5H9
847zWuY/d6SVzbK0jqjFxuMTD6MmQ+UtIXj9zy6OO+ZT2uGxMo9iO/G1S6NIiMe52Z5tRxNnabJw
j1fboTNTIHbINl36AKjsU8M4kI2a0q1Rz6walBmApPQl7nCCAG8X84YnDfB7P9Ve6q6p3kvLf/Hx
j/AOKujpAnjS6eJfQ3oovWdIZRzUcKlm/h9L/H/3gQQYqrzA3712uOOcGunaCyJ6KOI83rTQqZ3Y
ISwPyi51rTuXDj/ys+k/JqNpvfxtUuib7cQO8Z+TZFpbL5FlJydRoviSF5q8o6ZLvBxamcvZMiIQ
d+cmakOexUr0VVdslmVtbI0EZ1RXGMOXqTlfamFThdOSvQGuDl2qoIS6g4rp3TVhbGyzEESwZLOR
oVy0nVeCGrSs1z2YSPehx/LnQRu3ZWMC1KrsupUFs11E1YfdA2PbvgG+7tmpcIb8tM/+/7ZXDerX
KHs1Jb5U9gqUl9BkHqZkWQPa2hMP2sc5f5b3ZrPtHV8u5/yZQAoTUdjE38xJMW5Hr3lkyyOZJnu8
rEJUlFHObdTC7BRb9eN8a44HzrZp4mE5L9OG/delaWAw8mlpWkgHlfMdd83laKBCkLkjAoM5ICmX
vHbdpdayAnUAMrxMI3hCDXvUtTwVykZ+rRlCQREIki2tMM2lBT5XEWD3QUGTWvSzwfZ0Wmk2zWs2
SbbF+8Y70iBwYPepk/NTjzL+lSw87LjVRmbaeeDFVw82UrPK5INnelflA6i6VJe2K04ZIdcmwuxI
NtcHwQFA4VcanNzUui5S4ZvZVpq/52W1wf+6LE0KNASzUsEynKOwDaJlezBa0yA13eeyIcNRYaix
q5Kd5uzrDjs72s/4EXAQ1KX9DHVdvxcoREJqYu7SKGrZ8H3JTn6EU0+PCuJtKMfvQYcjUeTp/QmE
4tjjUd9TRrqiJglLSMRm7ZamhmBZx2tDTaH+vEJYgeDf6tv7P+zTyl9uMuRBsvD8UmwQ4uj30ose
TLvX3zwIsQahk/woeNovW5n6F0gAdyfQeKCccKiC70ZzJgcHqsTLygOnfCPr+lxCR2RFA+7WgsbU
O5Sdm5XbiOQcxFFxiUdgD5DaSn645mNfG+N3C0XpK+jYlmrbHG6RIkbsgUG4E+/c4a3QbbZIMiu6
K0vXvtAAjgCorVADGkrspoFaA/9yaKKOQjYHz4gH0BYpCJRk4p5sonOAshv64b5BZHBjRZq4hnls
Xo1WvzG1qU2RSqKe6LR4o4ExH4rAKGiJPM88IKqyp6KWudCFulB3dg4gP58GyZ/s1AxILR2cxN39
aVfLgh1aO1RGt/vi/1k/k41afERBzjT4x3RU7yJ/rIvp4831NuQGSGR5HOt8Oy9rAlN/Tn2xbDQm
z66LhI4EJv/ah3hdo9AsuWdZANhvBcUG2Qbl0rCN+sVjLcr4RJu/+T5QAEKUP4IM5Emly39zu1xl
WeFBP/QeyaAUp5ScLevACn8jdQYYd569y+QnavSaJ5vzYR3j0Xhq9LI6GsiubkbfxqYS5AOLqPC7
H5YZLbUxL36Dg/uZO4P9EmgSwX1E3i+uput7qKJqWw9nslta+v1SdLrxNtj9XrhG/lv3xgMfguYN
oE0IdIH90ONsEYt+fNDNMt2GdpMdGo9lV9uPo5UR9OINSPrtUGf5L32Iv/E8HZ57IQecPo3yFBjc
PuGbXa293qtePI5woHK1unGfeH58bNrEWdZRykGB7bBj4hvjQ8eMB/B0OG/QaIaaU2h3J+iH1feg
aXsnO34YRGX6RpxL0NbdWhYDSJ34Ky1AcR0IMKOLVpTJuTFiHPYtq39vnbWbJuUPgGsgk6UcTOYO
W9RQxuvUzMo7FL+Ud1WIAi8EHGrE653izoD2mr+oC3ziMb+SCTVcGjLTIrDihdSqXaR16UYo0Af+
1NrN9PNkgbCxOFjqvTcNhKgWGMPqjnqxG1bnwozP86S8wlt/iBOQeH4uVCJhvMKXKd1oBBHBhvpj
YfLxYoMtCr/9QWRvo+LjrDM+HLtiUTqK8m0ifpta8qHmS7+W0XhkwLpywz9AwmbhuGDxqHLrMmEW
RkhjIDiQbgjjEJUmO6NA45kGyeTGxtm0+g9/BoQ70mSRc9Ra31kSHYVdtd+qxDbuTQTNTn+x9035
1Z6a3TcnZx/+DQBAS2KvwP/NtyBMzXsZoZpqimSVYc8++F2RBDl5LrhBCZNApWoF+Be6tgP3RGjf
4RdTPfWQZNp1KOHedINlfBvx4I24F7/jFQb6FJZpp4E74xUq1T6IMlCQrGYip1s9STWTVQgMRW49
zSQHJ0QRGM20gKi48hSi494/M+meugeIIs10Yl//xgA+Igfs9FB7Ea2LqLXvgRBPN/hjBCeRJeAb
hnj1zmJWjbxAbEEtnOvQo7ZAr2qZ2Q9IF22G2hsj1CTGa3B0GT9SG5WFQMymz86oi1VgCvNaiUjb
9mPfHdymG07Is0N83Kua+waPeZTn9eUrthGPYQZw7yK+H3kLxrDaq5WqiP3KNL1c/u2zjdz6j88W
1fqXz5ZoGkR2Ve0XlW7FkhVLZsXdYSrOUl0A+rsDlX0xU7tHHQnb1yLLxAKRVVDIUbjOb71mbSVg
DJiMLtK2a1/G2gJp7BKn1s7bSIiZLWMZ4rdORlYleEdHzmlUKl5SNSXXvQ2LIHbu1XJrSa88aICE
nIXL5ZmuqOFpBYay0HVX80DThO8J08NF0XpyY6WRtfe9Or73B1XSNoDqF8iTE0o86xfyGGzLRH7T
ekL1j1hCjz06SDxKrDmt/yXGP12S0wgnSgF4aeJshIxx7Acb3YDgruP5qEEJ83WjYMXMYt3C6IAM
7AELenQdQKTtbPxGbqEOmlOnrhGB63HWSJKuu3TKrY9Qy6em/81N4pu/LQFFhIyVx5/aotiilBt5
PXzzNqYTj9tCdUVeL1PohrxkZaMfMtOF7Lg26q+6I38NaeDfIdEsr2DTRsW68reMwF0y7iFzpZYt
eLkl/yH1PpatEDfejQUq20GtDYbdjQ/M2BLZxWRPR1vq1nqa7qeDrxpFxUbypYtYZrJPGx2Z6AbV
pT4BV6PE6ReG0TvroAz0k0NoV7wkeneD8oy7jztCneYYdYjT5KPZnVBkAnqJAkTVJwh0huYmqlFU
XnlSbGicGs1LvqdubW5laXLUsKBJyqg/V6ypUMqfO2CQ8V25IGNSsQ8fy+V8WTOG7K/ypgHuRRL8
l1BayGokb6G1zs9chAATQl8KpHKQaBQZ0PxI3eMSO69uA8a3buEjNCkXZGzVCF35QMrsq8a7zvba
MEH9MY1ya2XUABpK7AwcvMaPjL5o+ArF5y6z8Z2jy9h/qK08hcIZ4ubUIEeVC4R0/+l34BcqwetP
li8zqT9miQHN8iWtNc+BkBBC8aoxC89a2zJ38wvowbqNDi7wS22E1lnnT4aCe1FDZroaY2Et3XQo
1wl2Kh7OIKF/GqNiSS4Z2YagbKHfE9vreYU20Z9wOolB0+fzcqFBlewQqIauoszpSjApuDDiPBes
ydqNrQ34rvJyPBtK52zYkQ+ZbKf6ZzYtOffJh7pVVTj2ch5xDa9aGS4EJVuBhJEok48mRTSyRb08
+rn0GxAORb8mW04j5O60XrXpC+03RSC/BCmzJIHKTwzy9A5o9hPOjl+jmX8EN2my70RPWqI9AwVt
nU0N/IDCigcoxQ/puRnyEtxLXLuhCM1cNl1sIsaTRwswRpY/ZZStAVIsgf1IIFzjhPEvnjbvVeR2
39oBeXvNjfV7bHh8cE8yHX/HKtvjpdWDBadFNb+XrV28XPF9cEr8LlIxnKZLzeLawWixpyqzBpVE
aoQaVwCZNYAWT+I02CUmivZAh/EK4OUNYp3tgz/WwQnFgu2S7BoH+WLVxs01C63xLnAk9i9qQgyu
AGSMKudoo7740a8gpyv08imqxnYhwch3omYQWnHSVTPbqMsFZ0snNzfVCEC4KNmZuVH1FAAFe8/8
cKmbbQxcy6p1y/zJkV31hMgr4I01vyfHqMovQEn5V+q1aftTls0wLQK9OtCq5jG+h2rNSh1o8SAS
e+rmozOugAWyt9Tt/BrpQQS4N9QdkpDhNNb6K0vdFFyhyR7ZDWtJo8jEa4emAr0Fjfpun5y7DjtU
GtWl2V4RMrjRILauyaJ2Bn1XaJo1gm05a1GQ0R46bA4QSiqy8Iz/rfBMV5qov4EvW+xMo3LGhdmE
PQLwA5jgjQIHwwLKzOqKmgiqAIcwQTN3/+Y3T6MZ5ELT5u7/+1LzLf9Y6o9PMN/jDz8a8Jjg+954
CGOILGtQCakWdDk3IP5wVpVVywWEEvLjPOAloKRvquKfKdSfh3214tylqz9vkHfISBoeWA7/92Xi
5vOD0V3ok0zG+a5kdNvGrhaubdxGnuDspj7EPIW6kwtd0pS6Tl+gvNnsNSup7jpIQzpIBZ1KxdhJ
TT04QIFoYb0cTOvDJugqzTYaRI3Og/oGABvN2ablGWolPufSjCoFWk565nm2jzpqt8ccTyK66zww
gF5HuCK7lH6MnTmPe3ed1UmwnO74uTCiVCjcBoe3oHvnvMQpuTHS1bQUTY75a+6J+DotlXOjXseJ
1kwugRZcLJAQbcEwwQ8u1/lhuvLy/uPqLzZykb7t5fhiYx415efVbHPVMvOqNDDbGrCELlMb33jQ
uwX3de+BmyoGkzp1QycL7rkJCW2RmddYeTSQV9vFndMvabCx/eC+QrylaIR+niYJDqVAFPEg8gWI
aMlZefUt6wKalOZnPToXzdXrnzb3LrGHixIWP0zZyUtycDMFerj3WvlEgHSCoUcKi45IwGSfTeRB
9qIZr6gyX+gDDgS5k96BQM++pUnqXfBAWlOPGm0Em3NudT/7IcqQ6euAyKuDhi19NwSLgVdExza3
1Xm+cV+7z6ssNT5sdNXntvsax0O+0KvCe51Go61uBA8Z59nNcZzsBt5r98S68UgmiENktw5A/GuI
ZxlU82S0JLe+v8UgY7ojL2q6lu0yqxJn6skkzW5tWb1UXgkmDbUymSQDZ4WrmdF+tvWV1S79VM+2
5EIDOS9QdFGhiIdstGbcQE406uxsNd818ri1zSQYqOf1Iis3954hgdcyfHzgtBr9o+12N5pGPxJw
EQ1kTusvqxsNaHjT6SPMP0KGE6UA+9dlNpVheycDLz7Nn4x7YbIwQJOImlT8wsiXuW240DTX+/JT
NWYIGKkJuipyoSYYwQHCDGZMPxUt6vUBRPeKgi/n2+pd6e+0Brj1+Sft21476L74Nv/iECAF7z/P
9/Onk6UTXKvoldaa/oaBrFXUdbhO3bG2D2DYEKqYRuw9EyIJWlXI7ynrHs28yB5TSDYePF0HQlfZ
oWdnaVV3GbEPB/jTZ5sOVEZ7v6jtJw6iO3LSXdNYdq7enhPL0VaaUxULDgG+h14az6IbyrNQPbcO
xg2wImBObgLjoXVle+eD9KrzM+OBTL0Baq+oiJIj2WQf1bsiqfTlNMExowdpbELODTBxAqKHfXWf
7mlxcOJmB0RFjAV1aUKAfxbNNeSNTP2IUGIu+3ZLi6PapDilVvmLBunjaolxRAo3uk537ywBtFni
rmkx38vERbfrC/lTE6Tp9yrzjBP1JLaH29Aze9CJ4AcaNRndgFRZ0SCZKkhkLuw2lAfqZmNt7bwE
wTpyoY8gUBmnjw9k0DxovATNqO/oA4DWQz9EXOIoiTOVSF70xOpvo+3xu3oUP0MRBN8g7T6soQg4
7CKJbsy1FUi3gNFMg+BUtwUU+FBB/Q08hTYocYvuWPcJoGvmbTL3UODjTQO+EMRolh8nblCo7Sac
3ozNz5D6OPZlvfgC1LNSBjFxw7rX8LHrKHyh/HWkl++c8eqxRpJtxxkkfhClDR6VA6W2sQd8t9mb
hiDne+oAAJkJ+3dm5dcuH8xXnnYD9EDN8uZaSb/1G1MewsbNEKfIdLAG2vIxG6CMW0Kg84eaDo1S
+3eC6V6BYDD+RcNNaOX418h1lCSoOvLE18BsYWQoPstj+QyNCnA5wz67CVV9ngce0ogIqE1uLmrv
yQ3VER+rDcptXi1Jf4REdADJ4wE03yjv0BbF8LPwYqBLA/MFssMNQIlGsWOyy56b3j55tRG/o54n
X9aAR1+4Z+rnyhiQWrOG5P1zpsghRkEzKzcCbNuy9JWWpkgQRWX+TFdl5GbTlfiL7W9+kW7oeG7W
+Zc8m+ZawxHMYLsvWb0px+YMD5ozuntKr02jHrJka0drUGbymaMjZ1olb9iO7DLNF+WIxO6l7ut6
64J+4MUs6onPys19Y51ZfrsHCgnivHk18VlhLw172oFA2wy0Z+XvI06GKjXAFBwSEDdrYa4Vdn4Z
uwF4sJs4+y99sUz5Ikx4eAwyyI4AKpNVl2J0kHAxxIoGkCesLgk0BK1VOsoVMFThcXYLByfeDFHu
LaWNak4BoMaRF33/GAuzXIOlTG6m7ggiNttt8ZFMr3/kwhhB4JqfaJAa4YEwDEVdN+rRajIzPlaz
DfGxWmRp0abnZYeIl29mC+LMgvzQSfhGe6Ee03O2S4OiXVKXGgR5QcwZsYvdBABsKg8GArGlraRE
yPaXNSYPNeHfa/ztLlYD7de6B/dkPNj1g5YZR+JmCKFOustQa7WW6ksBjb5ExaLFtYFo94MtxqMO
8dc1Ho7eMWZRvOz80T6xrLKeddClT7R1vKwOYKGsVxFQc9/ILcwb+2To0dY3qx5F9e47fWMYg3BF
g5jFrdP17thFvb/Soyx558W5aqzgrc9Auzp2Y3LQi7x8UBNpvM0qaOiYgAtZSebusxzruMx0f0YI
+MRxJ96RLRXL3g7iu8w3DIi5jmAZtaoRIsrZh68DRRYOOcZyZSB52oOhF9wftr6SdGXhqCpK7iNc
gKtpVF1Z8Xenk1Bx91EmpBqQYvJoywDo3TqdjaQsx5OowzYC/P7euA3wnLk1HlLrii9t+mPE3bBi
LoKu9LfM4z69QVlOaXDdOYHuvOXg2oWYongzR6kveZYKaOlFYte5vbbTkem8CpSEL5GXG18bKU/E
oR2UYO9MKvGmNznkIFF/oYm0eCxReo/SbVxFbQ3ZUDySH7WUf9jmUboqdZ2tRdmCGcjGgxIlGsWB
PnLo5vnJbdrv0ydWP4pbg+yLPIqY76BYkD4FRX2qKi14TEH4dMATRX0LxfCm7LmOt4UZx/bB9UCV
8m/7iETGojJYs8PjT56x4Zfn0XEF9KHtapuZdbJodAkRAhrx4mRcdI0TbysxQNdMgw6CH6iglurO
Ni/Lhx2wbe2tVw0DsT6yF7BRlwZmW8U8tmlCs18Syo3wbjgD3zzbDfeEb5vtmpeOWx3Y4UVONK2z
slVgtTfk1ti65Hh6RJphXsvM0f6HsStrbhvX0n+lK8/DOwCIjVO374P23bYc27FfWE7scN93/vr5
CKXbzjLpSaVUJgFSEkUCB+d8yzKY/vLk8O0vs+9XrQCWQj4HWMl1iLtnp1E6WFWjyu/KMn2xkWV8
CYpqhURc90QTN1oAPzWcGq2R2aNZtUpjJecsHa2ZqxN60EYRwSSKzbZARg5xjrczu8yLmrLI5i+U
KeDlmo8wogV4dRWqBmzliXBnQFxmHwQA4H9jyyMSOdnJmYbftGGPDM5ym5ALDMm51UdbTizMEkUE
D/S28jjMdGj44uKp0EyK59zxwwUVIjk5EdF7f8yqZd+kDbje4IvDzfOFV8nXIWvrj9oP6rXrZsnW
SwSc0qaTmR6jDcf1oBLPSO2HC1eN6UIRPWwgIWgw6ubFSdNi6SrBlmazA3nvLL914LZYyyQBXHyo
b8fUBbU/CpItahogGMLh4QbOIN/2FepoueE29eXyV54Vro2pdmocp1K8Sn2yAGSxs26RXcNV6AIv
Xxjuf4TS1Qa1XoYpTJU3EFIsb3wkYy77zKZpALq93thzS0EAoeUtuwMNvN1xlk/a1BrpwxLWEG+b
EgKKuK72MbQ9IKS1dObRpDAOq9Z7WZXerRJ1fGiHyJ0bRW/51/4ms+NDZk/2TMjAL6HlG8OUMJ/h
saWfobfRAPPP4mvVyAFaL/ghYhG0t0SXEByahtrB/9a39aFobLPGP/sU4tWNi0IW1objEydw5umb
4QF2Md/2GyAGNDIv+03/MQ3dpWeN4BjUdbThXeCvUORAXU+PGBdRK4e6DUghURxvaJTUn0wPvw74
OoQ53wzBVjK/SM/XFunXv9w2wvOol4ElI7SzYRLScL6s4H5mLmlTvt80rcj4d1tz/Yug+6n1h2Pf
OrfTqQptNevRG3fdgKIrrNCLfY8MwCotqX2bAhIGm+N0fMncq7zv3Fd7LL7aQuu7JqZYWXq9ewAK
vLwc0yS5tUwHMJXM80YGXq5Dy8+Qe5pioGYKeLrpJXZGe07I8xtn+o1XnUNMYpsUMPfhYF53Mqlg
UDw035jYb/3gyYDYvE3uOKkI7tOuhDZNYq9iAXBxEBX5EST4dAnYU3FfKvrFUBst+QXDVvTydgwJ
Rn9hueKxkfgxDWsNCONi9bbpVH2xgj2yv4qV5x3EAOqV6B8M+j3LWljT+e5w0lx3B9ZgIRMULn2u
oksHu78lPZ2hWlAAIYJHIkOEibQwzw/GhiaZNsW0aVrtFtxO04q1Irszrb86NpI+KhdJCgFVKz0h
TEBcCQNaVvR6XzQEoea0vyslBAOG+rFodGZ/bSKlz/CjXUDh1ktufG8iMDTBAUrdgn9JwSFeQFaD
X1k5XP8GS0V3XpyVSzhJjUdQvuKdzCO5HvPMvrbDXMxbIf3HlqXnJM74VxD7gW90mhe/+Otw5TeA
b7QRg5A/5groIzhIxTjJQdStC/RAf28ef7Of8VSuVV5e3IecgSXX4Hbv0xTGSG+GREnu12vR+BDD
HWFI9NZAcw7DD+saCjZQosqB2kdyZVaIoNubzXrIvm0a6iFmh/etw/ebpjUkoIf9n8dmIzA6RZos
IG17EJVKt84UYAGNCEc2XST+0Wybl6mLm43pNoxUcKAIPo2eQdh0r67I/GvZ9fxMxuhkxBDstLPX
gI2GK9NrSMZXsPS8a8S2l15mNxts9Opj9Joi17/PBf2KS6+0yuWq0ZW9RIYSAOG+JA+BDW04PNfu
TepX0OPG4H8ERwY1KLf1kXTp7OMIqDjMESv7XGdVPc9o2n8KHfu5dVT0yooah091KBEXWCqR6EU6
MFrtPUFgyObhmfYqaKN0A8okLQ2OLrWeY8vll4CyjWhyyEL/2YRpZoGgwXKdabuNdiZYczjuQZDh
86VR8zK6Xk3vxkerxFQxKX+Z/XXfgNox7eednr91Nfth0xljYnCKGQR7xzVIM8mDgr14SrX/OXFB
g1bQYjuFsd+dNAjUgBrU/ucQ1gCCQHuDqcBdf39kRIPxOk3shxSRzRESTOkRUW96xAok3Ijeutd2
EOztMFh5LClu4zhsr2WkAGjp4AzaI+cyL11CNqbVakV98Dz9dGklg3ypQP7YIzjCqkVyC5aXyJCZ
vuYFwnUr0aXWldkKCkcuPvzx3//595f+f7zX7BowUi9L/0ib5DoL0rr684MkH/7IL7u3L39+4I62
tRAcGhbCgfqIlBrtX57PKIKjN/0vv4beGNyI2C2vsuq2ZgsYECQvYep64KZ5BVK3Dt/YzqSqACb9
uY4G0HCbRr2gdI7yefqltRaXdazX+dEejJV1ZCKsToh2A6iZiE9y9JO1NrpysEvlM38ogvXFZTAK
6u+2wSM++QDCvIUZYSTCBaoxCQxCoExkXrzIfb/PdC6SeEFwj+9gTwz07PQi0qQ/2tNLH9blKsOg
B0Wmv1rjsvkEMf1kI1qCiF0ksgQeSbeXLuZY09mcAG4KZPb7S8/Zz5deSi5xZwmBGrTk3196yONl
VlcpeVt3wbBBEdgDaoqOy4RbxWMZoWgyhRPdCB50oXl5bXpIcJ5A1SaAif26V5m61i7x9bvzdGSS
2bD7BmbF1k6Iyn+Mg5ItQjvqjgqWmPsih07GgNrU/QjRZ1xe+TJ1hf40MN5TV+LCacSLh4N5zGg5
XDV+aO84ZxhzQWlQ/3BfOvaPF4cTZH1xdTigIVJI8f3F6XRUaEDn09tLkC5zAV5+xu9Rochu4Cjb
3oCqf2eGw6BKrZUZ8szm1AtwrfRmyOFVzHznGTngZilFkkI1DQOTn1YwaxCi/sSa8qimGBGT4jkN
SfYgrByWQXmHrkPG95W69q2svAbQfoWCvbjNJjX9Atq2kDuI3L3ZB8mwaF3n0H80reaAMuhXYtLl
R9YMrrVlwMHbs5M5klPhdlQpVPvdFJTH3oVmht1F5bxywSL061t414vbH/pyel1JttVw7vghtDcO
c6wRzm5qNPZzY+uBndQh6YHwlxwoD17Lzkk+1tMLMoV5KUIIgGEjCWQ7a0E93CVOnn5kDS1XFh2z
pWk1R3ddfDk6g3jv1SXfyHNGlozX0Ttx+bZW06hM65VpKBjx/+GO4M53d4QgRFP8F3DMVqAhK3t6
nN6NVBhZ2AApGe9WYIqCfRzpTx2FvLLhGQbFPXUq9myCMG61/cETbn+yfAchmlXCCjKMjsYC9uIS
a8xjL/aw5s/SyfN8Vk9ubwFAgPDeKUKYy0TF3hxkGszm/7nvcjKPRO66qjRQNoOt443qRronXNO9
+Yv3kV3M0mAA2gqFIrLhOty+Nf/U57KDl836H8ae74f96WJCAEpyIrXDIETnyO8vZuSXhMYJcc+q
rwaUYhNnRsFfuGaB5QD0ndBlGzvpY0bE0sS6pkdZ+mDpdbyDwi2EZ1FGzDW4x22+qVBnmMbZchpd
372AZHRsG5i3oYPZDY8PJJ2oj3SaN6bzMqKQd2UkuaFOFMxMssU0kMT61oDqTIAsAWTdLd6k8zDP
oWXjOvGNBM7l91fFUT/dYjZXRCjKILlLuP3DVUFExb20juWZwC73aE+GGZA2iQBhU9CtMpqongzD
RZ/fBHKMF++klzMYGhi5ZLMP+nkgxmpIyRtpZVcNwMH1sl5UZWhBizup5gYKmAnIc8AK2duLCTEY
emvV5OrhrVclgU5TBNaN3ZQayt0QohiB5W3MZjPt6zQYSv5g/7TP9MunVNOl89TP7BsqjVCbW4/l
JO89U97IbzEMw1eEeSGUumSxNS1BAY8tt4QNl2l919vhVQWDXO4c/IZNt8DwhNspX4WsGjepAFBl
2k+yXmKMQFIRqilY8UOwXwOML/SsrZz+lk0EkhxEZJRusVKatqa2boCDUlwjLQeLMN9LITrfUXcL
c+/81NQBZObH2t3rRH2K06Y+m10Zpq5FjBrGymyaBhqDQkXo8+/vESZ+enQc+G04FOYCjuBYhU/t
78ahwSGY7ga7OPs+nbLO6UNYlcHntAPo0O0luUblJwA8DwBg6Ov5n3MoYqC+7z7mKCut4JsKlQwl
g4/fH+mULcECZjg4iRWA4wotFtmFJXJSkKs1mzoYl37ejLetr6Aq4qWrYDLWyzMrO0ImFlDTaRMr
jHqj1aRyM20mJcRHCy36jdkE0ejbKc0mrJCXAaBmS23jLjeMoMBl1TIYZf2Oeg22OCKjsrwQh5Co
GrcxB9XtQr0WCYQk4ARGL9RruM1lV64t3lGvc6+vlk2XNJe3MO8zgJgD3DeL1CNjqrmRzPGuohb8
1x4knke7YXAKJyQ5AKGgPlKv2Lp+Th+hKlKvMKa6a9MtDKF/nqPW1dUaeKcWKwizX/L6+e20tjci
Azwdbk6bN5mHVHx+qBo+AjcK68ahaP2P0FznwOcgW1eqajtUqAiAVqDmUL8IXhA+pbNkLNy7qB3Z
wrX6+CoFNnTTZC3bmjOJGhXAtzN1JPHOTt6DnAyfrNbt5wymcUhOg5uspxezX5T1sKyE3cypHL/t
Mw2mX4+jbELsyzl0sIaJVXWlPWRQUt4kTxCA3xlnyDqs96IfnUeAGOU8VIMP/gTsU1Vd0k0fIGFP
mW3jE+jkSQfVrnLTO5AZoiuC4fBmwMIInhcwuBZZ+xF1Lg92dl72MUvGCjYBebs2m7KIm23VAjhu
NmHCbF9XFVmFjZ3dIMNOFxmJ1ZkVWXxFCrWmQ6/OZlcfuPXCZe64sqd9jBcVnDsu3d0uTk8sT7cm
WQvTIKgbxnJrEka+qZBN++peARvdEhDCESxpSLc9Wim9CUqBpF5WbW23LL62LHq2w1GD81q5cyzT
+XVB7WrN48oCHmiEXANYnKs8aLLzr84TR9s+yYs1EhbtsmhhiZcG+Tmf2CiAQcIleSKipFYG08Yq
TvFIYZ95ETAOMH3liFFKBwVq8v3wSWfZYhyy4S6MQNDQhaSotWDFjuiWg6CRYSKdxA1FnC9ALOp3
XVmXqMB1bRcdqzAr5hUlzg30Sf21rfMAjjPZcIgYsvOAJKpbyVAokJmvP4NTtYwTj3/1Gmff1qjI
mMMBB3BuuOcHawCaxtXvR0L7x9kSUQMnNsHEICmlGFO+HwiRhipq1lstDOMpUqydi/KSoQxAbura
8Ru6gVQYMiJmXwvvKL9uP461LGB4A5V8qXJ6E7Yp4oGuSL5kuCsBLuMPbz2A4fdQqHaDjZokVozO
SgORVax/WmdpRFUaD+JH5i9YOMIYd+5VVXKJI2ygj+cNH6JT49fs2jQQVECuf38Z6I9x6XQZBEHc
MP2T0qyw380Hqu+B89akOX3DtCtnYpLikSdwPoaIF9IANhuhl/n20MeeveC9Xfw4GJgj8hggf/P0
+zn07FApC+e//8ic/hDnKKqp1vjlNAYP/tPKE0xTCqPBIDxdAvrRVSWU0L3gCTnheErKQ20nWheO
S9Z/7TZzfEkBpfp5twfdxstuYjfBE6w23npXYa0WIihSaDQtTZozUU5wxwS0XLJ4OfgVhINR8lik
EfXPlld8+wtGCHzRNaB5pB7li2H6661fCou8f1iOm/XDWyZEYE7HMphjYWFLhxNsf387d8PYB+Uo
os3gguol5jZMWdoRVtsKgSYSSOrcjR0MdSfCSddE1wC9lfdvPVyLj6gPsX7WeS5cGxmoDEHfw8rJ
h8B0jDkHLNDMvxUkKXbd1Go2zYuHQvAge+/gcwKvqr+PTzsRgSdM6WfS7X9/D7Apu/D918XDqxVU
QjhTCpys778uqBbJgEqWt7lwuOx8fsnIILfvHJmXonAJDZVyeolGr4IOOPa3QwpOGwSqZ5GEiqPX
tBDmIwppa4/Z6wFazj7WC6Duvtt+azecMF1e7ub//i6HVZmc1pcsH8rA8+sfNv+zfs1Oz8lr9e/p
qL97fX/MfzBd4f9vuxyDLyUm/K/1j72+Oy/e/dunWzzXz99tLFNEoMNN81oO59eqieu/cnFTz/9v
4x+v5ixgMr7++eH5JQlSoNaRI/hSf/jWNOXukHnDUPR3sm96g2+t06X488P8OQ6+QhAnQIR7OeHb
Ua/PVf3nB9Sb+b+oramaxjAbeUAM8d3rpYnxf+EpgFEQtIg5A8Hpwx8Qsqx9JA3Zvwid1o+UMKVt
RpC7AXNuarLZvwSUU7jSRCNARpj84a8L8C0Zefnlfp2cZL8YWimjclrxExsI1R+SQPUIFHABM9cT
0uLOEs5Hq7zuOaQTgQ0GN6i9y3ifbqH8rhdFIMA4RTQAYlaQr2FwcwthGOQ4SPzFS7JD2zs+kFnp
KZD+ovCB5mXpVUKA1YdU+FMA+1rEOCg+9Uh3Vk5+12kNRclw6K+cWst/mDrFDw8fjGQxdTrTcwcd
MVQ9pwH63ZzBU9BuMUO2Jzw2ybpzIJNT8y8jL8UGOp/pIVPKX1Aw1Ndpabnzpqk0SkY9PUGt77X2
x3zv9O1VNomCMIpIBFSOGtXVVh7LCOoRXdlcq8DncxinRhvaQ2aqhIHWEcvoF+iCBxvSp+dMNfSj
SrJyTlnVLt0QajuBTuEDDx1GGIl2+1JCc3GAObqVFghV2jTc200X7qO6aua9qtR6GCJvKXvq7m2/
u3YtaMlXSNTcNT24uo7i/h6ILahxbtNBW7dyAiCmyN3NPa8M/uGayl+FI1JNCQ1HoIjOfliXgVnj
o6g81CdvBFELEs/Bymmh+eTVygP5jsxFjiHLGjk+bGAF6zQPn+qse9Hcq9aBU7B9Veer2AV/tG0n
OcusblBtbtmsAABnWimHcIw+U6ygDBXOcXQxK13xyYOs366NJbCUgCrtIWwP7Wc9ggkaQkUkIN3H
KEOQ6svwto99yJFC9ytYx1iPzExcw3vqrwvhlgs8dBSeXTq+aoW7IE1bh4tisvoZWEc/2grX0hmv
tS+T+8ETi1Yl4KaJ3D9GNLsCF2in8iCaB8MI6j0T5yjQ4yb06+Se1adCNMXBtuPbIJHQ9/37pXWC
fjcMYfAPQcYv4iLFwX3HXQ44rrTNBPTuHleD5XVWHlenVHyOPKgS6ghCj6wNLYjZNu4shPD8vuVC
HvuWB+uo9JfIiYLn7O8x9YQ7lgqs9zk5BDW8vX1r7dQLpyjI/btB8VcVkO/nQfB+FcIhZTsMYwxe
ptvq3ccUpPc4ylcpwjWr2qHacExlIkB5gqBXM0jnH96OTWHEu3nXvJ9DGFFcSwrJgh8efUj3wNAZ
K+fTwtjuWfS1QFEFeG6ERBBq5aehjkC2gyHubYEHagaW8EI6TbZ3CMrgDbAh6mwPjndf2yTZEmSg
F4X6HILBFdcgmGXQ85q5JYA5mUvSZYU66jFDZLrKmRpnYNHK4z9cv18Ek4wwAQNeLuU0m3x/ARFQ
BcjSJMFJcPtJxb6/Vz5u/l4DOQiB6WIOqBRZKiXaZdXm1sHGSLQvx4atQlmcg4B5ECb0lzXFQXBq
WXdVTq/NS8SdV5rWamsHeAThFhgtOjJ6+x5GVvPKL1fI32Nkp/h2Kh27Vddw3FVFtyt0mcyDpKW7
0bLpjgQFX1UlUC5EuVAuG0P14CSZj8gMq2fXP1HgzOisjqHSnNRzQ69o27wC/7RDsXkCeVlwXKe1
Q5YpBSKYKliuWlXzta6If7KwPp274HoiWAf9UmsX+KIhGoERi6u9m2GFA2Jfevr9dRc/30hYcmF6
RLjKELaafPm7G5fIRqSQwrWOg57Xbg9xCEt0N1qUnzofEhsA67E5SGrdgvnDS0R1+GrDMJ2BYP0M
yBNF7pXLK98KyTbqrHZdM+Wew8ECc3bq21awM7OGF7AOTjyCKgyT4VOYaWiG6sG/ivwB2kYA8EPw
C/YjLRRMnjl1FZKCZ4580yJGvR+aJFDtZ1BBghd0BzI4LLMgIAqDtJTediziK+TB+cYfIXwxQkJj
YwlSrFLe802QyqVlpd0GVONiycHwO3minrVu+QisZX4V23l5z9VNCeHnB12J+gjF/d9fYOaon25t
m9sYEaSDWIdjVkGg835skKUOSOnX9hEkYZhkwE9g7+gGCf2qhyCcF9B1PEq9MQ3mpdeua82tqU8J
NyqsdP8+Bv6XX6DFVr7b9a6LUCEFAXs68O1syLRMxspIlFzOa5ohEYq3eNdzlJY1TwONCpN0AGyY
3tHqSvh3snj17kDTcHlL8wF9pP/BW+f3l322+QRvbz4A9VasXKDrtpUPJclffae33t/OS18STw+7
y2f4+8u8+7DTh7t8JtPn8qZNnlwheUTLtlmLWpN9NnUzHVyO+vjlypsW8zKYy2/+5Hhko+LkY45f
0xbFU7fyDpbt7gMKgWaB9DsI4C3F0Ie6KTyNrRx+hS2o4FBUse9bMX4dY+gaDvXdYHVf24zTbRPZ
h5CPX0mP9H07IFEbAbXQ1+PCj/rPMDUXwPW34bxTML3o+33jkPzOBXkrrCbkNGie67FMHxh4JCvw
NI9QPlgGJfXWTZrsMeHns4bG7SpMraXNJmVPN5OzvC7halEgTIhcdgJGNwOh+qaDNv3cK8NZEDNk
ScD271wokyD/bc0ixWee5jEYLiVAVqS/7VIMo02LcwRaZXMSviI6GyGNMyL/Hux4qmD2weRDpdlJ
Bi9F2J7aSIUg0Vhb/Gywk5QldGfZVeOB1QEwr5qBGpTPEwkYsGqsdYLHYJE6SEMCoXz27QmXJVtI
3rRPHFo6SZkBKo8yWtDqubArvi64D70CHs3azHHwqXJYx0g9z+FLOIsiYHCjQi6rwHdmDoeaRw88
qLZ3EUSIPa/y90B5JbMY6VktnGZTynJZpSU7QCijwO7oU+QSJOKgXE3j/iUUOQSeShRhJTvDj/To
IC20GJ3kPHocF7jKkaKo/DUyplbqfnSd3F14fTDPoNGeNu0X5HEWZZyikgsdnyn5bV/Z/Cmq87mb
5TbyILk196ESqytYHVoyXWtP0n1GMDIi7xkPwbbMJxbVvvSl3GHGBs/NKheNHwerUJcLAUD3rFX4
9cIeSjHxOVGpdWTAIKLQbG9yoKw9apEthGGrhdXjBks1NLjcGh4OWTMDLGPb+14+4+M8KL16Q0OB
6d0HskwMa/gzQlCwCEOM6imudD0OM9qHbMYq6AKNTYjoJsFQHKk7WsRQEjYL/ABaC305t1jVLNWY
KVx8Aq8c5LNLBSnNpLOG+cj6r8gT7+L+novwRWbNCqaw7VLwEJkZyORqoZACiMCa6QoNDB3K56z9
bIPFFlsinlvBucY8PwP+55AW0S2ckHSYg6bNoXpOO6BJeLxxLbqvY3Hfh2CRdzmHex/sIoHbvi4L
WcJMub0bSQY/k5zNm0wCpFTmJ0uwZpmhNjELKgocg+es2oIDM+yieAmPLbvN10QH3qLK8hLVVp4t
6gBivANYa7OaY2gNx/hl5K2esbwGHbCejzlBwjFVEAqn7alJoCLPO3LwQM3OSyteA7CDLCQpV1Kh
Xqp9BnkaCOx2sO9MQ/W5tbwrDFjxTlfR/dBYEVZ2OcBHzN4NLhQUBAhVicfEHBzVSfXbu+EQOcKj
BVM09zmZxPztySbH6/UKq/V6R4Z8paU3nNqPKoyvbOjMEAyIs6GDFvM46mgGM8NuCZmqU1NxNk8a
Xs5CUX0sWqwH6UgPloJPSa/wKPdpvhkRX86kk90h2FqBo3XXwQIPYOzsQEmVbGtWPOIeAmMh1Xpj
R4DyiST3gKkbKSZo8Qh3h2LWizZa5jmAfTwDNCVp4LjYQ/JNAi6oYGU8yxp+yxChzjBtp5uWwF+K
Aay7gD7JaweVjjk+IczGArXHcuiziJN5Nl3pQMAyk2vrHsKyGP2k99AqvsZSrJ/nY+1AMhDyjuGx
LyD3BS0VggEyXoQZjOvJMPC9SDFOwrR9MYY8vIl1sGzZUF1XJFyEJd820HXGD2CXawkk4yJ3m2jm
1o6zGqFd1NdhNm/q6ClqW1Sy2bySMprH9YNfoSIQNXpWKvDxyz4qF05TnwZxnRUW2/YuyqBhLsFF
GHsKy7ebemR6aQ9YNNZwxi6HHGp3DtgMBDKffUzsNYdYgioKYL6uulazfZLPlQOcSEDitYfxEKWV
yJvD6BQE/zKBaW2MCLTmzRzroo0buym8iZ8apwXc1I1mUWrDUE4f1OSfMNb+Vre+ng+uEy2qYLxl
hcrw5eDTwTJwhlr7GQ9Yu46b4C7CwDkfyorNIsg9+oiqoR2SzvMOhdQ+8tZJHM5gFZkuhrLJZyVg
K7gG+X0RkfMshxx46iQzJCfhsuSEFExx+aks+pOPoTNPxjVMxZqVUvkKNDkk4aeybgBwzqqLQOuE
i+q6D5GmRxFtAHBNp0sSOBDEQJ4Xatq3FLKFSODAVSVnlr+ADdHHxrItRDYgiCdWoVZO7exrN4dV
YFpcq7C/Ddtxk2WQv27dV7iNvtKm8kFT6TdihNQzpf0nktJ0ItLiueOTaH3uC5g6Ncei9koU+ZsM
a6sRte/0QZY5Bmnc5LNWtAuJOmflCxQvkkPllCsMMEFuc2iXOZthcOknJqx26RDeASniWKe0An3U
9DAvZjMaU++KSL/fg+vcLs1h0/EUF+aL9vDecEyxzoBW9Zu8jdXai7zwY1CTr+YcVTccUXNqHgrM
pyueELbrHGVdDVYMO6zpHKm+aZO4/gyQS7DIBPVPEKYAdLqx3YXtlNZjm5RLcy41JsMMXAp9w6w+
22IplqybpMv2oZ+S2ajiZwUrwReW0L1ETvKTxWm61MzKDki7dEeL+P3CIag8WjD7Ml1x6YFtjzyk
R+AogNVbF239cSxvSo5b93K29gh95/gLg7cJLAEIuSKprncQAoDXAFItd27ufALyqnwB5/TYusr/
NDQg+PTE8w9dU4ujF2HKANxgeBq9eNlRWbz0Cno/Q1M0twh59j1WzcsBguCbtqX0hsCjZ2a6Ef5g
85x/HqCkBUvBtLwavJ7uRFUXqw6F+nvF9L3pKVB+DWHH/NB4Gg7Zquf7xKpQCYVLIZi8ENezntIk
g0y7KF+0B+csIu3w1ikh4MeGgaHWKq0bXjAKQBy+C/fxyJC0+txnDocDnfavGpU5Ozm4ERy0yxor
eP3RXCAaF9eYroqHWACzi+cAwOWoKE9CdSGKpKx8zjJAV6ez5hBTn/EsE+c8cmP4+/B2Axx3cQaJ
H7/s1MVBtKt97T5bAuIMGp5/J8eW0d6CyeGy0Jm4d0G+M129xjt34ZQ2QGlmWULof5/gvjuVMI9H
qNbw5zp2vl1IbXXgVabtmbpjtQF4N99QyBWe3QwMLHO2roWseqOhFObhHKJK5KKhA+rspOCneuiH
uU+S7EvHHyCJyJ5bd+KgtCU5oBRUnxiyg5cOqbUHbCH+HAY1PJWt0j20MAk6DfiMc3ewodaYYX3Z
0c+JBN+Z8w4yF7yzj21G/YV5CwDtWtxwREJ1Itb1eHSlqo5dI5NFEQ7qswb7znyUskF2tVbOUSP/
fqR5A4nCTGNOrkA6cduN6YWQT4Bv7uenrLegvDR1IE6onwfrbD6PnIz00iEgpyie5BFRz19041g9
t3D3uHwgf2znWebAxAokowOq484irYV+UvixTA/kIVDX1klxhcFT7P2Bhcs6G+qnqq8u31o4XTLH
opNexVhO72tHQTQDI96jj7vSnAM0mmCOC+Rfe7CJ2CfT0DQt7h8haIyuuPZjjZ+HOfATijxb70aI
eoPVHPuP6dCszHdxARieoXK5CUIgxAO7GHewtYJCkwBnOez52pyntsB8L5SMbsRQFjsPc+4KtkHh
J0gWbc15/B6pBD8s+xtoy3m7AaJZK/iMsgeEBzvTI/LqZhbgkbgZAYfYsoT0qzCT84ap7D5DmReA
hv450JEDYtIQ7OHvwc6iIF862AU84+GBrasr3SvtI9onPlIaajqAMJg0ECXuYma7GyDg6pXroyJO
q705EPJ8/bJGXmOH+Txe2sSvVlKnd6YRkq8+Eqi5hHiJrk99LiBYN501jEbUH0nzMSwruRVFDDOK
KBieZYfgRnrPdV8mq4b42Rbc4OKOIcFnPj6RdTdHWsuGOKbbX9E4EDNzwrbtn2qhotumsu1dkOlw
afbD2QiLyLp7zKFFuwLpqN50vWD3o+Ib8xEzG4ZsnTfQA7QT7GuBctnljHLiWfQq1jdBKNm+HTBW
m1NK11mwGP7wGkCiNSwQQAp0ZPSJAJVqTtn2/rDQI+QILFK6N1BQCGbQ+CxnkGFzrvOU1rOiKuh1
XgX2Yaw7a26+e5/7W6R5xvssFVifQbcL2mugeuYEoX0zADc/xT+SwxG8z0u2C0Joozbaerx8KoYb
zUV5G/5egh+1hbqAaaj88RR5Kr1rR5lva3CoV6xvoucayIjpl2/GDqXkKhBbP4YbYMZc5IhZdr5c
nQogwdLLK4zlrjpBiMq/nLWkzV2HxOitol286+24u/yAsbVnmOiftFc0K9tOccv0mbzTwHCZL2lR
i87NLdZ4nXtlbrtBY2nIwjVh/hdUgK3/Ze/MltxGsi37RSgD4BgfG+AIBmMeJL3AQiklRsfkmL++
FyhZVVb2Lbt93/qhzWQwkqFgkIyAw885e6/9nBjFHPmWCWWQLUEfey7CrRL84kCOSpc73zQjBy1B
gPsVFTpbk0qMR8eq3SuuGvvgucvKSjhyVR2eMdbW59wVfTDpFKsQa4+TTvRbB+Q/ZOfnPeT9+rz0
nXWtfbXXgVMdKypYLjHfHXxcaDiZRIvJwaSjJmuH7nDZMX755noN4xkjM6jsvI155Z+zfJqBr7Qi
mkfvBFXF5YTs3auLKwNu6GCGfsbgbTXHF620vtHGOJW5Z7/jkUhC0xxH4td685C6nKPKbuZ9OnZD
RExPe0H21/w6JNLMA5d+0vZLqyIXuT7pVNvN2bZlNIyEk81tevQ2XNW/Hv/7/7v959uBbOTf3zsP
G2GuWi+3b7s9we1/rGPHz7jd/NeDLOM+PGfbIj4asHigyF+PihHHiIXheNQU7QJPLVeeqw5nRyv3
Y1G9V65F/yWjAkq1fj3WXo+6/AtBOzDlXDwHnTM2EfqvJmq3QzHo7HWhBoULZInIiNUUTX3Gh6vD
xvBWG6pJNxxK59Pt9eWs+UYf1V1J+JRVw4MfIMozecz33kis7uD8+g+4IvuoqPs+ktvhdqvA4r6A
2ZzNl6KE1Y1cLer1n7Wm8YZSUoui2wEhcwBgLw2YxphQi/p9CgBnn7Xjl0wlNQQqCgCS1xUOz71l
tw8AAu/cpFPH28fDWab2ZjHlQV1AnXE0Coa8Hd9ub47uaBNJGUi92VqO9Rr11vei51k1KpVD5WZv
xtjw3Kp/1XNYbargG/qp47MydH2FP0r+t1Frh9tjt6+CsEsCR5CfPSzFDkV8iNoRyXTl7tgoJE0P
Zm37vaUi93d1QxVXI3wqgzXXEn5pQIS7V1XwsFAYwmQ87mtzvLfyjHRMSkvXF3ujkiqC/KwiImRV
VCdceOtKh9/kDHEUF2mxo3uF3nf7Ob+eHZVeTToL92Vm+OTL24S8Wv3ZiPOTYmR4Wo2h2icsVYxY
EKyuTK13eBvqXZ6VWmATWhs6Y67Cse+eQEwPRz1lkJoP5Xw0lXvnaKhKgIGDAGEKzUCk8bXD2k3v
mZUdgMV6pzrx/Yhi0SKFKkr1vIsMX++ibpxpQo6ZE9oeVsN8G+s1Tc36m5vL3kgFVuU5/mNS6kfu
xjL0hq5gvCbuLWgqx64mzWltk505T+/jdkbq2xmptPb3rY7JGS1+baoOPU77fY/s44Tt/n3NfOcK
/cHxBvdRq9v0sppgKqu88c4DT4LgexxDMnusQ9dq1Om5be1zNyO9ycgGsDXdSQ0O3rQYuSLhcwtk
MzRdYjQGiM5rfkay+d7bw3rpc1FeKmU1z+vSFrtsSZyr7dTigOMPIMmQ2iFDSPcQ17GIxsEQUTyD
Wd8CaDLY0kC0zDr0F00cURPA3RrsQ0VG14XAk1pviAnWl9fEmuLHovbzvSghgtiYR6Hh0mXk5zRR
N9CzLdI8i4yFCUdut0QNTYZxamRpRqlF5n3fuAcHrHRUuDb06wEF5FGJ4pJTIke3g5zFo690g3LW
vPO2BSzdEH3/OhSaUcGcJpJPd7U/gEu86b7Xh2zA4kirh3cn1faqmBk20BBBEa4iXeOUd8dvNvif
wzKbj6kwIcQrmxLcy0+poNDZt+z8Oa/HLMCexQdkGt1xEvWd7Bcz+tcBzssYrB3qJU3W3+MUP0BV
LxXeY+/X658UZ8A8loRNNWO6a7Icwtp2oOU0QEp+9+txPitO0Kjv84esAsRamnMf3R6q/nmLbEd0
GK79vmqcgOU8Aw1L0GhG2XbA2ajtdfLUE9RgR7o1j9LIdM5EzOnlEOe0g6GLI/Db/s7dUHSshpq/
jJGtkQOfrPoZaeVyseV8V5CVGegmvG934721Gwjudrjd1W+cOH/7ik773Kmn+gxpdYhuByk0exdj
y+cSksbRuh2aZCz3shrKwNBT5LdrfY//99XvWOXxAI+/Dp7u/r4V//MWTyYABjHLx+87Rb1jTNHt
ljXHf717+4JOUIzMneaUtE4d3Q7Cz7iutPItsUwsn4bfRbcD0GUVxezYft29PeYVwIbyNAGj2qou
isXIxSCHIZOCTA5YDt7QfK2MQMUSeNu3FiZLSSrWOiRXbg41y53PK4Ju12iai+F7JQJriaGIqRut
UUIXLqY+0YZmBGoe1ql+t8aVRo2lP8V9JdhLNPWFqD/Q4FDs98k2g90Se45ltw1K+axuB4fdelDr
mfz1kQwSqjB6fbqU21/F7Z0U8M+PMeW6rp0q4Q2HOSs+9cHOSW5MdiAykF5v69Rt2cKMRuODniGD
kPiR9hpphKsotxzVOULFP0cIXWKmARPU2dXXI4AhaMAVfFFtZNGWLqeaWREk9uu+PwBjj2GdmSR0
7XS6aqElRShbv4nIc9iXIuZanJr8sQ+mKAPM4SBc4+G1TMw6WrZz5bYc3G797bHE4Q8RECATV/4u
hr4mhhy1wRWzX74v0y5FcF4QlQZlVdFkJjk79byAOPb56Eq9Z7pLMWbW1msBt/UAbcR7mB3zMFDm
fjKDwWDhWzaN6X7D6sXTeWq1O7x0xnWYs4EWcMLjmEUcdy3uBCoe+FbqkM1pC/7EvGaMWF+l3c0X
knTLXfGS2v78XKnVvyfcNoDDMEa5z0BQpMyWLEbigZMY6rhkyfIwtc0SOr1W7WLPMWkQ+k67V+bE
mKYcU3qxpn1n2FsepZM+yqmQHrt3ST67BHLb5Fu54tr3KF6mJ5MO7x4yr74by2l6cm2bMsrQ41Pq
LAdz1apH2VV0iR3xGHttFZo+o5suSwOX5ssXw7cASbfbap3PZmgXY3FnoBMLDPSWB5ysBSisZGU6
45mkRSf+aznmPzo9bq63e/Ti2QLWLCpl7hehwgnyMVdWiDHe+DZYmrMXloH6wiSmc7ba/e1xtxmZ
IpipcXZE0b13sjvWdW4/+1P9tVsSc+cXgp5S2zsnc0EAY672a6MT6GQx5z83mVHuhqRSH7Wx2tgY
KoZC21e9Qifkq5wD0fhYq2WyYKk2Uu2s11yb3XHpPlwnjtjO+99bC8aWI9Y9SvHiCKsopZVzyOQ0
P/f3Nw/17SBUkyGemH2w3QVKiaY2PomwQjwg7ddkiAcKAzYeyi4JO2LcTu3x3vaa9y4WQs8q1OkM
UgaIfSm66u3Wkq0SgOdcnzqr4tSxgeOpwlpIl+u00LSdJVwQwu/QfvV81KoN8VoteCixCeIkiyPi
coGAD0t31lPbPKmq/Cm7QQ+GqmnefSgCITmzNNusVduZAtGZ51njgX1DH9xAS2PyQqzdKWmE/j57
WaTmIg1z4GWvrjkDJp/HLkTBRT9Zv79FupWIp4LccMhOs9SK7G/ur2lZznunIMa8zAsuhX6vnrpW
Dpcbt0gUvdz/svYZasCP1DbvHQOOAc7wg7XmiL5mce/41TOTKfMVC2r/6mQsDXkVZEuf46nCuV7x
Lhx3kSfw8dXd7UzPHE9csurgLoy6Fr6H3xqXuuq5rMrhKswOszn3DBfRnqa3TG7cLVISg6cAhPBw
wopifbhzeezWWn6ffPps8ZgThlnOUJea5Y6xKL1vW7hn17PNJ3s7rONKGg99dGJoCioWl/Wv5Y/M
z8seH1IWDkgrAqPrpl0WO8sTmKnmPKZM22JRwM9ELAJVXF7MmL0nIQbiC0GKeZDCgULXn373FFuJ
uAuYaw9f0V05+EiUHcU+thLfp23htNjgt1YCrcrmjgER7mTpO4emsHVGH8vyh1c6e29N16++P6KI
KlO5SzxBNIkOQUizAOL0W87K0K7ZH3OS7bBEOD+1vJ1B345TcmR75kV10+9ZyNKvCCCTg/RSGU0D
pophyamL5g8gb+KttfWMASIXAjPF/2zH7e+7t68y4WRIarNVrFXcvjgzi/O8WF8sodYj5FAkK9vd
tpu/jJ2B4s6c/lS2vt6PaRIko18+LIgBLh5MRJYNOsC2I0lsmWoZOl3CrDRb6JvQ3tWdP+CrsScu
8/TVihkEMCVZTomO9hzS2zaGASdmiXV6rY62jd1D78fvNcPkj6paxh3iHflQJuySMvJPAomU+iiX
Iv8yZd0BbWL+ZmXzV72o84Dzw/s0lffUemb7c3JqRjNxnAZrfaL5A3NUFW5gNzbLcl3SIrWLmEDX
REWL6ziv8UpiRs6O4Ki5mKESVzP2Yh6nh6wkWjxL1rO1KoD6qwt8PW/eG1Z2mVtvo+NML5JzvhJW
/4CNsQrJrTLO/BFZ/DY8nMd6gedBDX204AoHF9m/1G35arSi3+di/faLY+WZ1DWqJ91Hg27aDdDG
krUZP/ieL0W3MfdbToyOUXHYumscLj39rQWPM+eo5X2s9ewFhG8USjhfBBN+WZ3nVjceRKuOZZLq
h9aKBxqm6UnQSjrRZspC25msUzVW+nZ9rfdaX9j71KQvc1O1MxWmYBzNObSKuN/Xlem+dAsZkKqu
AOyS8oSHEn59XwzJme7RehSlfc0LPf2aJnkRrKX2PTU0ZnQ5dFkst9puYUX+Q80/rHliBjuJ5io0
i0TLbjTuVT68z5oJIhXg/V0+qG8dbI6XMmmaKN76m47X2Z/e17luQL71tvE6GWZ58XtpPEPdwsmW
qZKdL5ZL7HWfeWPsQPX0geM45n7FBno2TBBUKs/zo1ppzHl1259HDCVB3vlUZ71XHhmLcBHTk+UO
qQx9hax2j0y/aigZ/hrYlnbNEWnvmRfjoepEd/D62gx//wZ7s9xhEngF8QP+0C/Up8ryA2pk7WhP
aXn26u1T0cVLW2TirGPXuzQxc1zDUDsx2jMu0Fm7J73jeLtnO2PMgDWHEV/1SEBWOCUMt3a2m4kf
xVr/wJ9oHQjG9faJymbKCPdzQhK7BgVbsRAcVnvfExAStO36pmaEF4aXWV/98a1K8+XOmbwFQaXS
rkIn3GZZ1CYl0i+K4O/fh64+utrwk0nG45THCAs1wdYiW+eLhmkLBFL+lmlAbTTkc0Fa5f7DUgz+
A2flgvgbKFqAZuvnbJd6mKfWemJMlb+U8tx1you6haSERNdelEj4K1SKDqljrvd1VVwrmypMYTsO
V2Am8H9LqLdpawa3YlrJob/EYIunSfkvpaEhgIGmP0hkD7Pjq3uWKLf27suJsqrZ3iH6J+1KNOwj
AOt9Pr1JfRmuNC+8e2CqkrpitN+7ND1Kf1mJdzIaMmOsZre2qt5nFd/b260f8XRvhT59kBoxvJsz
9qcY2OQct83XbfL4maVttSPN1tkvCv6ojf3wwLuB6gLSK4Ck6EfatMD7aao/6PBCZ83Mp6lIvENB
e2zXqFw/DhBKAnsijbh3VFRhKnx3dHrpiUxDuZ0mo6rqwMza+alYCF5upLOV8NMTEnt5sdjahyAm
sl1Sq2M/dts7j98SAfG2RMf6R7ztKLX55GCGALpJuJv3JETrBt04jt89LizO4Kd7+kUl8iAje1zH
bX4fazvdXIc3YGx7SRIOlzoAePZaJ6Fg/TukVZHf2Uq8kALknJxMWx9MjTyJCRH2KfHn+FAy+2CE
rz7lxBBo6OSf9GiYquHtBcjJbsl0sucWQ+COOOz6ZHuEF1SCBXt17PJiYRIMBpG4Z00v65PyoA4S
V41cbNWmFZfwLE5Wau3wNZUfdqXTYqFfX/UF13yn97/rXCz0NJEvjZs/4ITVd9bo+A+ZKXq8UOl4
WeosuUgjcY5GzTzVHJhlOeNXWbcJw1tZXmbXOCq/5xqWJV/sxJ14wTGqbyKujUYRpS32pY7jJLjl
fJk5XHleAvMng1KIt82LEm9JT3pOUSVPTV4Ye156uaeBZTzLNtefOYG7OSh6JqOWReFndXc3qbis
0m6vZQrg4DoarCtpfEwbfTxy/UAWNZjdRbR9d2kyrvJ1t5wTjIVHdhxxYPhmSXhh2YUFX7l0QJMu
1Mobm/28xP30RjTdtS0GcWZvUu0qy6TNl6fiwjaLq5v6mvZtTta93V70QruSv1eAGCp7rnBWeqXz
JYOi1NM78HBHS/bqYmTx2dCl9hgnqxHMI6dySTfsoyuYUVbDe58csjKT9z0E4HutXY0z2JHH20Oy
MJDTSjMEtrfcN2aBd1l3X0edALrW8D/GrHOesvZjnI8zrZPnPKtpADuteRxnKIaNVey9mj6Ja5z6
tOaEaSCHiq46JjCgQ2kfTcYV34TDxDev7W+2M7TPecNqr6SEbNoaoaiT5KVYQEqJHhsN1sF8GP1D
azvVqU/6+aNHl5RXsx9KaZVnTbPUC5DWHfFqycnzE+VAlU5o/UnRonapXvg0aErhP7qghAmS5Xs/
bOWu+DYnRoJSI45P00p4dJYVd8vIPqfuPDdkL9N99siKR72okNi55mVI5xXjB59EvgzzB8aTNcjR
UzBgcucP9iwIKePuebDEzmyS4okaogKg2vl7p3a6k00DY+sdJNfbgfBlnrcyxp2PO7qzevf1diho
7S4mCTKZnD8miRiqzZP8mIkUb4vjY8HR9ChOh/KqYi7HVoUCxoDCfCr7lOCmeDJ3sO+bb3SqHgmu
/qLZ2olafGRrxVKQD5Sv3uCV99U3c2G5y4ckQ07l1QdQCQ6ClBLiTTmWx0X6Ob/ZpXjtVwY1PpXA
2GoBVynjPm40ScfeolbP5KvmF/VFp1ubJ0i3+zr+6RfaEmWDglTRdM3F1AoKlURHQz5ZBL8g2qt6
8ByLosysIUKzN9HyIyJb0ng96rZ5Kp8GnPbXfPTvEijUlJQ1IjPJwFlD1OK6aLP7ppWRTuPbV5xo
xQgzCKbd1fWYUdHE9J89SGN+mXxT8Bbeh9ptopLtCBrROn5fZ7s6vFPkV7hbyuoBgcl+dM3pLj0a
ep08JGlbvNlpthsNoqpbc5sGSmU8dInlnluv+gLn0XhAx3LBcNeexeBUb25lRNXc5gxk2gRS5tzQ
rMiz7/MS9flx8sz4FYbZ9GquBWVI8YM5Vk9AWaKeqIAl8z0/3s0xFkcp6xqzT95e3YnBq65Atxn2
wAhC792wUi6E4pr8BRaP8tT3fscGg4OjCppjYsYuDt3ALrr8xB4IVfQ80z6rbcbDk26/pn3/kFSW
/PRNTyD+QpACI7MRQOjHoai/Vk3CAMe1fwrG7E7lN2xEbXbxtn9sKy+PJEHAV9pU+lUyarkix+uj
qdPANbdQGlX/1R0R1pI1lJGvHn/09IRPTPBo91G+03N+zDpsTK2Qr3FvDk+CwA8ASkzp2YdKvdM/
B81Db7ch7AdDR9zG1PRsey4to1ZCWQaLdsgWjfZ/YZvv8FRZ4ha3fJkkQP3aUz+ytXxzG2Q645Ct
lK+qOTDUtg709fCPx3fKGL0X6TbXtJB7mlZ2NBMBkS/dcoK6iReGpge7Nz0hyIyuzsM86gk1gfpw
VG093B5KU+XtCW9sTkS50jPkqllmerznslqEfQOVeURmebeY9h8AmAHeDdoHyRkQ34d2esysZH40
7CY5+FgAmdwMiIiYJue2h+5/1st3Kr57rErtrsuG4sQ8xg16hJcnpu+Czkfi3OVm++Aigeg9M7lO
2LWee/oZOBq1N3foD6uyrQPWtPwgNOFenSG7IHBunh2bkwnOwM7ULJvWVslQZKE5WdFUPXlG6h/x
Npo7razfzLXk5FvlY4szZW9ZPmusZ7w5MCdPSVKwYTDgbiLLPjEVQ4zYZfG+jtfkenPl3w6Z3/lR
Ua1Ssk41n1JqzuV20FSPGAJfIC0Xv9whx6aNULcviP2NJ5ecqZOelaStJKUjg446FAFExq6dEJan
JWd20PVP+XZoZdBqFgoktyVUhKnqzjAu6aQXXw0wFuGyGOPeWVYj6tmt0OoWOSpODRSNM0BslXl1
YhZt7EuvtcNubsyHrBMlESV+fxo12oZESE1HBVli39FJxcBTeeQepd7ByNqXwXG9Cy1t7+InQHhV
vrZ7zSEyYi1UfZdp1fqickKqWXcTI/OOo5y6V6QhFPJqC8Hp1Q9J6tmDtaTrrpnmJrJLxBqOp+QJ
lXrkN5sKpvpUsUyuy3gTgy7Dw5RxYsb6mxiH/hoXSK+K1tTOmpE8L6vm3s9w116XnvM9wyj2q64e
02WFissqtqKB67tvfjuuX2fiRLguifxwu4tA5M6pVzTitAhg7FRpZM6G9dCIpUVeulphZTdfhOrF
4zT9mCZjeFxVgpWhRg000IK9UkseCpLRsFMtJdWp3+481CW2lcYfuTWTXT2RTGtmwyMnGpN8Ux93
8YBelOARqB7bn2paEyuJJyKaxlbt43EbYGexdQH0wWG+p+vTRj2jVTL5kPOc0NtGTmHq9wQ4kNg1
Ve/SnNoQobH46rTrSa7CeWodjAMEDte1cH5YSYKueMjn58lt79gd+Kcp05HbAlF9Yxzo32ebnNwT
XWR37K09C0RmFfsotenpFSKNJO2oDl6Su2XpYBgajtUyM+M3K+DUCSVPpu7LfCIOOknHs0FDJXKH
MRCW6T+jm85Do0hhH253EXuNOxdr7uPqGXdzU6FZGzsRFh7nitD0K2rmek+n1AnHpSRTQR/1azkR
3CxzLokGCbkv8/BVamb2bLpKvdRskbXE/Fo5uv6WOXwUiVb9vnV7TBu9LlilOLq9hnwS09WLKP0r
bZTx67rQ4mqWEWETIWwVwcZOkJCLfTDQIGFGHRghJss3GqMvYurmF1Dc5MGW8NVNB8HyMMnuwVYm
vK0SkMyqRvvN8hBrLrXTf+EtlYGf5fXn0HtvhK88ZZzqx9Re6S/q/eOwYj9hzELZ3sfOSgbc7H3f
XLJmDkXeTpPyXOponvQK8Q7duPjVUminTbIP3bSc74WO2SzN1OYcqMszJlti4XQjjopDKazpLi/H
auf1Q/zZA350h8b5Mua2e6h75wds1mRvDCXKFxMBVlvq2jMt5CbU16r4inDxI2E4ealWnmKiGj87
JAwFtU8qMesncvsCG1+J3IgeJaOCG4r0dtAWeBLJ6rsRrP52t7o+UP0GYOvtkA0MONpUfN46uEDx
sdolya4Zhp8mS+S5BdDK6nUqtHk45fRfmaeP3j52GDMLTdvXTNqQVxu4ILM2R81uyCNKLBhosWSo
O/Yj86xCo8CzaGz3bn/Uc43+k6UB/2b2dbJp+4ZFxxivTX1KICaTJ+87HjT/qafBBW7Dk0fGAQrA
Ui3C2qahbIiLvbWHW2syf6Ey/kfEBUgK/Ps7JuHf6Av/Eabwb//rP6Eb/h8kLoA0wCH4n4kLu5/l
5/TZ/fwrb+HX9/zmLbj2P3TLFwLOqo3ZGH3wP3kLfMn1XMfmomWA5TNBHfzGLQj/H57gAaQplu3q
wvgLbsH7h2UZhq3zfGwDTUgM/wPcAqbRf/cmW0jLHEg+4GA9HxzK31E2RT6mubH67WksamfnIWxa
iWzFguJF0zYDzyRqIOCbWSACdhpNpBEBRzRYdTLGad5JtspBoto8sA1JOpamggXcflAbA9VS4bYX
WlVlcNBZSfeN6hMifXC0ePCUGtBfu6k2e7ppJIwU6d2g0AVpyTfPQfrd2z05to4zQChI6KOwFSHU
Kf1ExugdQahuOxx5zrAHZY5lXwpnV6W6he7G27b49c8CktXRUjYJ2rzFDTy/Hyv1xZrt+7rhbRki
6Ibym0Uu9i62huM8t/1uWfCq+an7vgg9oc0T33Ox4WymUt93GLz3ccfSs8Zb98Q+xtIGD5qXFz3p
yL8b7D5E4LxenCU5VqtF6yRrrx35nfvF8wNPzmdv0NeTqyNEt1TxaCbJNycujReyYOqg8O4Y+nSR
XBeDqNXXAaNQQFoBpUOKHEqgpg2t3CUgBqt8sCb615Vro1fVPo4t+2WaTBLIrKJ4iRP3a9Yc6F2I
jgV56lW67yzj51q5xNS4zb1Rmgb6GD+cF8TPQGEI6VHZt4FmXqKZdPk7qj9pzOFCkvHemfbSB5Mg
pWTQSH6so/9ZTHUdioZI3C7vXxpmcIFj8Ls/6GbPZT4pd+uMts7GY5I6XCC95IetUQRVsUQJmZpP
OM6e7IKwT98vIO4P5CtBLAsODyTs3KMZmLawlT8XCy23G62jLhK2ofJKiiK5uEwjYpq9rnLAZXVo
P5qM+j9vfxCSCZq2Xdwd6VFNaOfyMeUHOWLWt3EXqb3b8Mgki0oDsCBc5N7D1Yj9iiFW9TJmfRZm
MYpzNCYhLXiKnaIaA2YgZzxfTyZpXvVCAad/7xr52LRFNCNHQDWA2jXP+aUwLvnmk8mxiYnxDq5Q
hEoh6EQW31p7RBFZ1y8DtQ1paSUs9Dicud73mJ1Emu6gUHQ7OO6nQaf7nm3OnPghGdqHWcRkReQO
PlHe+TigUbLZpSr29o00jIMcTfoX7YrLVE/YWpcneDzNXjIFZx7SUMYkNRw7VIEN9ph6mqyD07qn
oUEb6WvTfKaTsgOYkoYGrY+jqIBRuWTPBA1qxSxPXumGzjQG+naTrf+Ze880+i5q8tp97RvY37So
T7CnDp3r4Ex/GTo1PTidvJM6iPe1eUHq1j+jD6RHQ4OBAv1dEAk1T9mfBlg9ySimnOxT7K2kVtp9
S3irf8qXl2URal/O5A4wrnwd6KiV+EFL0iKwI2bHvmymQPebOsQzfUfD1d0notARCpGfjt+KDqWy
GGqx1BTdmJ2b711px4/2PaPBPvKFdu+y6ByabW1Df6YF0PMI7DA+lmmuD4k+PsvMZfTslXg4aeUN
i+kFiJsqERpu1+1ip8aJAM55PzntE4m+852AJxWYvY92GojWPhVVtwcnZx1lDV3JgDi9juWz1wKc
kZlOK2tRh7gQU0BluBI5qT/44+of2NFO7VCHcZa+1Gm7IhGpXth1tEHeyz8xgxvHfkV9sqTGH24W
aZIyanqJVX4aFxHoFXE9WpD4xqOLoXrnL9P9uDyZIr/0myNKiNQJG2y9Xqz/gZcSmaSJNsvcMoyG
LBhNyw3tIXYuDvbhSz6PxrlyaMJ4ksDEBo1dSR1zacxVHiZewK25emuzIpwp9r22/kA4tEMftYH/
3nODNphjMNkZbe8okr4/LUP2RPE/H32jHnd17HHdcDvnYpp2cm6GhNbqe7ct/KYxDxfdmBvAYaQN
SMQNp7XOLhYzxxAeuB/y11Lc2SWghmRJz6U3HutispkSTDOLDuvo4mfrzqdnHVYxoEkp1J9sxrex
x6pd1IIpLyuVfUxG81EDrXABkdaEhVZh/C1beUlLkmaKnB9HaFKODGK973OjOmldfRXzol+Q9dk7
PgrU+TMzntZHZVKJD39Y8yPkMf+yjG0DTN251gQMBHm1YPzsLCCx/eZQ3l5Ftx1ut9r1z9TN3eh2
R/bTfOIP7derrDCi4y5GVQWhUq6NGY1La6PDvd1sM+eMSNn20eMmjnitdQZRgLlOi4FMqLPMp1kg
P0StOW6KQIwxyAK3WxWsicjSFhX0ua3v6nX8U+K1PtRL27K7/zKWPErA0hHFxxp2ptWgnbQe6VJh
vfLXa7lJChNRVWejTEIY8fNx0tZrO+vi/29A/6+QX3Tq2Pz95w3o/yo/v3/Kz7/uP399y+/9p2f9
g40d20vfMy0T7S67zN+8L4+tJNxj4TLMcgyO/+J9CXat+GVc39OF5WBtZtuofvO+9H+YpiV833Z+
bWn/R7wv42+8DRAbSF22l6Gb22Z2ew1/5W3kRmNaShCD0MveP5gM+kKx+hdiiuggJAdDNtVJtfQF
EgYRjHs3N/3IcO0vn9l/QQT6L18Gu23IZxjePfOG8PkLWWU12EeMK6KCtqHNsZSmh9t0+M4o7IfP
dDlpMdYTM67th4IZRK9r+S7dpmr/zcvgl/FXUtD2afiGIWgwCLIZLPtv9BHPMnLlj5uHqWO+GhO+
u18MXMcAwcToMtCtvxRO/Ohk/pdy6bSAAX7YGNIM1qrSkB+PkDkz2r3/zcuyLOf/eGEuixRlhwG4
XLj69mv8y+czF8pGo9fFJ8RnSAlInD9aeftg1Kl3J2HNBfNszbs6TbWoW00d7wfmaGgELBitQpo/
jg4ia6IRjiBDo7Gp/TtjLrs71yVwF8m2IhnsZPvykYLAukMw/ftQNm63I9EE+/biLfuKcAkMMen8
sLYZkwxt+Yhb2Vzm/83emS1Hqm3R9Ytw0DevQPat2pT0QkhVEn3f8/UeoLpX5eN77fC745ygSJJM
oVQCe68155gevUEQX/kJGUWMtlf8FEpT36t3mn9faoyKrKHfjHqT0ejpodFI2ZflmUg3FGx8JW1b
yshbo4SXJiX1ipZy4BBm1ZzEtP4NR44bd49mRGyzkxhND+Tae2th/OXRIFLArq6HZmX4wIj7ZkM9
PHfjsUNtvpNMmsiI4hudoKJSKM9G9Buo/pUmeHBI4sTaQKyYM+ATcrrk/tHzO6YrbQshwzqIQupE
spwRT6fqa8mKCOs1tkzM+mMexmjLgowebJ0w6jTVtWxwJ0VDEcx2HQ4rJqeshBYlFDR1lMD6bOY/
SBYMpz68pajzKEe0qTv5eOH1yHdJRgG6Xat74kMa7k7mpu9ALpdj+JmljJYHQ2caUH5BXbrmxNOU
oIUj1ZPpYpZ30UOWlB8Uu8k06LjXosN2Ky4n0KNHeyoAwg4dbiFfG4GEFI1jVN3RT9VNLQSCrbcT
LCxVXSuVfJ28amtkMaN9S3uQaJ7PfckdZLeIezSTrAJVj5b2T6YsTTa0HRSJg5/si6H80CURlflV
mow335iEdaEpMkJa72YN1HkLacgdQRHvmqE5k7T3KamIKptUwbGbgiyqlYHRZI/OPTNepeIhlFKU
cRg8L5H44UOZpkfsGjQWxQACEr5FcUOUxueQx45WNLPhxcJnl9I3i6C5rg2zdVIvG07tKNVrDN/K
VU2zCQ9rwLdiDDZDVdF3SfVfoy9pzhhJ9CLG/ivRZRX654gekW6LTVXBc+u2TDfcX5u1EvqGC9cX
YJlX0UjqPdKnao1LgFxtrUTZ562iwSRQ272gsVAFQyMcZ14Vo/7vRdoEEC+ikPv5/ARSt48xTAgQ
mVX7xRBcSJvT1iih0DzPm4Ayy4m9PF4WkMyf5vb5X7ss29FQ/nnFz2uXbT8Pl7UKpyRZYdq2nS0o
RAOHk9MP6s33iKtbtmEmzPbLmipPxkodk5scZOB+mlkC3odqXh9+dpR6ImBzJiDu8vSyYHIS4O+f
d+crYwHqaQXGgbPpYnnh98bv5bJXCNrDnnpF/X5RNb/y5+0mvTUZqi8v/etIRhHNmDdKK8Bg8C8I
vf8+wp9jM30BbMf3z1m2jsvBL29Pf4gDW1YJrOZwuYSQeIAaT9WBbGiR9dnii7Zrga+n4EsffcwQ
X1Y5eVDcjtgey0MTIJHpIu9aA+/te7pdI4AD8IW4FIbuMVTpZrSXzhujZ7RexwxJTNZn3Z1RTs+q
AtFswECUIE20NOrAHpFbq2Rs060y1YAQmDvvUP0ybSfF6JxU1dYT/Xv00PJKC/G7Mze6jxQcCLpy
YQoLIqFskHKbNKyy9i1JrJXREs2l15XqBlaS2ZpfICMx1XOQjd4xy94k0TwNhRm7TTTi7xfISQXV
89l0Bqm+9OczJQSKI1PjDzUCiQNRerAyMdzQ5TvjdAr2E+IxtRunRxhFG0+of9XGuJpCVV5VGRMB
+qIxl+fyLsMKjXyJMjZMTbxCSmHZNNM1V4RciGC38N2RiAdDlnZeQ6VB7CES1OSJMP9IWzvGlV2F
o0lJN4WXE0wXHNGfJefva9le9ICKVygo07r5HRs0AvVQL7AKZhE0tqFdtc1807KAjuj0wSvTX5vM
4NelnQ9is0ZZNYPUwtGN8+FpJFEcIouMhFMwVZsbXD0E2tWYCHyQR88Fm6qtw/Z31aef6jR9gBZ4
0oQKrXBnkH8jWFu8ABQm+rC4ZAlEJZoRKCfaKD+oX4z3LPgio503FC/oPxHeGHfv9YCoyqhahB4G
1nGc3bEtVvIhiFsuxuJ+qDnDKi3+Lid06FeECfJLqgOPKWeIv9e6dXI16U7ZMp0muyiCrzDv9mkp
HbSK4oxZ9OvRN1dFeSGk9SW0ZPQYRhTsjLLdpwZAoj5Ubnr7ziRMPkgo04FglcNWyIUHqQXj0qnp
RpFCnRqC/iGn5ac+UOMowhI1PsnrjmAlCAHxsOjDKUFt4Kj5dJ4EBY2rVtuajAiyHypaB3SIwHe0
tlwq69pQdoCVtqMmI9QZNwwxtuIkAmtHC6UD0luLPuNNde7IyflakmUS97phxYTTcOsG823OaGbX
DZ+TwdcrRtqzjqDeI3R+gwc2uSoZSrYf3CHs+cUpjqQSoQ6ZpSuj0I4T5g3CSJ9w0tC6yqtHnfJk
d2+q2grn9n3q4UoRKvm9oqOtBFm6EgozoH0YvChMVHURHpmYTcPKKi6gjQb+EvlBgUmWDp4TWyU9
bAFvPPSoK255zr3pvtOV+zHtXnpPMR3DhGYWeBHqaX9uFV0Z+e1ilA/OhLBfAOCC1WO4ryQ1pWaE
dBKFzJdlohrx5cOQKx13y5TCalFszFR8G0qm1oFV/IL0hJfZKJFMzDHFZchdLA4fekv2bavrFJfG
HM1vpbgMEUUabj+BjTdhRdqxYA87MW32cmpeTaO81jqRG4NAy26MX3FPneCyP1cxlyZ4jnYn7EuK
1ly1x+uAHwUZkUkwer3CW/iYm8TG0vUBxeEn5CIL1r3hwYHwAtxcgd+usJ5wE67G2oUzsC2M7haJ
neaYfmRHCl74LqD6iuOmydQc5Vp41PV0b/guCLRwGwyIRBvERbRqjllCDMXUtVAu7+UpkAGo4HSE
6v1WKDHBP8RsRY2f2shsHo3pYIYSf0UPeo2YPI6R/mkO4vs4UHnwngTaZrEKCYQhbRDlDz4CccKM
xyPJbr+zPr3lBfYjwrApLpBE4epkuKOrtRLqWYkq2nQ8U/K7dQVpJi355Zll2/fTUqIzlqKgE+fF
Y8lNZpt08suyl1fAjCnaoZlRTPVZYBCzoegNF1w2qfKT7reO4jQ7T5mFw2BAXRikIzkO2qqR0ckk
JaioWLfSyZ30xA6rgrMRDL5rlEAKxZIkW5UgB88Uv4wtOZ3jUfFLAxFxdl+p3i4tauOkwKQ89RIj
PaIchrUBEywsEtnRJ25pHhDokyQ8hobBbzgfiSo200qnDc9V1eDjo5K5spQYXe3U0ayjGiyGX8gK
M4qoOEGHgSKt2nXvfVB1oNFQOGg5rEX0pd6pJeHl1PH3nvg3xxbfyE16sgr5EwxO4AjC8CYQNpLM
EmwyFUExDOYuFfNrHYY6dnwVWS46PnSgZzONw5WoFF+CoF9iQxnwx/sXesMk3RG4fpZwXhpekpw+
xIj4aHnKcfboOwLIcSNqFTGHEirdQbzTElncoTRMj8WYuoEp1LyWcJlg/iMWaRqt/STw8DxSjh9r
CWweERZOoXW7saIcmoYUhgf90KqltWvKoj3HdZ+dqVRBE4uRlAflVhrLjzD394rqNQcrgvtGIPm9
1/bjWUXVAfgU1kcafwU6x2jFG6VGkWWmfLPiOWm51+KTRAOcQaN2KzOu+1otbiW5dPPGeMVHQXQd
+g3mfmN3litx18UiXf1i3AdmdkliYn7oZpMfr2WY9aYSPoQFskYaRxclbXmwqOtljdmfk3lhyf1n
b9bIukW+6Pr0nFgjnrNt1PtMhhpGLqoBl070vIbOTfhh+UO/DT2TqhykwjQRi50nT7/NfCDN/EMn
dUfJe8gQLLp5IeQGRcNltW6BqQFEZavityY3KWZ0Qbkv1IIPZF6LAj1HCvPvx8tGFV0dYsb5+WB5
non8n/3/48ZatdwYL6adtXnvNAGftk5dcr+shbNT878+XHap5lcsaz+vXV7283BZ+3krUx25ViWg
lJZ3Xt6A67cmNOZusZYKInbTZe1n8V+3mah5GDTOvtJ/7FNy4Q9J7KK7Rmvi560MOSpF5+fxj6f1
+71+3iaUrX/tCVYcY7+6o3/TiEb0fXh/PY9YyJJWy5vGpo4D9uf9l/dr2/atMkd5NVOYRCeffbQx
Me2ovOdV/Gk7PJtPySQyKvCiSyBkCQNPJbnpWrpB1SJdeqG2bLjNtSMzxdtFPirGDHqcnRmm55YE
A6xin4ZThHxiAOBdTXyrgTvYsLtzt1JpX42tQUJ1k5LmjlPhZKZ1tcbRTY9/ftj5UnIKhSBl1qoN
6x6N/VGqlWcKxypOdqbS9C8QfNEsKVzq4xBzK2ln0o4+GgnKEbF6MEY832q0hY+VHKMgTI7F7C4V
CTgmgU13pr7udmYlXiIIdOh3IPkcRw6PjBo5WI/W1mimHLHt/omJ+HTsMmE6LmtmhQ9ZyC3utPMT
0rxAprCvGTzs6jL8sxuy5umo6GOF2AgNb6ZsyoIjmbRX6OPZCVEyWrGROQHgB9pRsMqwsEorsSHe
nYY4SHXPPzbzQqJ2UUe+hl2xJGW7p2SenFUBfCYzlb2Pn/8g+9eEGxufEW/IdJ7bCzafI1fT4aj5
6WNJg53rMntUvtAfY6En3Dr25VWd6NSBDPJFDTOhwjDMSLCqOE2mmTB2A7JnqdmvwNLktdcWdm3V
aC8CfJyTqB2Ertl6JTPDKdFpk1pRutGH8N0raRo1UfiCMifc+GYuHsXEFI/L2rJQ+lE8WpjEHDkh
li3SwjW1H4FwkWM3xXKO040XFSOOTyozeM5NSzuUaaYfNEWCwGAa7igZvyym80dDq6p95jcAk3nU
zt8U5hfUKVW94071r22BQWllqHEp9fcFWeak5KQqAhd2X9ZwEfhrYhFydCjyyMCxObYQs7Ya2qwj
4BCCXaPoNkG5KVxQG7EmHY35qeV5vS+Uo9lAdsdGEsj8KmHfr3wxn3ZawYwSiB9soaGa7bkGQy3T
O5L6JxyXtcTH4BwqYbay0uIUpkejCett2Grw/hRNwG6dlLeplfeV3k8rGXmuvTh6Fx+vYjSvlbKx
oOivl60+LA1XV1IqPECVjsbs/V32/FkgCIz09pEKbLxuR9gqRG+TuD5yJw7nzz1I1cYx58+wmb/0
y0IiiceZJKng3lowEcSIPs0Mj2UhhD4N679WBSEa51l7ZrfC9Lw8AakiOuRRS3f/rx2X1eXdlueX
h4aIOEmJFen7x/w88fNTl20/D/EwkSjUMuT92fbzQwulTvdje1MiHFiktoXxX4de+DpTANVa/3V8
Pz/x5/DK5cgTDARwUmALLc/0fLksFSvOz34/P/bnUP5xtMsu/ziMZedlv64JfyUtWgn4GOTA44ca
aPgLWhE/xK1xNPsASjtNeVclOOWaU3DeKoXykieqcI4qOQOYTHmSUXqIPC/QTlYAd9LAMYWE8ADg
9pdYCcg2YouzodJalzwbCcyLLB8pPl59bSI1zXeDsZkufnSrDRFeZqCs0IL/khnnrlDwoO9vmOmq
uUl6K2en6lOPLUSiu5hbBm9mtgkRzNvmhP6474dpr4ayCD4ZloguSxu1NV+9bBRPepu8AGYoN1Q3
mI4q4Ih5KBOviffFqBkOaigP14J0JdPCP01e9oYby7x1wXuB1Qulo3QB4IPXqaIL2d1lHddZaAv0
/Zk8OYCZqxWUgNdA4LY8EV90VNHM2X2r/GrV+hdWMXU3Vzrg5TZEGYKRbdTutfbMa4rmCI+t4wdx
fYikG/M07ZCMyWrib7Tieo4KIZcoqZp9fighstJgtB48TZSdPBq5EqUmDYChdL3RPzDuJ3lSL9aT
VzN1stQPrbAapxT7XcYpeC/nsUYFPUhBeFQx+vlcQ2hbX4aKTVne9FSDB0dS63AztYBZ5Vr86Mv6
rRE1aY0PmFalisu9eJkizX9I63gzp56u+ZKc+p7bf65G166UIelUw0XoPDrgFHQ4ldV9sp2QyTAF
Q7HQ6NWdaDWrKiaDHE9ptoVi1B9AiGLzuAh4zDaRiNHeUvXjYELsynM5oADdFufmLfJ089h3Y/HY
WCGMo0Hd5V0EairzMD9kUGcCGGCOVIDcUVumS3mqZphQpzVJA9q9FPnrrGp0SNn6qRd66eSJ3iYq
UmWfZNngJl5gHsqw/5Qzf9ywUFaMs8ft0ABcpnYGCMCaJkRIsmDXaHVpsPvCjgFJvvIAx8RMiVci
9Aia64K0BuUDkRkZ8l0xBmca5Cgls5QqBwYJ2v2FvM3H6EsNTPIBMSzbSJLmSptCka/fkDneri0c
1mTUC9qqTfoPZn1YdMD3xljLd2Vq7mKJsNOl8fT/VYf/l5wneq4yHbj/3vV9at6Dv1u+f17wr4wn
0fof5Dgx8hNp2cmKShbRn56vRPwTAi3ycgi7pbs7xz/9nfEkEwevI6GTkCTS4/tXz9egHUwjmpOL
prApIVX8fxAdymhP/9d2oogyW1FoLSOHREutK3O78a92Yl7mYZDT0DuhGkOUG8NTYJhgYgT6WdWN
NkN6E6Iq/1795w5qslFSpDPrvo5B/ubGdA0D1Ca1lTeUl2jA6L313OVav25z9ejPEfTZCCIMHOC2
aolXqoR+r3oYhInA/oL9EYIvZNTO5BOdxRBjT60EHUDORJg0IaPAh+RxExn+OZ1omvRBxGV2esHn
a9hcNsJtoVI0jXsAX2lbrkm9m+OYEBJTjYmBkSFOqsNem5zlNzFTK8svy6og5eb0sKyq6ZR0B3PK
kW97DTN9Gnh/XhC2yb8+ir/eZnnVX5/SsteyEQ7mJqwnadOC6UWIPMOqJPD73cuyyhQ/Watq8KjN
TyyblgUj5HwvZlnxH7epfUMdeNkxUb1/raoLUmd55fLU8vKfh8u2nx+TLS9cHv9vq//nn/5zgMua
HxbabgyrYbfQ5EC//2HNdTNwbtn28wRTjj/bfvbzsT8luAPZ++clP08vL1kewglhGhUyMvlPO0tw
zOk0zW/z1zt+b11ejiOWn7Oshgbo5zLYLw/+cUw/P295r3/8qOVhMH8pBFntKKj+6/cpuJ/RIpof
B54pO1mBM76AOY1KdVkSD0XLbCEgLqtJYmZ7nVDCxK/yzbLpe8dsfuJnl+/3WPb+3ml++ufhX0/H
TARjypywz75Xl73+8XbLw//+9PIj/jpKv/FA6VrgQm36Rojf5n5cPP8qy57l0lazeoEuSyNh418e
53M/cdlp2X15SFRqtO/vl63Lhp93IvWY3tzyOJnffln7eWW2tOd+XmMKrW63M9yyCoSLUgjUXqSs
SuBm/Hu19TJEvFTA9svzQ5YiXtCAJvU4CBxNihVuusaMYRU6N1bvEBFruwVQ6JmQsLKwPhpjJ6xx
gYzbKZxR+Bk9wgVq+b0qzSw5jU+TDg3S5D+ry9agMQ6k+mKWnPdZFssLl/1+Hv71lsvG5ellx5/X
Lds8OQZiHGXBmoz2WQkJKg7lWeBSBjhMba5wpUgIGNAYk3pJ82bOF/FlodQDF/V8uZ7r81Yymwqs
PlVDVYSOY2+Fw141PH2bTSKCifI8qeVjDn/IlReUp5UO6V7Xjnggxt0CzftPDL1lW0YnYS41dzbQ
dGbmlZJNkLsiLuyVckOowgzVkPQtOmpl4wcAwjyfRaJL5RrM5yOO3j61Tb/GwNt5j5au3dXECToF
c459g/PMDvsydJeHKVpsteG3kLs2IpAgnvaR3Df0qkyJ4M4uah19RnEW8sBVtSqtjW+1a7yo/U5q
nzWle1dIyVmnNZ3bMGuJ9aurGBl0wx1CVLz1IE0PJAA4etGKW9AU9d6ayX/Mof+skeSubg25xUnF
NdoMCVHT9Dq0f8BjdWGGAMr+zSVb1sJOvJAmMa2H+QxaFsGMKvx5uKxVI4NFJVUBKXAiLYs4AA2K
h3YHO49qa4B/aU/sRSk2wkZHYe4KRc8pMGJpdegb1I6AeSyr2qtsdf33F3HBt/58/Za1ZVuZVIDn
OjVB5y2CzQAA94Pp1CqrT+yfx8taCcSKH2ZhCsUl7wpGN+zjwpj/wkrBBQ94B9z7+XFg8tRQevxV
erkjPdto1BUj5dId6ZnZjIHB/IoTpLjv1abcWm0tzyj7tddX6t6vTCKfChGrlc8JGGR4Jsl3/16U
7U7tKdTqbWTum5nYUSuT6hJtQNx6o8AnHajZuYa/FmI3GIDlOAVy+YERDTX3uzpajw+YK5Vgh0/s
zQwIUADtYiP7pqq9Fb5yKLeKW6aOKNNadeLfzF/ia9htcAG3QNeJrhGR0r6sfinFueyYV2yZmhAH
1NETXRlduCLVHVK0MxrbzHTC6eyLVzoEpfobo1UHFR15UeUoUPiotuDseu4DF6+DGLynyhEhcEao
CVFH5jbxAVgQ5eHq+Usw7tLpU8YkoM1inD3R2oh2O90RBabedk972OzWvfqkq1tV2ymwEvyb8YkN
YdSeNGuVtyuAwlV0yvXngOogxPWAXpmdjgc1PmbBiQ5BIW4Jz6lB6nQOrF/mYlPbuIWyqfk458kO
FxyVwwLeXiIG2wkmkkFH+BqKmnRFJtXtSzW4KEV4R6+4UE9NIfWJzFePo3mfJZu+vYH5B1l/LZrf
erep9ubBoHVTAOolcGQPnsUY3CzZBQLNQHOLfKah5hjfI0hoVccTz363JwSMVHTP3CrvPXy9LN+I
4DHjnRwf03rXlaQMnQMLPRTkF+CBjyEEVaiDV7whJODUFuYtu/mCKCG+VM+msB/ErfKFyF9ivHaR
TimJQKTkaCs9WBG5klvkjjndc3SgS9pfQF9JT80pdBXgNoi9vHWuwMbYjfpuUDYwujFCatUnpvQp
Ofj5iTaxFG5zb61PR1P+iCaG1FwmW7uejpCxcjAd+sasCAXZV8Y1bg+QT7uJ80KZCTvAFL5y/1mt
Tz7fo0NhzZ83QZeiv4n43XRb+Mp8xu8u1zCBr+kQgM50mK9SjFS7DdGl2hfnrKr9DqYVhPJSpuy7
l77y6i6Ld8VE3v38gfE5CRiJwCzy7ZSNbWnuImGVpg68CL2zebPmDeW5hg5kABxDghdkGsolTkag
FbmdltOrdLQPqMSlwaWUeq8J1IUfrWQ/ifBP3HqXUrutwJIB2D2gduqRyTRHA0RKXbkFKZ2UkMms
G+3V8DY8BQTrYPFeJdpdI+96pGpdd9Sa9Rithw2/JknKtpZs22bX4/lB3/8Zvekz9Jc86JrGqdvL
9z2VTX0tPsoCVoFXMTuFxiV8wTejTBsd0rfOCNxJXy1lX3MqwO6SrgU9SjG8nwbsyrSdOWuraCfS
7fcBMKhrZAvG6CQoznsq4G5Hw0yyq3jPugRyT0GFbTfCMao+mnQT+8QjSo+tCUzHBTsA43UC1/i7
SG3rCf6ltgJfF9AQtw3uzchCAIN6wELW/SsqHB0aGVyZbF2kG6ZF+Qv2ZjBPlMQV3RVLl3ephU0U
AHNw+czPfJmNk3VWDukm2wIdIZAIPZzZ2nbj2/UMGXAGxLMJMhlbyVdd88TEiUJfcWhfNOWlbLdG
smq27b3821NWcbXl0AxymCAGJOa5KjazMqhGaXCUERQptuX4T8UN/RtZoop1wIfVrjwS2GQydNDo
OhaXYqgpXX/UxXXw0YbnyXLbdie8zw2AErj8iGg2PHd45GXbiJzwKbulJzp3F/VRWIFcJ1B2MpCJ
vCnKhdShllSuuVxCxyJyuxKg10kajoJ6qoALl+h0nsac1s7KEA5WckcvGVJzehemtqRuBUxWs7J4
21ytG1Jm61f+bBwSdTts1VX1gJ+JQAT/bjrE9NWl1XCzagcCFXE8fYz5Al6pAwgxeoF2RNUlzGTi
7QBRc6/DJ4JnDQWnLTAK5uw7FsKjJjjthMWdnFcYSjaIHUs8NsQ1dQ6iLQVgMLzYDoHZ2q8ANVLY
fMBi8zhOexNGP/6nMNq38HfobLcPfvTVj68dqW7MJ4n1uaX0rLrmJPuXDsY3NrROXCudQ6BRYt6L
sJLLbewd9QGvvpuH+0JEp/jeF0cJ0wW58Sa+aeKJIW8BbLYz00ZmUZOFSEeKdcnufpvvHOUFkZB6
4N3jAxMaRGQKVh7dDh5hvG36e/hZ+IemZoV0hjZbxjzbVcpVOdjNh2TYGJirTdy6j3SadEff4+u3
ozVKz8r9pWHJvRWjq1/x9e3UOyVeo9pxs8N4xWKkvHnbJsJT6xgrvmkGgRqO+JtEsejZfyQ1V3ww
zn204sglh5MhuA2WC6wGdqv/pF7N35B8T/7ps7ohZtHOUYN0jtRg6PCOwDeWB8JKcBpbu6/dwfG2
qcNnauO+soO1dv/L/qQU+YuACncXgEW8KudsK19HLgoMAJ7Ufj5jslt0w2IhwWC4afe0/BUDX5xL
n9171MH3khICVqu3e+gxHZZol7597npXz1h1dDnDtRltGki4HhQuVMW2PziBazGEIjCtW/v9Ci+N
nQYkUzv5W70pLiE597Yobvz6nukS3Wpvoui+hiq/p4bo0K0i46yCbIE6ZK8YDrGjH5ZdOjMacUXu
q3TbqUQZvnk4OY/jyt8iFEBh8kt8lhDxwB589zkN0n1+p23TO/HJ38cnIrIDtOawJqNz19jEF2wi
jmoT3pmvKJJ5TrqlJAzQo/kwOOpVzKFh5YMmAJGHsjrDNodtmN7d8K5GgkmFnY/9hk2U7xkbxCfp
Ufad7kF+rs8AntbdVTuijuiu8UF3FJcv+7olhowPzdGOyrE+d9dq523eBBo6x+lYnpW1iY9/K/AQ
LtiJ05sUr7jm4UAA9yO2eRrE64kBwpg9sAd6DJuZzpHa8Guz0zp+cdQUe2//Vr8Px/Q8IEixzQ2j
j6O8z47EzU1r2sNO7AgrrFw2NjQ7OnkOVgg3c/MTnrq17ETXZodxtXiMz8Wj8BLeD277Hj1advRI
oONX+dyvip1m0zWO7ebVv4GD1lzrEe2zDvIxclmmjV250pq7xo0rGV8dPmFSEGgdMEBE/k2TASLh
dbrHxB84xS4+C2RtGkd4tq7hek62sa6ZQ739FYIUqXbBSa+c6bV1ZEyOgsMVijRuMP+vgrLNHURY
+mvKb7XxNwxKdsmBr8Nz9Ngc+y8YWpvuWL7DZM2pfL2IXy/pObwfV94XmTW/063IJ8E1Rjtoh/Zk
YbPMbK6fD+0pk511+wZS4U7PHWTvfK04qUL7UfzMXHYk6XB8kmwwpY/WR/uGh1JdxYfyLt2a7+pT
9TqeuRBygVTfq9fol+r0Z4Txw0N8iA/yEy7Wa3mnPsUrcKe2uJFPLB2YHPyAjwJg8CZZ107mUivU
jsZWdwgseJm/dFsBjvB8ecMGMTsD31RWT6GNwZIjSe/o7V64Je7LT76r+RNdod10iNb103TwucY0
N9Sr+Ym7U/y5fO+bG/IEvGbcXTiL3AG8MH8pl3Z+o+8Vz6FnWYi2lzmcz+EnGabNjec4mULyCaQD
obEhHw2qUm5YfEz4HrlnfEwf0QMukyh2vN6WCOkSbRVCv2ijaRSfhA/YFhKXUW09YEbh1M2u+t7f
DruBP8h4Hn5Xr8Qs1rZCb8POHnuG5L983SYi8lm4TGtp7W9z7kiRtK0J0XrulRdYxTt/F+6GFfdi
HOfkl+xhLeLRDVfGffo5MrSrUQz/Rs9T4nmDLW0N1/hGzopurYO78V7cGJfp2I538ak6MKTQQGTU
tvgK+3/Vbb3rZ3jX81EjACYbAbgDQ+U9mPq76TYsF8DlKuExuuVGhFH0Kf/0bT59fnPtA5Mt/6Oh
RbAQchv86E86F4LnZpe5AxkQtvneXMq99ZEmdL6c/h5ktPnOWvUavGjH7gJlmKOejn7k1PddA1vX
4e/ePRg38am6xJgMp016N48P3qSP8o1DjAo3RJP/2Y3H6cYNsfuY+DNGtoA9FgZnZjNE6E81lyWa
bXCq7HE/rj66LSM85pr3ytl0URxyrYBHtqouXEu5Tb5N6akfN/VTcuGSl1z6E58rEB8HIA6sO1u6
yPuAM5QhkCO9iTt0JPrRWpkAPWy8O5ZTrEo32w5cbqBcXcSNeM4hW7kwo28EjLsj9Sob83b97G8/
yAhYaRvyO7ztcKcfO5t+vBNdOO6hXElcJOnrrpmN3UruOB/G7+kVaIj2W3rVLib3bmA35+xWHPRd
cwhwht9DQuyNFVGZ3NLkK8NB6jB8aZ+GrcLludr1TuUKB+zzm3LDCJV33lwxnd8zpug/zfm3x2p0
yDfTtv3suE5s023tlI60jdbRQ3gHwueQrfv7dSU70k2evcIITV35qePMvOOc9Z6pLfIHVD+V0M1Q
9D2P7+N7ca0e43sgfceMqyCCjEvwaDxAIAMOuPP2+iY9m3fiCoLb60fkCvfDoeN0VrbzfzqSzh5l
pKM/y+/JlV5aVNh9si0xYCLceBHxbpPOwhCKFFX7xQxIAeR0qT2EFmvGxXukoatwY1He3TFfuIvW
EC9poCC5frIkm/BnQEL9bnj09+oOoEkWYalbTcYnYVrIWu9ifD/WZWpc47GByez6e53vUcUZm99b
Nw7igyRju42ibt0u1daOgZUuGwpzI+ZHSxVOmDN78l76s/jeVtMVx2VIrYDmAbzKnNIya9JcolrW
lgXgX7Jk++iOWQhFKNIC/yyWStTPw2XNH3tiWmc3xlKFWo7HFJM9XecC1Iv0EJPAuQv8HqZKX+yU
AoBrUxs7qZ+jc8NDLbx1FHOkibjipFuhUQ+3Iwi5vclZPR9+KPQYbGPk3qJ/kanJb8hhYQI8L5i6
6KKg7/w5kqGaS3nLWl0r1XZSCFhHR76vo7mqL6EqnAtAs2RnXo0bMeQu0HO5TOp8lwU6PFKTCqb5
5BNSv5p8hQpJlt3nqB1xOMy5AtNswhmV8loBvVoDtGj30rxp6AOyJQIAuM0Yf0iNTvUFd10E4NIt
BoJc8wF2cEghYoCjCnaAYdB8xFS16AiIkYiVOw6RrXlFuBnIr0CCygW3FC7UaLeVXyVcODkmxVcq
W8tvQwdfoo1HQhFm1kdjzO2RZbUdgC1ARMUFt5R0lxrvUtdd1oylWdeXJTI9P91ECuXvZTHO/TsZ
g8v3w2VbIbQhsiHs5CCsKalIfbVviFjcd/NiebgsxILCVdczA1vqoMuiEATIeMuq7nl3KKU6RBGU
ab9rtfKETUkuQ5Z9oAtbxMNYnAyFiudcGR7/vabBcP/etjzxj4fLfsvLYuLDkdNn4xu5DBS6689Y
rD/FwXTorXIBiPFFCyL3GXi+B6mR5T3Av6Qh0xP4HTrKcY7sKf8ne2fS3LbSdOn/0nt0YCwAi96I
kyiOGi15g7Atv5jnGb++HxR9L2W9/u6N3neEo6IqK6tIiyQKyDx5jmYMm4hihNTb9i0sA3prcCUy
iYoXc9ZmqMnsyV7suDuIjONlNA3nXBUZoMaSKGNatnYHwU97astKoyxElHeTDrK0JKpOjFSAYHNa
8vDzSE64KoCx0Cdm/8Eo113Gsksdg5sh2mVMZB4sLvj6rHoEJIP4cW3NujaXvjTLhvIpfttzcx1e
Z8vaI+IKSaV0u9ovuxhtVU1zAdavxaLP7hETatZ5aRuLTg2B3o6qdQhdsqA3eo0alEpk0xtMwZ+X
3yCy6fmdYnb6ytWGtzyxkFtwze11TvaoL5qvQbC73cgFhihrdSWnZFPqCh+aWSOKnRdw0EgnuYjo
dTMtoIHmqz+/3mAneF62ulovY7lALpWukQ1NwId3+eFNyPnr8uuay/bXl79sPFhQO1RV9/hpidyx
h3li0VfEtK/bXP0+v7MPY/kmPr/UdVxaMBrrbkTmef67yS0v3c//u8t/VK70rn/jD6906UqHy3/Q
bXnOFNQmXD4OueH/+DeRr2wDqf/14X34u17/n5/+M/K1/usdXF9i+jo15jNpurdaVhvOF//JQvVK
Np9sn4Z/ciEHQFwr+30bTSatru6yd/WR2+al4Ans6nOd/pPt88vILT5te/GxjemhId+2luWFjszF
+hTTbco6ulQwXqspZUHjdfihAFHOXIoV5fylK605sSa0G9uNfIFPW8ihbD5VTH54N//juus7+edt
pN/VRe53tQ1zFuz/Y4+gvG3Gf8EegQtS/wl6BOFEHX/im5hX/IU90t3/7XLWwDdhQzksZkKHC/ZI
s3Woy1RNdXVLRzpauH9Dj2ztfxsmxAumbTqWYQGM+Bt6ZDFlqS6zhmGbkESY/y/QI5gKfkMeze9H
0zXL1OAs4j8Ky9rvyCMH/oI0bVXz51Q3/6mG0d8Hk0UIuE0IryDl8Q0h1ZtYa6L3Mmv1GxFoxn0V
1dFWs23YZSo0gsgf30MfOa3aNuX8tKz8kct1fd+GZOpQz3qUjY+I9aJNYNYO/LF49MvCPLSWc7Zt
iLYXTUcoAMRGd3dxRiLgrjWBak+oXUPOnBQUe3fgP6mc4KA6XBskh8jnBE0w3IyhQoKpL9PldVr2
pI/sdZ2t7Cm8upoz3Xup7LRdm4Dil3VQaq+JrR2tsmp/Imm6G7W2fRurIVt2gyWOCRIpd7FqgMu1
mvDRVLsJEWC9A06UUYip5tUh1b3yYHKLeYsg3/PVJO2yudpKJ1nVpYWu4bxICUWN2ve9YuTCWyRl
AUXy3NSxP+zkkG9acutW6X/ZHZ2yuh7F1ZI/I96yuYzzIWZObhQ6/bZKehIL0t+6rMqyYZtZBomU
ivRcldf1vd8TKzRHBRWBBLUHpWuJwwVxl+7g9BL/3fXCFDmBQkm2JMNsgsiZQ4QgS4eD7KGSRhbJ
qetoN8/KiabMoYWzGmcN1SParnFVvoUIbyw9JKPvTNd3Xgkj+albvLkeGh5Djrqx2w7HYEgp6xjt
4k3TQrJdlVmjLNOaLxoyh3ZflG8Dyh23tlH5a+kGaep9npvGA6Rh/Yflpd8R9EdFCGa61rKX3ImF
hPvL82XohbF5hLWfR2yPrKjIVEUn0XqiaBz8LBqAfCNKZVmCKzzZWu6erLkBS7gLWs3cXe1tkCHv
pPv30iQbKETdk5nE3TJM+197BC5h0dwf0nWdRf2+nZtOtTpo7tHdUwa+X58mpMvVVofcJhoBIhTo
Ftg7aGTAvdTlFzlqJ1AaN7L7eRwoCVMU7JB/SVL7Jmthhr96ZlU6g3w73d5djVxYuRMHBgBWvSGg
Q6MmzaayFfuIRGDz0BZas6uyEOZjN3rvKOAboYr4ZiDyxbOz6z+PdWosw9zWT3oRkP0btHTnRX2B
His6b1butjtfLZT+OYAJtVp5eqocgxqIgILy3e0AgPl8aZKMTDkA9g+meVKZqZKt2HdX14mwc8Pz
uz4Mwa+1s2Ma1R5E/YkJvQicyGVDPibSXLQEEv5nc2PqfM6tCAh8/20LPULckWIc0MFtKNhM2r3q
KJdFHixxW6riM/hkYW6B/Qqdq3QjB2E0oSD1oRuMNeQubkE4riKhI2f6eVmEVBc4hsAbVqNBAqeq
1eDojD60g6V5QGwgP4CADI4QLQRHy9ewe45JMmSMzc3Fr528X/MpzD1GCslyFzQbpTHVh7pKxgcb
Smv6lwbGRBIao70oy1i72Cabq2PsVft8Ng1+mu0bO369LoKLEbqO3zf1LhvkfneCDcDgYwyys0M9
2KTq7QFG1ux8MUF4uI56IsxymGh1dnZHPb36Xu3WmNXrVFG6BXVDNqSQxNkms/MOfaS7i2Cw0h9O
vlSUZPquwtsP21caH5wxwcH6dSr8uwOh/7wgKv/hfuBPZErq50PWVV1D1wQkLMIyDf3zIZvXQsub
erJ+CtduCRea6n4wKm2vW24n1nZiiU2ZNs+KrlFul5oFtHHhlG9gVNQeEAtfomxqQX3IB6V1KGOr
I5R21TwpbYGPODnKaBA/9KF10NJom5pV7GyzKPqeoNzJA3m1KSb/W6zzDU06xGCKMVvLkWz6bpuI
Nn26DIpwrwZTeG6CnrxpQ0xGdd12LyeL1EdoJauqrRyqMCbUgkS5Hc3Vq4ml3BnTqKyKRKVOKinP
fpBG75oavhIY0J5zERrrjGL/9ajBkxSAkyn6SD2HkWkTbDLCO6/utANPu8VKeCqUKllBPhHo8WZM
CNdHrU5iv88aQqyd+aC0NMCzuxuuWrBMDtE87BLgyP5ejqSbQzRhmRS8NDoO5sPFbdtqYUyZlpGe
cwpoN7A9KBu3Ce1nCGhha0SUzPNj5IR1dzpPZTXtWtenPC8d0IY9Em5rV1pa28sJ1sXhHlHg4z9/
aXSd278P3FcmXwXb1SzbRItOGI6rfbozsyN9SPO68t97SAiWCfRLD1RETvcGib0IveBF2bnwZTbl
WThjuh49EEJGNKRPiPwA4siIZvd+NOxgU+IbMJke8haBsuNeFFxDqmjLMu+83XVC9qRN+snhJ9t1
7aeJPzlfbdxhkp0f7C0CRtmqCE3rgP6KAt+4423izuzOqQI1Q2Aq5utot4+u0Zv/qeALKNB6+tEG
qUZuyDesvdTvtWa2vr5SHdgDZs4+dHrmTO1svXSlVTQWmJMg3F/cZ0dpp2Ia1RxA4fs+EtFtqav1
tvDS4uRGoOfS2HBfnbw5jRrqIBDjbyD/LbaI8qULze3VY6K3wGSirgbIlDJsiD9STkiXCuJTBA/+
nfSTphFKzJWVRhxz8FtwNFjfhzJ2943Bbw2hwmBV552x8iI1vvdjGrVoVGzcFVRmHt8bnRLfO2YA
biW0S9LJ2KSfqZTKbeqQBJZD2UA/qty10Yhu8F/bwWOfHuzJ2Br8yZd61eu3zEUA1WLjOQZ9mg4C
nYO5MQ2UrqDeJfQ93zpcJ2RP2uqQcNUfpxHUhvdKD5Tlp3WN7pPeErXxbUr6ai9c/6cJgelxcFrr
xU7Aqxh++KRNfv8YjPkqjSzloVCVfF+4qMVpTaB9F7Dye76jf7GnlCQxUvXbHnm6Rw6XH9JBh7uq
sKz60bXQN4HESl0XiqF8oaBhYxa99t2FxnRhwFlwEjEyi5w+cJDME8nGR97Kn3QqrEyDBOWsCYEU
TnAYhZ7DgRGAcqp1/8itcfBYes0ZDSH1UJoieNRySGUiG1FcOSmbTqnOY6WpBzm6epQGvKVy1d97
SA89y7zLHk0ELqnXUwK5Xkn61ok95+7SjYho3CmQHWfADP7uDmeqmZSN3RrBqrRa5cXrUGbgMY5C
wMBRXlTDoLLK4TSQs6IaAIY6ymMQZwoYrBaSery6bCo3/3bZ+v2qBTn3/DjpUkpjaa7gufb350kP
Xs5QiZPsZwza9ZzrHfmcyKvJCAe7Lq4QfouPWphW5PP8Ds4IW392qEZBeEbZB4lD3UoIw9LSg4Bp
LU83BKSMu3oMkruwg9t5HTX9CAiJcL6Is/5fmP0kvWJOuVaebd//z/8yefuGgRgyiGbN4aLrzCf5
h0KcMUHfeBKD96700aGkIOVlAKbSJo7xWhtFu81636Gy1jBfI+rkADOUPFDwwPxU5ul28grz1YBn
4TbMASLKodfm74lRV2fDUZR7m+K8y+ois9dmg4ac3BsepPtaPZhhCxXV13AA5ezD/7GDcGgsbmT3
Mm7seid7sVVSr20VY71rEG1ZoVQOdyxiu90pcNtFbZFmiVqLN2G2W2rSugrOudiB3tW2L0001D1s
IvO4jxwY/wsdpFGqgIebTz/Tgze8aZxXUwvq9aDnw9bNi+qR39C7dKj4dd/YquI8TFNib728It08
uPVbYjkg0Nz4G1Ix8ToeuMRRzKk/IzqtrrO6MFZqJz4OTehVIJhRHlPb9A+RFgYH2ZNNQPQazDPq
158mwslP7/752ysoBPt45s4fP8+8hsrJY9jClfMfPn5EKkbVHSLx3oEqF0crbG/8TlSHIVVPxGDH
B8NtaChkWgYhDAHWPJQTiYI6py7Gi5tf9x6puDlZCGLb1UgkAwLRnftIib37uApcsHkptViOd29O
vXc/akW8sXyXiH+Sg21Qsx6GPRGFkMKxQjpOvv+Fa7W1kyukXYCgYFdpyHwTrCe7ypFcIXdN4ReH
iP6vXYIR0Y4IKdeN9AuBvJd+vTaM0qIaqonNxaU7j2VPNj1lxHe94P7/RnbbaFqqlQFfXRxn63/+
FDT9vz8GAl+mBts/8QyYPz9dRPQwS+IitPT3pKgrKMjL+JRWyYMLjP/ORrHsJJtu1OJTFBog0wqn
WEub9JW9qrGNVa+5HUIXrLhODGWPjmcwvn6yj0MFXKh//GSO51fX/Wjf5CPKbPNIesimViLY5xKD
6pS/39alZ3TxCg1X5fLq19kasZ1bvUn56fy+Iqv9+ODzfHO1X19M0SCUykALyklpD+HNgDOmSjZp
Vnbc+pMZnRoofEjOzePPXengUeg4l0Hj+6H7wTcwcqTt/muzeUGjFMpSFAqQ0WqArAo6h4PsoYip
U8JysKL2MRz8R4M6gX2Zg/Bx+jZfW6iFdDf6zIwqZwRhyL0cjsSn1k0PhiGOqN1xlaB/rnUNgoXa
fyACNRzt3IY7VZnUtyQF/6l1sbaffCd7ggNpJ+08TEfrvnGK2zQItTedSn7KZV4FUaptoaG3KL3+
sKuWldOlPBetDv9n/ocHPV3M7Ly/Hx+uBm2vIyydM4Tr2e/HR5TnWtx3evpO0INPWHgD6IFWdw5x
X60br4p3cpRHeqBCmAtYhogrYJjZ5cNMH90OXlJeTM2ohghQ6g6IFNfsAez+5TxMvnvxqQtkrkYI
LZrAazdqz3VLj9tNiN7eUZt65x6eX+5/SGa7dubeS1PWZPWdacUwQGWOc6/PTTGJap1GSrqUNukX
N3B3Ir/RbqStT1C+5DyGNiUDL6L11k72ro20iSDIqCXy/Rs5YaOsXV26f1r3YRoWz/FWcXmYnXWU
Pu3/afinrcqaI3FE/eIP7wyOF/sO+UFvN6mDss/tTNnLXhjWL11sKZtP9mF2u9rgQKtu3Nycb02I
I1/Xf/LrUZxcVL1Aw/73DfK89DqYadi19rN26fBuqQH72yh3FITIbl3iaEFrmTsv7mFaIeK+gwba
r+MK4e8Gu5x0hjisblIjtC5+1xVE3+49Tx03V9N1mdwzMDeh90h0V907vJeVqjT9S6Nbb8Yc+o4H
qEOJM3xD9rZbEEQoNx6RyzPssqtKOOVXB1XJJaTLPGG0pb0PauodUEMWby6BGvnYL5KguEFtPnkc
9D6+tcuouc0i1C2S0jvp3nRbOHbxotS1fyqS5i318vIl8uNi35bdSMyVYRsG9jaNASRdfNNW31Rw
ya/iebavtoq9h9RrrpVo+7MxRNV2VMW0KSwFdr2ckHZmJ/a76r5FDmyVSQlfg4e4AZoDk7PtIrD4
VWzMJ3o7PRSoxcD9WyHTOtusqJ7OY+hcFkgTwf52jU5yu/T9CFKweSfPN+4RXQgO0gNuEP6DhLhW
vlf2C+FGRIlHgCXLyxVvsMDB2h5RoFEreZTnSikbOXu9Ml4nYs4WSycufTX1cpPrBfX6Sleb9Nb+
3t671bby3PYnVAT7xoWxUJ7rl/F8uI8axE6+5h2upuvxr/3hbkD6XW8OPm13XcufADyWHJtaH/zL
zcIsP/T7JdcyhGNpFrTtAFCsOfX28Y4dMTmEyhIbeKWh7ESVgw0swri7jVOnuLmM3TAIznVp1jdD
1OS3F6ODevBhmKgAAErkAB81gvOkTgLNG2IjckkDG9uiglljwbNzdCrNdK7j08eloYjoJG2yEYkr
qJtAnV5OWPOsXen+pgP5Nfb/Ek405ruf3w4Zi4crMf8jxUxmcT6EPtykGlVSV24U1z/Myt+ig1zs
k8LT120Z/UQHbVLXVlkX+0vXd780hWLfcTaoP3zFe8o5t160wFBX3mC5u9q16wO39CZ8MsgpVnEZ
7OxWA6JVi+4wDYb7JFJ9HQaq84pYRnbb2aaAvChwXxuz/YZatjgnuZ/c+67/Rlj//p9vBecc6Of/
q2a5pu1wO6hq/0WMoLmxow+6mv0Q0QBtJQwbD17soVsYCMqAGKmw128yIheLBPrrDI6D/N6HWhXu
HGbTXlR3iT4TRrq2uY5LinNib/J2w1h6O9krjP7UqROBqNlOxhMEoOzKxoILU0yjetf7lkdSQnh3
pdJVuwZU26bLUSgNQjCSNlGIJyco0XxwCxhPKqTIUd5UeF0r9FGGpSGSquxkT9omU4+2re3BPcnk
Jzfp28adTwnFPI0oE3uFYXf0x7B85rbTWttOmK2nqFRemjFVF7AP1ODmGJqG9kVRXOskR6q+LIep
eXHRoDi35XTPHWh0+88fk/Y5jWyrFGxbkHQ4KnfzuvY5WOkpmjoUlaV8D2Ep2rSZ8tVAxO5eNp41
JCRoojNv0yWsE6bqIVSz23YU2T0Uxtl91frpKbZgXFZKKiKocxfnEKgbYiwjWeVvVq94J7mXNu/q
mC2pBChBr69hhXymDreYcj9pV8LqGV57ivD06b4tYGyJS8/dtZ6lwUGFvkziCf0hiVBKD/uu/9Y3
2m2a5OZ/nKTfZIlwvuk9zMC+5fqPYzQ1607LvJ0a282qqxDJMkV+vKaDzKnkrRoatUnXFFElHtCN
MPYyRQSRWQtovPzjorBt1GSBZvWDPS+QeyjO0B7mV2mCREsWxRh/fAVLKc+h1feLosybhxRA3KEK
q2MYq82DNPGjoLo1MGIIhvHQOjdHISfxhxypPVvsTa/6mcVFfu6N0EUQxXns+VW9VgJCnnbgvM+8
VryWQXvoOjd6HNIgOVU9YFGELBEkTIcQEnIn2WbeOFIRmYRLIncQKo/JWjS9crg2gSp+DatmePbi
jhj7Y6B3xo449q9G90xjl7SWW954fm1uEytZSpt0GSGmBwMdaJtYJVZQRXn7Rf9R2Z3xRW3K8ZCW
KonreagoxbCujFGsRRUaXypuCW76LvOPv9bkfmk+aH4gNkEflJBiluYi4b/xoxaHSS3UryHsf71Q
un2HWNSjoEJ2UqPsazlaMO2Hinln9834DPjhNiXn8tUg+7JSjDjd5m0YvkbAEKR/Gmg2v060juTQ
RYeLxW8ZReq3BHLbxb/8AhEI+XwS8quzLXkGom3ioHry+7lg+X1RpW2Vf3dqnuGMwhEnbW7KiZq0
Jp0ldudhj9AVyURVv60czomrXwAh9Q6+p33ZGw18UFRJtPagbfyxRU+dIqio06dvkUspbq86/t7M
vfHOGLMtImnVObMEB1ImtnYQ1mdpaswI1nOr1m6uNjlhTYIfcNIdPGjMz2XlUv2R5pDXqfoMaDeA
XZAu6HdaQHWGBfv1nD3od75fQDkmqvGvrrQKUeve4oOD7BYFOZ8oQsxrXtnMzcV7Xu2Cu7yJvFjs
OhMSbFPxikdzCEIEgh3uHMZMffAr0dxkUFijmmaP66jOg71sPBz3Y5GVMCmblIHPE9Ime848+z/a
UEiId4iWXb2kKzmyceGoSEIERY3qUNHaFFGUKkh7NMdvWuHpW2t+PPPmhzdRNOva04CozCYEpfMT
ildLdGQdNHhpkJxIKNCmujqEuvOs2z3HPg+iRl6PbyVw7lvThwCzLcT4FoQBVbNe+eQlsUnaj9Ji
6cYHY91kThweYcY1HrrKfJB20DD9qhptfyuHVF040ZS+WRH1YxSDukjT7iJrroYcg+CpmZuO4k3Q
PY8XS5AaN5BPw8wiKusUZ3C5B1az04e24iOgUUw+myToo7tJE9VjHfjqXRVpVCLPs8EEnVehjuiq
Opq1HCM/PAJTqe7qIck3TRZTFDCp7g2P6N73vqRsszG9n0KUX8hpV1/6uofdfl5UBkoNO4OI1okf
ttQLVDGPhrJrZzwlXhqFPPxCdg04dDdFBF8BMWyYBnXLdO76ykWWuYnVTeEjyOUo6a3M7WQdGUd0
YMeNTPyoadZvAcDcOaByvnATkSyGyUVbJYDliBDuMZtDF76XQSvXKMPSnFAvRxDCPgdmgzCMpWzl
CC0e+yx7sMpTQJaLo5OEZCWcYR2rI1rg8prrhGN32+jhm7zuwiNMjbKckON0GpbTWOi7T9fn0DIe
+nawkOsNC86o1FsFbt7fowIMFWelh8+JS6K3idPgzczFuw1Q+8eQj3cIocFL4/b3Sjx1gOUZiAaG
Odk4pUj3EMOtVLuzKFKeJ+Dj9I55pr2Gk0EyW04orasfi7LbuBl1ud440TiptpdDp0mmFmwD46oW
9W1pF+eL32y6zMoxPw8oRedG+vEVO8utwJOjl40OjRZE5mKC1PxRNho3+sC+HkROBsqDFmXZi7ja
yDk/D/JDoXXPcgSJTfdYVtF3K4E5QTMIehaO5Z1k45ZRvXSAoayutlbEyqn33LWf1mJ/tduxPT+1
dj95JeWkqyXPnFzLU5hTYPKTRumsZh2SNlF2jO282QIESV5Hw71trJTcF0Hlc9tG36U5Cs14E6dN
C3UuXh1f9JuIi9lJZJ7z5DbKUtobx87vyKLHS1Sxktd4CFCDi+GrcDSfB12Ra19zBSqDvOBCkIHV
PxcZJXFEUKtvXkwaHviOfw/2CdiC0VO9O0B/Z47I5Q2e0qA4RBPrEM+gKPHXeFAmuCj7krL82ZbK
aT8qWuRJ0TnVoCXZtokOv3WkZGfbReGnrpTwHdC5PTTQVJJuX5he2J7yqBZkVlvOsDixX4Z0uJee
kEq+RL3rPFuQlK2VxEvu3ED9tJfvmDHB9OIMs4G26xMovNeyaw6xUd7I7kDNfIHY3lZF8Gknuh+t
zSdTu6LbIl5RPpep1ixFAqlZx0Pjs+qFzarnBFlz21o9w93GHzKotZWcddOecx8qyKWctZ0q3tYi
Q8lmdq5TLmmmNig3cggXWbZvO+5T5DDjA7MTUzz4VOAQmuuCn64LOsvrUbpTPYI1jmPDtZjBPaE5
2eNU18rK8jSP73xHNYATIIqhLeDD0ZC7PpZjEax6N9efzKzRbqhgGb/VjbprK0P5GuvmlpyI/yTq
wDlPxghduBrVi1yJ3zxRpwddiQLU88JuZbWmv8gzM9uSgh13ucUJg/anbDTyfZeeHLaane77ubm6
KJ4YVpqFeijM7+Nay6KVCrxzJxsi383ODCJSXY0jSGiljrJRKP25NQgYnGSTu2m47bLm29Uke5NC
+YcZ5pTTpSlCTaYxfk119wQQJ35q7LDcSbs/2yNVOSnx+Dh0lbHrgewsKx/1zGAM8iMB5fwoeyrU
6MekG3/NjvNQ2uSsmwCF6aF7fjVrpG916jOOhhjqQ0XKa6EUdfm9q6itK0T6Bktkta71tIMAuNQf
C8P/pk/cAQMXvQ3cpjpCMVlBikJPJ9635CFbLIiV8TkpDkY54wgYlJCKqrgcY7tOyMUjOmQ3hj1m
GzkhbZcdLD18tLlF25h6vXc5xkDohifwdeSsSwe9h3k41j5U/vPQI1R/I5Ri31cDBJ9TNe6aoi+J
CNnxeSq6ngi0ylvncRmFqqE9140dLWMtpIw6jIznzLFKYpKpdVP9PlQq0a+9kbBe+s1zcr7EZWo8
wdAfvnWGSTFqBqLYbBKxHsrG3OWJWu/cFsJB2KKLe+AayLOXggA4DIkbfrnJqXPNlyzM1K0xj6Qp
zPzklNgQUEE/VK0zi1Q4fxam0yAuV442/2Gr8uAUInjQ+m7aNMJW10Ca27cgTYCTifZJCzt7X6hJ
vkBLpXtr7ATtjTYcDqEupsdGNw9u6rRvepan6wH++Fu5HPwOPBNZdF8q0UYm7glQOHcyWS8be+ZJ
kj05kcsM/9XHhNcUAl4KQpXWfNTNaN0lXfMl4fe5S4FbLTwzoMTZ6AvkRRWEjeZZPjvqtssexd55
Vs2otDZS58lsSu+cleD6Irh1cxUhNxLp3pm07EwxRP56HkmTbLLsbRwQKjIBCp4nxaWOPXHPapyF
kNKk+dYr6/pFT61ZGayyd3KY6MO3ZuytoxwhI0q9YBk9yJGjrHx7aB/VVIQLmMqXRiHEvh57sZ9z
dNBxzF05lk3YD95NWUHbcXWUE5+GrQ2zmlcXH/a7bvLJ9097NiU5UBVZZe5DEuvU6n54a1RhQ+mp
o8Qw2syMUGaUrtT4yyha8d7ADmuY6IvdEEw7lWGivNWuRQW/YfgP/fxt7Xp13I1JQeSd6sm1Nqrx
rTcQ5x7grkOCmXR8xVXkq29FJ/jWiydpD4Pwlz3TkpPF7dCD3n1r0jA4lwNht6IYoBywZmW8wX+x
vJqb9YxnsBpy0JeK+IN0UATqoqFmDqcQpbS9mFqUd0O//p5ZaMOATfuaKgIWlcih5DRI+gcxRNFl
byeK3n09LR4HvzbgoLCp0uc7/jZBLiX3NirK3odmKkhGmvaxMABVZ/O76uFmCXK060htUoUdgQWX
gHDZSPy3hIrL3nXik9+noXQuw4BicQhFl9etZO/TftfXgLUV+kN9okJcqPHaysfhti7H5s2p1miG
xF9reFY3TsLHFGlO/JUgD0rk9kgs1JjAcCCQJN3SvNm7BFGekHQN7zIDTpqwGavd0KMzG6rwPl+H
3WyLITzkBmfuyvHF8e8lV1uRD0i2xJW3/JNz0FQUfFohoLIcirPY4Fugu/AS1dGPoLCyAySx2lM1
OhZUbdZ02yieMdPJu0g35Q3MNzKgxJ/HWloi9D6EnJwhhCNZBJcgk+MSeYvq8MslgnRdcBlHir+r
Z2d1on6Wn3SAmr26IMPXosajo0Ane7NNgTTwP6ZRLABBuHsDhdQ90Qh3L4fXBl0Ic9doP6+WT16w
y8Gb3iQ9MDf4wqsc/pQZGzeCJQLO17R3cqg1CsxOY+wuXSqDn0TlZOCulLeoJ7xfIogKq0OiHRQt
VpeoMGRvSQlTE3rg7+NgvxjC718yX1grs6r1XZTa6qENSxU9rhFQZJEqd7qdgtD2kFLKDKGchNn9
agbThLaNp5aNQGLwLCcapW9OaruWgxGVR/vGHqt+TdDuroZIIqOcExYaNf6pUXcbuMl/ujD4GaoO
2S0l5qkgmKZDQDIOLdCewnynLx6AJgaLiQP6ezIkeLCIe6RzU7jiVa3hr3Azazy1SFFujcFcaWG1
DjwXAghlar6X3VoinsMS8dUhLcOjmFF9GmU5Yz7l96aCtLFuZvr3ZlJOQRN7z1oTmtBXmNy/xlr1
bDreQ52J4utgW8+TmuYPiARkD6rtcKNQGslGDuWEUtW3aI10qETiodgp2XsSgY3xhadlcA9a8a7F
9Zcq9Sh2sWtUGVGZoeI6nk48Gg6LKByyH2ZOJWVcvqddSZLa1eL7xFPKLW+93rgkzJ8CtCJgi8el
HsXGaLT+jVIOgdKs7e0nV4dZnONu2XZT82Z16a18XQLifFG5R30orEqs6szrj3Bw/2py4F271O8o
p/jL7qKnSzApAuFf8ti0uDpffcaedEE+wmnRxtZ96KnRJhrK4IVbvbnIPEhvL0OndhZJwH9CDict
mnUKE9gvZ2crhgm/q1V3RzCN4cyqWmpxdZCzYeO9EpC2j1xKwxceg4/FYLfny0Yk2v0Ucj25EMnP
Gw82zfsWNazLuZ2SwupjRbuRh7a0tX1E1rQSh6tJ2gHJ9SXR5Eb4Wx74IioZqpay/lj/pjUd8NFy
TMptnkw/AA5Pt61ap6e85IdS5gbJ11GDYSmu3XcohW/0MQe0Uhr1sSWS/DXMrAyyyLJ98JB5XZsK
UFvh9dnOJXixKbSsuSeqjqY7gNNlMqEII7wRLE8J1rpwrehBNm6bbFUwS8fLKKyJ0wplK6Ykvjg4
ijVtjKhrFza6DX6rI80ZDwfZeHqDkpzsju5rN0Xrqfa9l9yzg11fU1RmxpP7EuojlECZHaz1eej2
HrzVjeZu5WxlJO9FZjpHudRKuptWJVxG4KN4MBLr4iScQt8XBoRick3uC7Rw0sxfodOy8kxuTabe
rPZ9PrraeizscgXVq3Zj/F/OzmM5cp3Jwk/ECDrQbMt7qeTVG0Zbeu/59PMR1X/XvT1mMQsxiEwA
ZcQigcyT50S1o7ErhMBWjZDVWUlX7ubaQvY35L8gHQtt5SepvqxZCD1ordNBDZBeZSsXfvPwb7uq
96Ng7UdfPUl62dcI9PrWDczqP+aQdmkawrE/Eap6zdV0LTdDZLFQ/2nJodt6Gr4PU3KzI+Wqry14
affubP93f2nvqjx/qXy2HJbhHduuBUU+n+kp8HI9oVZHiQmWD6My7fJy4sb0Z9EpkHg+TX15lCbH
dtxHeclW3qEhw7cvi1KpSK/07//r8k469Eb8LGotYF30r/XkfSnYxr1G7BnRh9r6IGjSfxIBhwUH
BdG1PTeDsH8gPspCKIn0s1+T6pF2I3a5sKuJZxt0Ay8d6/yK/YavGyjRpSFFbibVJamqfMa68qXy
OnE1kFi7hC4EbtJuOSzk2JoXBLTcbo2KmXXoVdc7cOkR6P5Tt1FrdrJM4rHZSaAr6w3l0dNhWJ0L
PWTtRxGp1Wbq9WElbeh86Ospauu1VnZrwCiQwKDf8RwldrESblVu+XrFM0Fz9VhaRgxXq2I+yy5/
BgzAOdkqR0A0XTV9GSBFnXQ7vOpzK664J+Zp9BIpPRyQtX3orImwXdYM3iW1U48yo/RxEDCZgHM4
ZEnSwGdqLVg/NOdxhuPJgz5vvGJhf3g9OlLSFM0btGA+WAS1liA+YxI0JvvZyYMsTPFHd5XlrQZh
03C+NWWs0IxRwylQQpKtatK5oTqw0JIn3LII8p7lAUjnuzFYJWUFrvc8xXCdsni319XcbD1WLGah
fDHjxq6WflFsWF2Nj7JvHrou1J2tcpvNCOe4sx0JaklL5dnQO/15+j70KuRdypirC8sMu8PQ9GLj
Imy0N6O3DHzOL9Wb5X9F8+EHiKbamfXDCmtzpUcp2+swhh+oM62LqkX1tcrM6qoh4CJNWdaxH597
ILVjX6RTdptNjqdBqzoWcHXOEDrKgR3YM/OgWoVa+KxWar5jQQPLsz4DPaT71rPUpgkpNzg1/jFS
dhK+/yPuW2U5EFZ7qmrjmprm+DHB2LElfNRtZJN6gS8JNy+k/KZbL60hpuY0wM5DNorzgTUNF+PU
ARz+Y8v8LNiTIS0pY2xM+I2SCSZEsL1DxLK0r8OjN1jBUTblYcr9jLQSzBMlqqH5raOWKEGwkf4Y
DI61lKdyZLMhv1nsmtoqd0nQ1U9+GVB/a9rdD6BRnOjdNzVRAQNURv2AYn1/8DUeT15vAS3slC+k
JrofeqQfvFi7on+nHlI/bf1t2wlS6CHZfviK4WrLTBZUHWI4Rq/2a73KjNeOCoY0EeqjyFTjdaAV
zy3p66m4kT517jn7iirWbr7/Pk76tBkD/WeciVQr8ppxsKzjAk6rISOjNnrtHpR5v+UxUDznBoSK
+QxnsmYuOmKCkdWs2zQ0v/XgohZjm+qPylTlxz4uc6RDCfCVrM2KyfjW+vO/XCWW0XVhfAFmCsXT
7NAQdrc0dkxVz4+mqgPjEIqGC7S0eRTOcydR/zD4SvgWaIRN9F7Ld1oTKydATDGLXlMcojIV0LV2
v88GK995Sh/sjDydgT9zl7tXnt2HBWahUk8GoyHLdWixDOvDtxGVKOJ42A5u4n0MiOoGmZl+5THV
rHUtjQ8Wt+cXvqZHixsfUrIenC7R1L14SG8hXdOqG3dUuhcliiFnC+psKb2dWlOPSDjCyGwP6R2n
XvatET8JymtfqJMnEKya0/E+E7pHkKfOE9N/QXladay8uD2lrmssUaZXllDh0Kxt/vnzoXMsA4XX
+fTWcT6LlehN40ra3vvJs3Lyr6DtKLUvqjdu+/Wvao45UNnwgyVvBwmkm7wUFnzZImiLUz2E6tEM
I4g6leESV/Zw7ex0vA4JQoMCoIA0yYMYyqUe1O2DbBHBHq43rxwQVKwQOmRw7nNULrdvlIUP9zlC
0xmPblC9SVPKreSiFT0gobkUGIC6fezmcuFmPtybqeK/h2qD3pusKJYOcP3oOZtz9bBsy0MdezHF
SiXkt0zw96z/aEeh/1TqpkNBukh3GiDilWYr6pupA8OwkDnYen6jvXVaOVNfD+JQTlqyH+fguq+D
VAqyMN8kWZC+BrY7bZPW0tCDz5LXKCv1vQWT+3Ls1eS1E3FwsjJYn27NgCol3c1fZatUQO+6JRz3
kxuXxyoyyqM8ux+U0CFFItsRuSzn1rP22/IYNU2EaGurrS2lffFcGEZTv+lfwzqqD9UAFbVsRpZI
jpmeiUWppsNrHoyggkzYjaXXHhTn1A2wTyWW6F/70BFnKCW+Z3MrI9xxiaLxTfqaMjEe3LB4lANj
3zPg2A6O0peYobiWtrKRvrwobPCLMA3Ms7gZT7wm+yldgxnErxp3Iz8KR1gQd+gamy+yXzZCuVkR
EZWvbffmijS7swraGo6G1kK7uR/RTCZVSbVA/joFxCdzt75InxMBA9ajIT5JJz/zdJm6VXSQXgWl
7RUCNPlONvOOOEE2DOrGjGAPqwrnmEHcdS7+fUAatVN77STNU1sVRKjN6Xe3SKNoCgqHVeuHer2S
feAboM/UTNMu0RG8ujXlQOmXo6M2UjdeYMKbj1rFobB69cBygJgTj2wgPSIxTkbrDEuFZPqq8QyX
f9Vs7MvKmxnX5k5OCJJanQgu9vp0vh+mwVfPemRCKS/0vTa3pFPa45H4N3XgbrXtJxOx7tmdaVSx
I7vANLfBeRiu6woaRRZ5v7oCdBspX5C6vRav8sFKTvIQ+ADDuxv2UR6dtklvrrTMnsLRnvk4/vSR
pwj3wdLNl53b44Bc74g0cOgXh9KM6rew5Ok+uMInHkOz0sunKVajR9lC3nM1Gd34zOqFrUZ+iv0S
qoaqhGtXJ0EeToox37HMa1DG42YMUx8e/SiIlix1spXR5fkmNrnmlqlNpt1XyZvd2loFrWDqTKfU
1M2rnMcpeIBnxuM0z5dHYXMRowfknJeQJgquYHuOm1/SdLNDfLfNA7NeyjchbZ2TU9bboX4ddBp6
5i6k6ea8i4onv37wJ6pFTQ8aznnDVc0HaVegoAg01TjLrmbZ92LBN3Wz3bvJUX/6SnvqjOVJ07nu
W+Ttv3gehAZarn4Mod3shtZtNhG1fdLue9b04VRTsxNqieCYWYYLFioBEnYR2rhlaW7btOueRkiL
ngJtFziNeZUWVij6jjinAl+46yXLKEMfWHFEvVd8u3syAfE9auz/b14AQRQfhbDzy8FBGv/sgBKv
LIQh39qh3KPZol+NNokpLLQoXOFGoaWh8xp8lcY6dNrnqrNJvjAgGwhX5FZzlD6L9f6Dq4zv0ucT
rj3reo0mZBPqT04n3vyp+qF7efcSlb71XFibWmlQxmO6V8X1lLM5+2AOtJdOnDc72bVzoIuHrKTm
ZoE3nTz39GcefazlPFHMerUPZ1pZTX8w5p1ROe+Wisx4hkzQOMuWrzbEgpqhXys5myU39KrL3F86
87m/Wou/+xO/7dfS6RlTdbFH88FOA0BLCfykkzM4B6sQ8aLoC/OJh5T5BF0B8nCjm++bKhBPmQZT
+FiEO+mU3QJtMFe1Tzj+Pkr0zznFalc5Ri+MdgsXv1jeBw1a9eR4enSWYzzEPg/O/MLm/Jp/vbBs
+lF0iqvw1bI6CDpFVa/UOPDeoEv55VbG9DMwXnLFSKi8pvJYc3QYSUNUFFHuAHzEY2ZTVgJG9twj
sKawCcpBSF5DG+WB3nbEm1ekOz/roH8Y0ud6PlR+T82JAkImy5P02XVYSOihOMmW7GGXtb1wXbPZ
y1Ful0ananS/2aYtcqbN2TLHZQtSy+73VAPDyRcH8aVzBn2f2t0DiIgBKnl5DD3XP2vqp+xxM1F6
GV9kuyTLBDJOPWqzSdqtic1JFpWoI+Rt95AbaDNGSVx+TrVRrUpVGw8wXHrvffXipHrxOfWqt+u7
pkUFMC6JQSYUxcRTzS1UgULWLYonJIGLJ6TD1UUwBcVe2gx0Fp8oloxax3+iEC9/8gjCgu7Iu4X0
yV4FRA8UZpRn0XcG0jQcRCa6ZS+aaCNtNVpJD5BJGA92YF/ZuOiHu6k0WvMSale9Zl2wkMMLoOL8
4NMlv2hKan5MVixO8qA4LqEueZp3Jae56SMwzu5oee9UD+3v7uR7BSvQ/zQDv90PZGb36JZ9577x
c4Csh7jnNAshIxFQozr0TMEvkvGO6n3N0E3QdEP5JTp3o/hq+W20oK5Nm1Q8j0HsrifFtk6RUWuH
ED6lGVYN7z8BfaQswWmJlTHU9iequs5Gi8Sw1eamQvIOliTx7hievY9Q/VznMUn2PICSIpk8YycS
xXh3/eyVEkPxqA9Z9DKRXZXmOg6ioxJkw1I2fcNzV2mXmv/nIOR00DqY4LUdCE4XWvDNCoS+KprG
4Ncw+g8+qh80ig/2lZ+mCqqmM4V4KkvvJM2VRl3CWFX1ug2T8iOLob8tht4iwYzkMpmY2+hB1wkj
2mn7mDjpYSAZA0+fDYMHOKFNUoz+pzEGj7MiDwwYTfhAGL+EUgc7bDfaih/GHNz0g89y2vSRKD6C
TLNYaEzRKsgHj62Lqa3BW55UjwBKx47x3Gl6uESwtP2sekJAY2dEZ5Cz8QuPl6NMc1dhAG+s04it
TI5T37bsyfK8NaDej2NR+SvZzaD6h7q3KnswYfK4jqP4kNOWeZyuoUACyjS/Srt2Wq/8rBP4qGyr
iVA9xtpNHn9hT+yzrrmjTuVCTjoVSrgSoAP29fhNdCoiHJoxPkdxYOwKcpMoG+hOsMuoeUJamzxC
3DbuVm0Ck7KGpmsuTUcJwxD1qPd0msaVJ215eG58JLnmljC7bsN6ON4r1qgcqwIS8LpP3ZewHJUH
4SYn2YoNc3qZOU9ml9P17THPYYonQEE1ESV6p7wiTx+21C96mgnDe5IHH6njfi86ofzw0EElWYGy
ccNCx+mr8TuV1gl0FL14gzsmnAFGJdDcoVv34VA9T8owQqVVQjkxNzsqkx9dNUD3WmsIbxugNTMK
FtaB4XmXQne6Zx9oFTdyKJ97Gn1armIDkgPpU4JiOAdmSZEmzqCO6RFrP1ABjk8xJQUbXpekVmw0
y6JjfzGVqflQtKp2A4HpQ/krU8cU/gCSajYL3JUEh2ndsMnY9L9rVV3sDFOAeRsM67PKCbnW9Vd+
xcM6CSgn59b6S/eCkbqYMoHCBb6jVW2M3IHjkEXQYB/kgfINAJnylI6c5iPqPOV8+Nv/j6738UbT
wlh9b8vht2bVEC8oM/3qtMSNhiLuvtoqsBBbzWdiAqeEWwKgdvAQukrwVfdRFSk7031Btsxk4xmr
D4THta1LxSwMbFV9VKIanWrVSg5VKrwrlFPdNnADVsxD412lracaYsm1DBV8hnQWFQxchwn8O1kx
ldsWyPPHWFlfnbyMHytKGJ6z1NgG3CDYrcK2Gk8WSGTue9a6HQgSgWJoT55e9w78xsAY3KBfiZEE
ZAb246kBJLFTAz3fgbtRnoKe31DBuunViDWHX02dklvzqvepGIaFbon4LOam4iLD4OThK5Q/QEw7
+0mam2xw93GRBiuPtcI7z3gPUL7R7aQXPfZflOW6F+mUJtls8v5oUvH/Ogz9tHP72Fmbfat9EhE7
t50nnvVM8892UL/Eg4MuidpFM8iBF9e1CGlSFJ30uQnGrtpVXhZTjEqTwgTloHhkwiG4Cl+NsPAv
WkBcXxGfWR68q2IUL3Wd6RuwYvm65gt4MbwZSWtXAZzZinhxSE5czCJ6TfraXehIFG8QxDu1wm6f
uxnhmUFQA8A3io/jDBKFTcrfT4mKitfslf2QiV5WLACvstWPOnwQKZBLp3SvgISLAzg76zEACsB1
Ww/fNfTVnC5Lv3hmFKxZ27O80R310hYCoei5RwGrnJJH3xuiVsvaIR/vTaA67MpGzcWFtqlubcQS
p4tVhievqrMPO9IC0GJxexCGl370prPseQy9trbVXfoiIIfAF/HRJcKDK17oW6Maq0XgEx+B9Asa
fg2IS94F66TkMg91ytxs00A7HGTnYSh4zPD7Fy+6j9KFURbF1UwCxJIMRTm7vfb7oCblk4CTY3+3
NyAvE3NAdyvrdSoQhuFTmfKHFozzLw/Zx8pSk+9ZSETPqgA7UXUZb7qWfaI6qP3RmnhhVU+tp6bQ
vYUOccs3u9A3kS7GX4bvId3Tq19qPa+W6ui7JyEipGNiVLtUyqvfQiND1TLqxqVsVoFlbcGskKWb
vXoMI0eQemIDPq16I3Gbr2zNdnbj7LV0AkaWCV239LIYom654T+hEJx4m8C85mURX+VMBUIIVl73
L8B0xpfRQE5+nlE3dNSyZ23rdhi+Auhqf3nO3lSb+ifJYPRJYq14tSinWdejmZ1TjeC+CNJsOxLn
varAJZdjIPKvsVPtqNFrfqWl2PcEWr5EAZJEWVhN11gPKepW0uaQFcF4NtU4h+Cj1V+NOVXrUKz6
00JhZB7NLeBHasXqW5MkNmACN+eKoyY+ofh2O8Dc8ChcEMB6ZG9EzfcIjL87KNkLoFEt3Jd2Ux1h
q6mJaY12RIrEjKujPEjXvWnpIaAqB96yf4zJEqoqtNJVdjw+8ks1H2owJyut6rsVTJX5hfgSEDbp
1mon/ocnZE/Hip0+0ktVy6vLTqIZ9rnDs/h2ELnP6qhvNmWfgFedHX3pAczIav0Twixv38pmFUUO
LIQAVucuqphmVQOvI/mihUcy4lW+kKejr82nE6JJudddbp6y88Jj13llsJGn/+gfOA8jAZara9ab
kOjI+6Qa2ZmcIpCyuRk2fr0zDG4Omofin9rqxoqgybSTXp7U5WLK2/4svSTVYe5S1GcxluXzPOXQ
aMqbnDJsp2Yhm3LKnuzXSjZ9lje3KWUTdoitMEt7x29QPdQN0SqfcixIylRk7f/Y5Flve9NB9BWK
arJ9P8hx96Y8u9tYsOxqtzmT4TEhE3htipSCcKNzHlvfdh4darkSK59Od7s5DGgZJmAmZA/2t85j
MqMSGyKxZKj+M1Sv+Gp0q+sXsh9CqAZJWe7P8bYPWudczWeaE/0+kza2Sr+9f/X7n7yAEpzbfHni
nz3YXONYtw/NQD0hTERUyDquifScPDXNiVWHPL11kH1J5ukLNDTr21Bpq+R4efqPQaRL7EOhiWY1
BnZKoYBS7cIOoG6aVP7jlPo+NRsay8oKmE6ZuSQf/zjGGDltyueXstvd7sZwzHK/AG5PqNpZSHdj
6mdQxf3x3k+J9PBQh+PHIIS9bzxX3di1Ohz02B0OnTAzqNLmNuK14yFUc89c3/1mkeGXXaXx1v/W
1k0f6SKi9VRNIqSkPmRONn31c/TB1CRrDkEY9s+61nxIu4e2mxjHodYpzWeZl+i+f0UQVXnMHBjU
uNibVVVbCsuOwKh3pB7RA/YHSGensrGOoCxvveUQFpcuEjEvskHuj1G9UDYuKS50IZlTHowEbDEQ
Xu4qaoDOlFPPwdO5Shb5wcwkyBO7/LIyBWnrmNJUf3z1jLS5FqpeXpMifjOLYvyAMwF2wk2JosRr
81p5dvdae53BOcq/3avEOv8+t9AKDVJ/eqBM21lGVq5veqPQ2V9BFAVk6WdltPZJD5PhJaxAaAYq
u6cw8oYXlrr+rmUFvpJepc6Tcz2536QzKQ2NJdIRXELSoi9ZbTTDfzDGDkSjWbpneUhbktwL4Y3N
tlPcaHFr3/3yzC7bnWom+qFtY7XdNiiVrIqM6KobFd1RdMQqFp6ntEfZtmejPPvL5iQ6pfREJlmI
GVCI6CZ4H8cIT01n+w9oxf4+CBu64CGays1fDgoG4LkqHcST/owgvuc/pCZSlVwvy7/sck4vyJ9H
uDr2sjVYek9WjUDyXBska3wmrc/3wkRV+E/Zj7QLNmmUot0LieizN+h3N93OHKqH7tNJm5zzT19p
+mt2PfCPmlXWO3OYYoVqZsg6hNfu3DiNCioR2pE0XZ/n+86J51Pa8iyDKXVhJOFJDwruPrZnXKDw
Mi+mjgAK6KqV1inFxRo9iIi1MNNWkRJlgO5nr8n6oe9c1Em5UMAq8+mqMXwfdS6jzOzStWxmnshX
kLeUe3DD0buhRT/1GdoknbF44ldiv9LHeyTB+FhqSvgOltE9WB10hrKTP5SIGDmlDrqB+flZJ0vw
kPVRdh4C71yRjr46lkU+jWtCmutUVNDSWuHtTekmeznlyw36UGSfZWzFjxLSwBqlvmKhgid5vCMd
wKD/Zcm1zyju4kfAwvUNL/G/z3N7nVp83OfokebzKFc+tNkIpoBAc3CsVG+0lgDogYbNByobm1U2
oanWZUVLuaLSRqeUgtWTPGukcZosNud6E7BzmztJf1jrze/+t15yQJySUYfqDGjuX5NI921QZAfx
qUUrCB62GGnlbde6LwR4lWNgDqI6y9Owz3wqrDCO/CC5aVDUANoPQT9TodCR6yD0iIZEnnIMiY4s
8uwyuD8ax4tWcxixWMiko8xE/s9JSekCEFAeZU/FCDZNXyE85A4QpFCgWuozmrRif36jYbu1/7hr
tVf6y5/mEMJTjagqpG0a/Ef1KomHZV+K+DhoUeNv70xujYFO6/wCkSDLcvnTvM0Ag9EAXU7aU9Q5
9Vft0xLCuMpDZentOTID4PYBd68uqJV9aFcp/7vWuGboH1/j0qdiRPHU5d3mcg9e1bFN4nWeSjpy
u/IWo06G8W5TVevDjafmKGeSdu6rqxr8OGVEjDS0PHpU7Or2etJUOWZGerZ9kmPQPToQRdL3IXss
iveL4WQ03K86z+1YoSLim0HY0fLCfcRRrQTJrrnD6PmohUfDwZ8HFrKTPPV8Eo9a5NTr+2qsmldx
9+Zfi7O7475g+7+71HGN+iPwl83QsfGZwDf4rV89eMCZYRueD1b/6I8CQXAe8wJgGrYyt9+IwKLN
OrfsuKoeMkMrH2y3/DGIElT1H5PsMeoGkkYw+u5GARVx3BXKGZbVEJHdbnxPJsoph9ZrnlCct9ZJ
oXhnt+m0nanVyUGHwPlUO5O/NfKmelRM0a+iNExfp6lk09wJ5y1ph+6otCr4KBIkDjBNDn46pKei
PGpZ6J50z8fZduZvp+yh62N0MvVgobIxVhMRPeZzYjEKI/viWN1atuRB4S5wSIzmRzf6cbS0m7Df
Fm6JGK3lWavaSsxD7VNs7oeBsjXHyXnplIpNa6YfGwGmkJT2oxtebCFi6B85xDyNrw3UvaljNw+y
dbP77oG9oHIiATHNtXb1F88KxUH2UJMkuTqQLy9IXYudafsqitKKCSShroLtfXY1hQi0z0ic3215
nSjryUAjWU4jJ2zLdtySVucTzW9KzIchQzK7CIJ8cXsLrmqwNrC0F7OeRn9pwUxxDpoOEVk+gRzW
Wkb2mBM+/fen64cRApkU0Pz8tmV3eNhvn+5u+vMJ7+8gMh1SIpFv7W4vmbHdAKjC8uH+mpFtw8CT
kYG7v2oXKt6aUrjfn1BOWIXZ7094+7bCwIHqd/50t7l14bPe4dPJ3nJ++QlriNPub7KfP2Ha3P5/
t6+ln3Xr4+H3p5OjVVscFN8BFTV/EXJ0nmZfIr0Sh/v0NmnHxVAp0QoYXvkM7miud1WLc2G1zhOp
sudat91Pim/g2Ms8AJaaV77nWrYsLCW95Lprrt0JKYHGzh+4MYnnTCciF0wed5kwJuuZmPpJ0Yyv
0ikPJWAMQ7jjrX/VUTTfEADdyHxoHwXtySniH/f+rkb8kGc+C05HXbWGwlqvnGna02FY1ZGjPQV+
rj/BfHVyhkY5R3NrLO3+EER8tdIpu1kelPWstgN4MOniNQF0FA6Ux/Mc8qA3xbBOO7v4h82L641r
2fXD7VXGqCbm7+kL+TJyVGOGqIJYRYrcHDMN2lhfADffWnLU0EBnVFoldKR/3m+gIzM4ac6jNEUQ
Puwgk8iX9/cLZ/ivXE3qo+yRNFFwtvX69k6lCW534qBDHJDt4wNJm/EZ+117+0oA+xdbNUqB8Rtf
BvdseFl2qRWNAtbRDx/kmUgQogdNVOxk0xYJTO6lDgIhNJto9VdvN1aHfUW1430C2UMeeAUvG3+/
wt1sxUVEMf5/XuHuSMr296vkFKHAH896SO3gSFaDdA2UmdA2i46NLhSDkno/3rOch8x6cocjWWeH
dHtVXlwXqYRBDZqrAbpgRT7HelECB8lgIxs+RN0HC20wxm9R3pwrp/N+uRO5miwYWBN2ZJVZmqEp
6ujAp9Tgu21qPxvbVz6C1HVgCGuzV526nlUKv+qV0iW2poahXni72tYKOvtoK52zdzOn2g8KV66R
21KGhZWX5n3nxzWegGoVLSrs81Fjyd8YXbqXnsFw54qjjFzyQu/S8XSz2oa7GHgQrEFUZPwLGv7L
6PbWDfF+RUs2rcbyZFlmczpbu2ZxbT6V8A9tw7rYh5UWEjN1/QfVBQ8CvliBgLJLlrGeNuepttSn
SK1fpd3xYwMRu6o5cHfXqKk0VllhK5/gWbWNq3sWiWSGD/0511tId3sz2PPT0NbSzA7x2JeD+hJd
xRQ4lIFZSQP5q0ud5YZlIkFIMr7JsR/M5FjXRUON8nw66bBWOEI79JqfE18MVqHTFetpzNJX1yJ9
1g6IIzi2lbwWCrIKVg6+Qza7lpKrKFd/ydakNA4M6e5ZjoTzRTzBkr6EG5ln8Xxwsh3IkuZFNvq4
2MLc3lzl2DSaXk0/VC+yxSeBidgLopPsmvSAAFtC9XvCB8pLyv5zz08BwV6zqENi9RyMQUNj3M6M
9RSGv21TSj0XDNc1QGFB2E92jAb9P+65o9VOxcEbc/DGf+yFmAMNnRpzI53eYtRWgFWXyXunjDr0
/zz5ZdMoiHkakekffEBa76wB3lRRRo+Uq09vLTrP8xgtc5MHo+i4jmk5ekQ9k6WxEpiHJI4gna94
oARm76hxc+ztyTlL70T+GxyS/zqCrroKo7lUTZK+m0i6HacGPVQ5KO+mfGOBsdjIQaJQFVC+IZsH
FFaOsPd7Gz+mDFMeIqnL44bo8CAt99togCUkOgoVzORX1XNEWGuMW/3axkYF23KIkjLfMHrcOPvR
8R7IM95a0lS1vb/MkpGf0NzDJaV91BpBxmsoSEBChPqqIN/INoGZCAS7+4jiAhDMvzRRf4PZAdhP
OJeJm3bxGJul2FreNNfMDdAeKjyy3daq58pqdwG1d/G1timf0uY0utYiFgV06bvllcUiTnP1tQgs
Ui2mrhPINt1dD0PU3lWmGU9ShGu4ZPPXOmFrxkXZfye+trrNVGbxvug782tsUqlgURj+3DZEvZok
TM+GmpO5iwd/F6q29xDYqMI7Wpy+h5byI7Vt8TMZrrd5EL26KkitfLaibwBfdcrVhfVhhegfKk1D
8joha/USogfx0tUoQcV29iRNUW1OC6o2QFbPzrJNy01OOB3hUwZwb4xPndkDEZ29BXzKL83xPhf5
uDmqFTcn6bfdNF23NheZ8pm5bfcydumqhMD5HS0tDfhFaCAOStMohL2xgraEurup39mJIeUUD5RP
SG/qbUh8dM+al1ZPlFbdzIOVBscsn9HRc68k5zdH+ciwHdVWHHulSRamUPrzzE+xUuugX5rWNJyl
TR6AIgznZD5MUWOtkHSiyzyih7p3BLuKR7Z1FYrWu1vapBc6ONBTmXVU6yRatv3kXWrLt89NbqNW
bkzOV0JwB3/wprdiQsAh9+pyS01m+OGbE9oSCarTFDSvMn0yT2GnRY8Z6RvKenX7axaN7xriEz6Z
jUXgZT24xj58vB/sxjvXLHSOFDOWzgLx0Xg/KVaAYC39ktD+3dkPYV021ewcW5Q2LSxCdYtSNDW/
f9lmd7EpU76eUGTjYw2h2WHqgfLI6oBuTL5XE8xKsnKgoQWkJ4DNiaqC0Q2/q1YbXmR1wOxr5p7/
j3FyFlMMe0erwgd1olRAqUnEeyJ2nwLRu09ODXzEsa7SMqoEfaDJQah+9kmbhcby4DbTg2wlIo53
dQ9zWYAIXLa0vPoRmt7hHM0Dck93NhMqUqEurKcAjRUoNFM2JkZjPen55FwTG5gLPmmpLaGsPerZ
V0lew9oYxdHaoADkrIHKdqoqWkZRXL1pefb7TNoos2qfx6FYgqEIv7j9L8PKqw+7sLK9TYHbWpo9
Pzy6dmuS7OVuhXQMVAZpH36JJvU7JfvdNYjb/DIao41sMNPUmQFVRG73F9dQ06unmz+lXbgF2vF1
aUFbw+/MdcqTtHNvbeDOTNt9JFL/IzJJzs/zKL2SbBMo2LayybsTf95d3zv/xdp5LbfNLNH6iVCF
HG6ZM6ls+QZl2TJyznj682Fom9o6v3eoc26mMD09A4oiiZnu1Wv1y2x6FTDM7JGu/fXqWrZS8051
VxVUKmHRZe+FpZyJyGZfxjAzFmbUy0e3dop9kUH22HVB9DS2QBQIo2TvVIPPo7rXz42mJotG11yo
Lj1EQKarW5M00rA22+jgmM1Hu/DVZf3Z023/qW31vRKb6he3L+AhSyP/WCgN5fGymy3VxLVeejU+
u4Gt/Ai17B5UXPKiefxZXZlJ+1AbuyPsFFSO6n71ClZ+67H3/qG4+VekufQnuZTSlZ0TfNeCWj51
3hhMpJnu10jylsIVOiQUnZy8esyo/l61euPtZErZz7BH9XNVGfgSD3oL+fjggmobdWurhc6GA0Yk
yIJexrSsZ904xF+NPHjLk8p9I5JwyiDoeC/UcSnzs+/PnPYI6UkWzhoT+hsqRmaUfqz0LCnfHV++
IKbWvGlt8D62vrGRTKdbySiPPLiA97L8AbqI7KEtCw6gg6ushK0d9fJM4dgmzbrs6gFdoTd3Yp0w
BgpzQxbc+2nonPPAAMU8XVGJXy2aOAuWtQ2dyNKHcYz/gLMvVZLSPF45NxpFdH8drV3qkkK7DpaR
BXkR6e6GdX5Pudp4V69TxPq+kinLsA/qVWy30iyUYuns2p26jweAcghWl9/a8Bn8sfUWl407h2xc
OfIPM486RMvzchpohu8JdcjfQrMLl17JOcAcgKjkcge9WhRab6OeU5HR+F/yLmpXgR3KWyk35Hs7
RCdZePSt+ahRg/kUpLq3gR/UBrxnlk9NojwIByiJkhmkfkDOqqpcq1Kg8haQLwKKCbyu+mKByd5I
cZKvSoRgrCbyn2H8V7ex7nRLu5eNr+bQLAIrHV7cstc3topuiLCX8lvdB/Frg5zbugF+tFacwPwa
J4nxVbOJKPSxbK2Lpotfh/hNjEXUOK84VmsbJFvGl0GrFsKuGBxUwypRiXn1/jMB5Y24BfEdJKWl
YK2ZsTQvDR+pM84Se3GVT92bTQzofvl/uXS6o1NP0eiLT3N7kPY7eOxRtITiTzRlCE65CHLtgy1N
uuzMiwjXZArQIvrjHE8D6BPY8GwbPz7Z1ZqSW9+rj5/sLkopxwbEfxuZw7yiannedd1LalTlXTFV
Ltpw+Oz/mKh6r+4Qp7mayLKVBJGoipU41vr6oCxyFPXuvMzQlrXeQ3jSOs4q1/T86HDS21AV2+/l
mv8naXF365lOvk8yv91UsHweDRdGnTrKyWBIqPhFcCFf/LCCE8AtvYdEaWGIDdmMhqp8AgaQnUtT
k1em0rqzNDVcDtbX90IeNnAkcDI1zfQsbOLKjR1jR2XQSfQ0J/SgMkr84liRkAriLj1fbWGZICGY
yPHCHwb5gWJwb1ePJQBWVx8Kznr+HAB0dydGjbguFlaAPKjoapHdHfIhe8vKRH6o9LI5QbZ4iD1X
eq7VMCCja0Qb0dV1pZuleeheR4NuXOtO5N6TPfUea7VZCC97ZP9S6uzjZaoVAX7BNTMYI3nCzg0P
fqnXz4FezqNBg47ZIlI46m2zFN2mjn5QGz9c7KSN7lLOnkYdAxJ1dG2Zm0UN7yWTEtSqMjImGzlD
39Uyjeq+tIkC63FwbCZm26g2gmPLw1+Micbr6nLZqH65NE1ljAFCNxfdMOW1B4JkmwZuchaNoheT
grmJoJ2WpVdbUI8J1UqejwqoCZxxchY2cUUFZ7mRGxKcN5sr+e4CthdlBvIwH5dt3JMbmTh4EqdJ
diFFTeuY/oV50Nm1TcMPlPPkqJr7M4h3PDDs97Bwf6pNLz8npTQCS6r8c51V9gZG+ACuRVM/dQr1
u7mWF89KmAfkN4r2HSyvoWnOT60MH8PHtJR1nlCDeW3qxIKhrk3uiihD0vRf7e00+MlGbAPFlWYW
G/7PwvAq9eSAZ6YkQx6XOsCCYzZqCtjI8B2C8wFWl2HYi6tbYxlKslaihipq5N2cqfHZh1D1OF2G
WvnYqmSIb0Jvwq5K1OkL29X5j58YvTn3pVIsY1l3NxLVaGvEVgfQRmbwoiqSBHegbGzDygte/Cj5
FphOdebBHbzoUxY8rp491+oJDScPYspYVOqOlGE3F04xJ1iQX1R7EIXlmTLw2Bg7KouM3tKezFBX
Fkk0VOdYUeONIhcJ+AXNPBRhHK/8slfuLYrE5h3lJK/daN0TZJ+A/Gy/SFrNXCrZA5dtiK9r5Zxy
x/per3iCJIUiHxS4anepLXmbsZDHc+6nw2JAyPS56zgl51/4zUkOupGTAgirbkaAS44WwFvjgzeV
STkNpZAz0RcNkLwQhEMzotEY/R4Rawh34XOdI/qqBGNr174OlZ7c+RP1tdJ32aFPC6jYMIWTCQSC
cQy7ei1Moul0tTkTK5iJOTe7uFInTuyrDY+r65/1oQZbXxeUE+J0SVSdbT/NDsJfHgNp5RpjBRBL
c9YGga39WITFrs46hxB84x/tStNW4NuiC7z49oKDy/CQDUZNwlgrpmdujjiT5i3shrozPdKVPYwt
kBgkE1uIUtbRShhDJbWL66XtwdDsEk0b9vKgAkFTOE9nXlM9tF0MElx3CVYncrKWmw5ixD7Xt0NS
Ftt0ikyGMDKuRqeML7kkQtmq96jLWTI35ar4go6wD08oocUWYlKqOVO2ysPanQ5RM4CFy7YroBpz
M2tt2cPMmAAfbSEFOw7g6L1NXctv3Bn1EtIhjJP2+Y9bY4EutHsqZjJf++XmVqaLaBluDqsJu1jN
nNzAtXx0YxdighMY40NU1+Vaim2S+9GgPgSmWd75/IKbtW8Uc1elKKCFkWBXOrH6YJmpusk8g0r+
ydlG3OYhpbRnctXzJJsrYN02wlWR63jXSMC1RVe3agQvnULddBYpIWiD5IfEh1nTcIzoOfc49TSj
an6pQzbD/PuVb9EIlYRfKz+ktGXPFUO0TaxiZhPmCmdeueaYgegqeJplFSXFnSRV+rxqKDUvwxaO
piYhdEgS4BtF5MfMb4hbhPbGKzP7J/m5J7cPi9c8MfK5JRX6vQZKblXDo3o0w0jbNkOibZBgaE9i
Rah+Uki5XFiz297/VmbsTnl2TbHj64pFAnpnWlFvnXw+TCSFOrCorTjj/NMp6JONjFix8xNC26Ox
8SlSDDO9T1HYGZJlAv8QLN2Slid3QZ1nT0VTPGWdpp4Gt02feJUZ4EaDiMw0OEoZVHe2Vu7EqNVU
IfydRrsRo2Q9CtidXBN9TuYShjVWFbHuvmpOYGgK8O9a/GoH8sGYVFdMi+OJ5zpfUt2c6EaD5uSE
FcDMVnE5ntcUhEVFO6s0q34fV64n5e9lHPcARKDEkvPuldIO5+BK5a+mbqphGWexNvs08KlrlhWn
LYojhX0MMrhDHCQEk1F3Dn5NGBrydQ6tocEJvwj6H+zIIGTuu58wHz4jKO5/cRJ4gqkr6s5h3Bub
irocal3s/JyQEF5As22uTX1w5jzeeNunpqHAYG8qNjxyvYa8uDBmluUgLD1EZKYNl+fXGMwC3dMP
XVW5j67XTV8UtUaYkW7SOuWybAwkLyZnVALM9ajp0G1MXb9x4HFGDPm6lJU7zcmXmicxdeRUfA/h
0dyaXM266eZsfYJVzHmCukhvjBZ5zMEz06Ree2kSfn6qBeeG3p8BSe5RfgggHTAWeTR073KuPKRk
Gb+5rVnNVMt0nlEwG+Zo7iYPciMHS4in905iwRPoD3C2hmO27UHiwHyiSNm8LtsdWw0bPDujiqXH
a8mw40UWuelDMjUDmQUyDXfCIrvewbHGrczQ0fdN56gqmTGi2035tGy6yQKIUCcvxHg5EBHOWviK
q8Y9hsTl54Xe27PUlx8ji+orE0qG9UD6aWW6aTkXzEKCOCicCmDrLJ+k44G1ymOFvkqsPls6f54d
qWfRkwmhg7x+RFO1uihwDu/KLC0XXmoZr0Ob/bASI7nLnUo6QQ9N0tvo+B6h8zBFI+/IJldvid/8
MHjPXnm4NGhfAgsItSaYw9h8QW2+O2UUMS0D2wZJ7FhIZipdtS09yq1d+CYH1IIQGJLHA9+Wr8rI
DyQ6ICje1a23Mh0QlvC9BT8c/jFaKSmbSAmlDQHAt6GE2DzRISAv4EP/VcsCQ2Sq5tYLOqLuGqmT
dG0WeXPnm/kxdgcVGTKNo3+ZfJdrmF0IOvsXKyzuOskPt30fmHtIvGGEnBojPnv5t6zwa2/mddSL
ZkH7s1NXsiav+6BwvviZ2y1rTS73NgeIs8dLnIcNmywNBocVqtv6uRwbb94Ri6RaqAhhinb8aFY3
kUXZp3zWlGb8pkwSq5CnpDPXynM+UcMqk+0XH67dN9sOYFbpKDjjgRKuzRJmFFc2uhfHBK5V6n77
3TOGdekVJO4a7bFNdYcqPenOM9NNrUO2MFiQjgyROq9rRKa7xLfXEZzk+6yv+o1pSzt3zNKlMjj7
Ma7amUzQg0BM06/aQDNXmdt88a20RuHdDmZVOgRv8DJdbKOw3nO+PFA5owELDfrKkep6B/XrzqG+
+YTDJGZOhcIpHcClR8BAes8P70QDQZmylyJY6SdTJEnQiiW2sSS3oxw7a1COcpd/6e38Upgp0fis
fKR8PD5D7Cw/ZZLyDEuhdVLDvDoORnnpQqA8eRKG+8B5D+UmPciQTjhhP2w9CwYU4P2ZfpBObkOl
om8mrx2ojDXYdKiZpq40mOcpsnVvqm13asyawnUJUJsuhcGilBt/rzrNUakbG876CXE4ARN9hyu2
CD+i3AcjNUBfIOyioRgLPL1wEX3Hr76y6U9h0R6eetSUzkUcPtVKVp0ItPJNGjsyfF3VPst2Gs4o
skjWZdD+sMmE3CETrB373qK0UfeDObuN7MDVnRiENL67QxcBuPIYvRHWx6NTjGHrBFE+u/YD1epn
Q6XGgOrSdpn3dvFcaGGzRAYzX4uuqZk8fhwFfllvpP7NyYd5V1MGSpRNS/fXS4tT697VqfSbT6CK
feTp96SCpbnfIbvoO7u0Gi7FEBpnOwHV2tVL3dF+cK4rZnJYv3W60V7GOiHtlEHzWQavY8n3MJTU
+dCE1c9Of+hsC5afyHcOBWmmGSxU7aKPKJ5pQqTIA6lxN0jjEXDi63xJYPK8pNMVaehLosYFRZyY
xGCbUSjVdfxWiq6s6slJUsq3CFRPhtLZYxnJLc8gaKFE1wq88TjYBMt4zj2C+ezukyabUwZhPuaZ
nMwCYAIkzvuPanLj1I0jjaeub377JzE54SEGHB4PW23g7n806yyYsocg/lm4ub3rC7gf7QZ9G6pu
kk2gU2FFfSaVySXcZBy5h5WWa8V5tEuLYku5IYbjXZy6yDYZW/V9apOX8/n6b3iGkJzLoFKA8HA8
Q8qcLd0gkO+bMbJQGerkxzy+K0s2oJNc713bhuGm1VGEDz2nPg/BlHxx4vJVddOjXPBNj+IetXXg
TES5tLlpaclFawx907ijvAErjZJ5psZLxbCKrWKyGuDu6ZHRFWSm2ZdStbxU5dJ8t/PkQRmQCaoy
WUa2Rlp2Rpj/5JR38vktfPVaXmHnRxkUTUGzKYf6ZPNVWkeq3a17wx4usmV7Czig1ReZBKVqJuHP
1DySyQI6zpf5Yva19Wr58JwWrVLdk2BqVkVcZ2BdSrDRhLHYc1WXrNKbeVpZ0VuR9XM/K+N32S8R
QUiD+MkEGrhqoT7Zj6MGS4sBltd3OoWc/nBUa91+tB1H4Sd7RZSr+Bb4BuWdtlzsXL2zwBN274oX
8UNpW0DxjcoECN+Ee6iIwyWRm+GUOGY+aw3jLVRy75FSxGGjQJy6hvTUeeKMDlVk6n2HxgIAYZoM
90Oid5T9lPKqTNvmBV7UnfAIzHqkao34nNpV2brpq41sefEWTghzq5B/OPC/jEj91eYZ6glnEUDk
v2x6gu6DGgyHlLDvrA8c99HQdcJBZb+bsCedBkNw0YMW7Ov4GADUo6KmrJelgUy1x3u5MFH83PJw
kZ6bcPRndmuT/p5Gq8ZGccbQH2UZplESD2yKah6kJZAKTW+7bdMQvR5tJX11Yuu9A2l6KZxQv2Sa
/wOx9pQCaGeWg6OeU8cHw4Ijm1tEpIZ130bpvadOkeusqb6bkGclQaO8c8p5L+TAeiqgfloqSvRq
D2W+IO/pXJKpAbMMkyq5o41rSqoEv0elLMYSzJLvls5FODqOCTQ/JIl9s+VSbxL95YdlWkW4xcSV
LvZ17etisYm4TnPu245gs+T5SzvL06PkVQgQjDHET60WH0BdfLUATB4DzVhmfvUABXUwV0f1MFbO
Xk+I41qOrRxzRN3n4+ArC6Ou+40TV+oWHZLhnE9NsEkHQi6gDIJN7jnBQjcb9cUc4NMv+/4nxXCj
33Fih9bqqSTePqtqJ1t2ECTxcxl7444MwtzXJQOhqFzbyAMgtrgwFWI1nrVxIymd85Hn+6rEX3xH
hQbGRgRGk/PhMFKsOk800tGhqfWLzoiI0MuDRUld07SzqG4eIAtKNsJ2a6gK++1S2Wq37KxOm7Eb
OeqkCl7sqiMMY+nB88RGuWgTQ7tEju+sfIqz3cRYk5EaDxQYpRvPQPGmUwsYf4L62JVa8gCjAvtq
VPbAXun9VtiUBOgL7LLAQSX7wlHAeldUwlDjJEdm33sau2TUJr7JkjTsfD0bd+CxeXdcMhgBRf2H
BuwRG8Hoi1SRdugowl22EDBvkqK372QETWVLbTn0oDRP3Sux0oAzjh8089hLggOY4XQbjAQsbGAe
i8Ia1YXmOy7kLt29RzTcMUxS+GMomccahKJLvdqdlHnZHXvpqdoZ2YjRZNfkgd59MhECQNzQZ5MX
1+UTKl8E0SP9kc+PCUZnDsN7erGbSUm5ebIoRr4Q+UyuTUFeelHAELYcJi8xEBaVe6rz76KDtKu8
JGEaLSyrHC8wTDkzTal7sizaeLnaZMNcq7Gtg3/FRQxwWtDPBhDJyZJ3YTSXDQTca6kpD71jFYem
iX9dxVAtwNANDSOk14CUhc/1kl8iPlex3K5inoTH0kDPWJKNfJ0ojktVJQ0fA2fb1Bbx+3Q8GqXJ
AyAJ7+pCivj687PIDtZCAxeGboRNKCEpDetO2Go7I9BYQVsa2irHpMolSUdUF9TfepTTdJEVw6mB
Dugiw2ww11zfu/N51WtCczHZwg7WfG+82ICJDnzpqk5ZwCuo85h29b2Tq8m6DvXX1m+jo9/+IAhe
nuJmyFeO7cIWE6BAVLmQboorOJWhyRGXt6a2Tn3RD4ROkR/pTdlEaMKCr1qKX11YUb4ayFvMDF2q
n/m9V+Z16HoPhV2i1BaW7tmU+VAEEaQ9QbQ3G9SI1cbg0TJ1RdNB6kEVpJP12UwMqT1x67RbSF2s
XrTqPhDkTLIZI8/DG3zlbpIJx22pCiN9MVJUwqlXnUJ9CLgJgiXRFL7CtsA3m5XiydqVwKmsG+RX
exV+oYnCSfh16FrBF20eogwegTz04kVjKfquDqjXdwBzPSq+Wd1znJ7JfZI9wvy4BCYp3U0bdbep
lBctdopDmQTutWvkSTIPhy5cQeCCxkra9tISuVZpHQPTva/07DulE2DE0q7b8V0LZh2Zqjsji8DL
OfG4NhwXwFUpPftoW913QzLXm7J69IahfMwS+5JDJnzKPal8dLTOmLfD0PALS9e2FXdNiiJcuLV7
MrK8O7b54J5S5OXh5wxfvCQst4Hs5xRueNGLGRGbJA4ZbMRoRB01GHlSZWLUlRCuSiPpQbZ1+Z7n
x0aYe6tND7GfgWzioAlAcvQhbyCDaWhVvKAewnwy4ggCbxXucCqqzKekIvYN0Exe2FPXGGRlnWc8
3qXIMp4SqpSAhCrxUsxVndZbw/DdLK9zG5DDPO01GH5xZodXrbLR9eBJY6mo7QNI26n/El0Vkcol
zPzySjinHZh0HdrR66jsRSmhGz9fX+f2vbuA8EdeC2eNYopF6dvudTQ2q2ZhUWa/Ec5y0AF6aqc0
rLjv6Etzva6jNbjRjWE57bn1BmuVBGN+sKN9RoTuEbWvVpG7x6mS5jEp+2fyc84xg1lgA8MD7Ppa
352bOt5S0u7sLU2CjUXYauVbMVKZdTW1WheddJAKrpyrAdSlqb4nO7KzO/S1hX9aBvGC83OAYDvq
JlbascULyBPLYYyCHbmLROm/p7nRfstzX0UYXTPO1KWHmwDeqJp02KUxoqdGRirMdFJ1R0y9nYdO
772UhI5XGjwHKzGqVMh+1EWMusg0mulA+qqsvXiBrT0336oi8Taqn0Fa3hG2CxOzXFRSUa5BLvPc
sr1x2DnIVBjL0LB+X8bTpa4khTr/4PDhUk+UfBVN1V6ecY+4rfds8udRtDwsJGiAnjU+bXdujBDR
1JOMTj+H3nAveuGYZqcCdJ7ogbEyDhoKPbNgYkwfS0ie7L6H73xaFYFObTWxay1CU9LOgyv/anRp
a0mUHN7MbPjzXewCppycbvZYh3PRHwJz/mkg80J5VrjJsL45CxfiEZx1TLjm/9zObTkwGqWiPCFM
sKK+e3i1R9NdjLXTHQYllY+ySrirUQEOhpyR/QGyiWBSFBJNMckKiatYMyYeDIRhRwtFIWFT/lzF
2ZRkbpGn/TQgnMUorL2Ifkwri2lo/nrwKEBksRwBUV9XrYgtA3siKdXMQDIvomFMd1kV/GqoDUx3
RL7Tnbi6Ddz8bgOf/P4Ll9vywM0gvBfr3+aJ7s3ndqf/wuXTUre5f32Vf73b7RXcXD4tX3nS75f/
1zvdlrm5fFrm5vK/vR9/Xebf30lME++H0g7oO/rBvTDdXsat+9db/NXlNvDpLf/fl7r9GZ+W+qdX
+snln+72yfb/8ZX+dal//0ptzy/ZHWoZor0DW7tg+hqK5t/0PwxFlc+slBzhdda13+hR9rF/nfBh
2j/eQRjFUtdV/pP/7a63Vy13qNAsbyMfV/pP6/2n+3OY4ejd6SG789sdr6t+fh8+Wv9f73u948e/
RNy9HsaLUXTt6vbX3l7VJ9ut+/mF/nWKGPjw0m9LiJF4+pd/somB/8L2X7j870vZTgl1bql9GyQj
2DdSOzEkAjbbx38aMRINQ7FTtYswC4u4qsSEm6/pluFeDJckkLZOjCyb1nn3mdboc68yqK2qDeku
C2II1Or+kVMwRLZTL86pJGzBt0zjYs4Y6OaO7PtPMS7sLjxRq7GEEUvYRFP1sGWYOiCwGrL9A3TR
Z0g94nNhS/G2sx0EnzvqfG0zujYwVMbHPIWBdPLSogglOTEaWBJwNk8+XG1iWI30d+ToCIhYDdQy
Yqnc76lzzlV5eXV0YZVcVEZgw5NsUF+SjUjscLIHh4mY6sqP0HK14bsxqJ/virNO0IC8fUh1z9Qd
Aqs4F0pcnBWl0daeXgBdF7NbrRo2bgGy4cNsq3cAJqfNK+SCrCgmVmaOLJFR393WEkv7nVYR1PT2
1/WCpGgOYRpDy/v7lsIt7bv+qLKxuLrpI0c0S904ctlTxIxekDcp1F/F6qFHpkT9g3B9I1N/NQ7d
2uD/tgeU6x38atKyF4L3wiim34YLcCKO5Oi7pGtAVdh5QdFpCtNHZm3zwvKvHUcJHNAwkz0HjgvB
FcGr6wxhvE2TrDGak/Solx/mXD2roVx2cZLuP08clcHfNqF092kt0TUy80ik29gqlYFWfYzQ2ih3
3iloEu8krgB7eei2lt7aBTJLXpvR24Dw65wxOo5Ulk6ut5nXhbT23rajmLhpoO9EMxI626GMrO/E
FYJpwzaRkpkYTP64ia6r615KwQkzMoqjEZuVZq0jAy9DbcyHeKwp1FMrScpJWFvE5JZgarW5GLiO
Tu7iqhtlQt6qdxC+Nw8yTuZKyqH0AK/xy/c2Gin+AyJDKgHbfxnUxkzf6Kr97WY3wROq8GmlGVke
V16LkdvNHDQMQdV1UJhMr/rP67p2U0r1KDW0l+JFGJan8o6UCQxbtrsTjZFlKNZf25u1i0ysGTUh
RAsn3wRkC8LXA8p3Y9xJHxbQi5yAQdzF0nXB66QPC5Y9XK8SDA0LFWb0vT41YZg3e9EVV7fmk406
PWhjOYjNbwP/0wK3add7qL2zyqC2Szn4lP0h4YiIArKaXHzZTy+hkXK6ChGUEAPE2yI0qBGpzeBI
h5fW3lEKMKYz0Qd7+stoGf4jQgvySthBjzm724ybbymELcUyYu7N51M393qqMZx6O8rRq9SkZDJy
AyY3PYweAgBqW9siaCDzCXspWm0jPCjgcjhzO/7FmmDsaUZ1XW7GJZAqCwr/CU7STnCSZgDUk4+5
SepxuhTGehoRVzcfMaXqV1aPfNPNVZj/qRsIiMptpVgeT25bD3ejY1z0OukeCw7cu1xXy+VQxuk3
TzdIKQGwInQ2QPI2paDkyP1SGABXowL6tbCu3ZlUD1sBNhYoZNHUle3ODcNJljebgC2nVNUtE/Bb
czFwhSe7jhuuNZuP/gfQs1e30RbmxberY0MVdxXAmIvAlbtzCsfZcXLV05m4FA1c7AYQggpN+6u1
nIqrC9VYaTdPyE5dZDgnH/JGyMROjZhuF3UAwJKwQG5WPYyhKYTq8ujVyOYE1anM4X0WV6LJh4Rq
21QH1eFWvwaiP1exB8gBJmd9LZxlTUMOOvLhRK2t6tyn8XPoOhbkwzGQUyke0A35bQtJZZ3FgD9d
/c2e9Olz/GeNqH0kbJkfaiePjnD/R8emtBaVQ+gTUq9fJjE4Ft0InqRS8i0ktAd5tIduJnyqDgQ1
eU+U4VMnoj5wWitp6ypYi8u4Md7tQM3WH2ziVuHPHF7wg7iWCJn2vZZAdKc7u2RqelOBkfLWF1fo
BKNLYlabz3apdXb/ZOsN391JiD6h6T75XFcVVtEXc0TTDpSezMVIUQzyhqxya5jKRdf9/Lkm3uzL
ANnN2NefiHrUZpM/e14qo6DegeuXs2cFCfmz0ZkPYkaY2/GxzNk05jrRWrPhh0an5Hrvp767F1dJ
l38dPNtciV43FO7eq4Ak83D/7RL+ubrZOmCmqOG4qE9Mo7eB62Sxjljx0+1qqnUWaZ1MnPj/Mu/m
/GtuIKNCYQUr2Q+ydTHq3p0kl7DQF078hejdq9Hryk/EtR1DJ/Vre+FDbEX1q9NGpHTC1r/3Q5vf
TCOU9mZtxvtP6zSQfu39roTvhg/xQZEra9tJOfEnaAdmNeI5hwB5ieHYwAq4akOgl2ARzPIljCRn
GcPWNbMIlJMwTaJlp+XNoZkaknUfm5tNuCiysoxKW9re7GLCrSvchC3NNXMzRg5abf+ypJGPH+9w
m6+FpCPqJLm4hkEhVIy4gwUr+Vp0YzlPTk4SnwDYRvm8SVGz8HzUtnythuerR4FL0YJ+BqlWR+L8
X5oMvV70Xg24vWdiKOwUeKzFZe4lqMAWhNU+GN0iM5daF4Jyc6pmFSiRMpUc+A+iaXQIJNC6vxM9
r4AA5+bRTW4dHoE1/vZg1wT+UUHeWynSakHa0TuWgiSpqGO27W7WL4UR6kz/OAhCpHhyEsa/+9zm
3HyqiXZJDISh5m1ksHowCOXaE1whkavkT22FEt3vzu+RQiqkVUp1FMUw0++e5mXLECqHufgZvP0q
ZgPMuP40cLNdf0enAX1wCaRPP6uiuS11G7hNuy11c84QbCJem6T8rtfjA7X+/cwm474bI/Ri1MTy
yLVSUhRbblPMK7hK/Ea976dBiDHseaOAzBa+vWQa+6Ca9G4zrS1IqwR7u1SDsxgNcv4jaQKNueha
ZOZPutdPQkLyQzksW+pjKpB0QBYmuXM70xZuY/rbFKGLQ2LBwsWZKI8W4hJi8aGa2RnITspQy1U9
pH01KzT5l+t1/DZVXHXBxMEwcFYRXaLsVDP1gPAiKbu3qTY+ubWmPA4kPedaZOlbUFPKo19aNmz3
novidA5VmKx3c3PKvhpIvm4NrfhejLLNcXWygWn0AIE15Xac8rCi0T1F3wZ1/V30milnK3wDSnf+
0Xda8zZdXIl1lUwqt7B0xfs+6grq19lPKbwPZ70EMCNsrUK1Zu24znosMumUU6e7HOoWtbney+d9
lSi7UTRxBcApm+QEZ8LwYWgaz+D62HlJ++tKuHzw1qLgS5rJ5Qb0TrlTZYgl/6gNCslB0c2CbE9a
xN8LUy1UCauE1JkppxMF/299QuFcmlTOSb0K9BjJwg8zeiXfG6bl7a8LiJHbKmMK3fXiz8sY2opE
+ejFcyPI30ml5g9koIoHSYq/kutvD/rUU2Sj3wCZRMpq8sgLtXjIgmYB9fl4Ef5KMSJE3FMiJQYl
w6zu1JrQ/TRdTHLdWAFwhNb39QZ2nByT1KC2X8vzeUeoZGZGTrYXzqAIxq06UCkk7o9ChLwdbNKS
EFdbrfbSVKV2tCTgsaJreZAqjzVVOaJbOFY1k/XIOqaeJL/8mtO2inaUEnjG3cLRXm5z2MSGF1VF
7c+H0zKw4rcEDM45m5r/Q9p5NLmtBGv2FyECKPgtvWd7dWuDkIX3Hr9+Doq6oq7efTOL0aIClWVI
sUmgKivzfBxhatdApOZ6mNVL7zbZkBo5OgkxKj+yKgvZJTDC54HoxMPdJK/IGR0snDP3eTg7dA5e
BvL398vdegpyzb3BJdZ1fguyGGwDgnoWbHtPaY4me88C2oBojmKodlbvjztHaxrwtJgSYelkrci6
vJTW2xg53Ko5RCQUt6zXwUT8c9vk/zEgV8n5jENlp7VsIWSRdL5H1NVcr1VF3Iyku/xqvnf8yzbN
I1qrdX8Nls2GnoitRlz+31ObieukaHv+a9qC1JedPsJvhAuSrGIUZ9611u150hqIdFp+/q45r0CR
7TdAZ9W5jpAMtIcke8+8sVg7PunlbLEBPVfqws5VbeXOkflIQWdHc47clFfSNhGITljx3CKL/PeV
rIJJo9k1E7A8/fzgzfu9ypr5BJe6fdCCtHsQmumt+h7Fm7vNUkv/XBfeVpp6ki6hzM5IV310hr00
yiICDLG1COiYOdftw72wnqPGyx+IzrTZKpokceZ15RJwzwuWkaWeU5NoNlJMVxF4zV3BafVbW/MJ
1ZGJ5PCsxEz+L9nVXtscjbnaN0SwkiHsnWSr5QRf+tEdL3IoEbDXtBLlg2xzjGLbGlbyJNtCpVkQ
gZO8aK7mvvbID0N4cS3lJYSU90DAZn3MPSJS51oK2uB21boJIgRaV+9lw2D61YNbOe0Okhbrkbnz
vaENlL2qGS2CF3STfYlj8zetT2DKva+cHRG5Mg6C2+hbW1ARjqHo2lrxfW/j9gEcgsTPr7JQTaSh
pgYBXVlF0PhXQ13UoGlU1d/cO2dzK5IT/SqIC9Bzv2eJBy2/+oFw131bIBD0u0GOMHu8dpFiA2My
lI0FaXvP61j7TEM1ZoZTqrPUHrJcaAVLrOW9fm9GuBDgpayPTVPuaoPk5SCetjnn/1Ce/O7B0wXf
t/lKj88RGoBXzpR/WSIv72evD38g2WFu6IqmIoOBYFK8xWtPScjTj1w4gQBo973b2A/jXJCViwpw
hXcs0UL7IUhN+8HUPHvbDLG9uNsMTdFOZDgdpUkOlX3B2CyaTATEKDKbbNR8P7y9zN12fxm3I+O4
g01zdAO725OYTXJ6UkyfLJbcq9Ro8UfOVQcaFWn7xuPQKfVzbNhbXxUTsSadf0yIMF2GsmrY8Tpp
/XonW8Ny+BJ581E90TmvJd9e2Qu2CuB7NoSIVjB1WWvZBixHuJXVKSqJotQC9yyrWkXEp5J9yvSg
vfCkSm6D0GeBPAypYS17FbqpLKqKeH5ZzWyAnQLBbaPka2sVOUoL4ID2dWFnW266+jOHDdzJAQl8
Dy3w2wDxv8IIHJY2Ut/Xv/oacALQYqFvlqDyzvJxRfKuu2rUST92cyGvZBEiRXW0y8ArYaDTohBu
tej0uAG4STWu6ifdbaJPfdy40UuRtc2nQm1/aG24ceyyfCx6VbyQlk54ZFWzUgwD/WUg2mPlm723
la2hwX4f1RKdAAw6jyh/H2OPMKl47lzhQ3wgBfwgG+X4qPyWOOyGpCUoog+/UiBcz72VArD/BFhe
NU11lfBTe5IFyVeqGTz1Zlc8kcw54UtSgV1OXpwsnYTtamYYgFF/92+6fKsHpnkRtvjhpQiSDb2W
XPucOyXLSej4RCNe27mQDUOWWXt/SF8bq/zHNA/IMqc4V1a0vPVvLf8QBdO5lYjSGT4vr+5F8x+2
MTX/X/3uw6KI73+uNMPKSPyYWGkP4s5okDE855yKOhAQgyjkVVdwTrKQ9b+aiQUNd0HonaT9NoMc
8le/u+2PPgWsjg2/hx+aWgoWGbzwH690HyKv/n43mYFvaGBZt/hfO8oZ73PLfnqgmOuSuwqkbjQC
lr0DVZpvbVxszJktLeugTUKChwlovNv6QUfD6I/6PLCVRjnmXlSOHR2KolceCRw0n7s6+6bkZn+S
NVyuYsPezFx1fG+eEQ7ZhXE+nLLW0VDJIVNjtCKBvmkmrtImiy4zgVw6Il/LaqFMxO6W3bTHZ8v3
v62CN6KhQzLUtBatwDzbGO7YnuO4dslTCf2DMpNfmRTHNQFCwVT5xKD7wVVemYKnTa610JH/3YDK
GN5jz/wk7daURmAo5i5a8rPuOUiSc6S5EwCHGAS3OcVCQZbc0NvEsm81cmDgfUsQJjmmTZIf7SF6
DA0z3Ua/TdJeWlVQLP6+HMhox8oHfRst2//o9Hs2afvfpyw895/Zm8LfEuTkrLXezc51EnaAFsg0
KMgxWYRWF/zICPMkiegnf5l3HTbWp0nLm5WnOck1zyEJAvcTu9EqtavFGm1ldW2xJHXf5fChmU6B
QXj2pgpIJbJre1j9YZSXstB9AtS7RvcI1yJmm9huMZ3uzSOI+3bRenxM6CZ/uTeE4GFRYkPzUk3z
J5623I7BkcoamRLGsc6nD1mTRV8Y85emr9aiHvMnaVNDQDDV5PDjxuQhms1RbbiWbcZsAn8itpOi
t8u7LU0bZzF2BKvfJxrir56GdvltVtLBDqTJRQs5h7RlLmxZLxmijbSxOAqXpQibHZyRa16MSHwg
s/TUudZwhpt5juYaafLl0wiFfwM0bVrJqizw4f8gUD7CO0m3pDbdq8eJtxwkTQ3Z1lvIBt2yAgxN
nvAwEknmIc04FOKaEB1vFFN4aeaatIvAMo6sHQ6y5qiTQZSiGMutjeTWQhpvRa2KqyeQCtNbSHPS
FvSqfjHGaFGnVbS2XKW8hIXJ6Sxo3l1ia/qF/7dDwLOtvXYWByhqZwTfx0JbpsBQSObujENmhPmX
oCRx1YFKBexIUdbxVNonA0LJwa1VY2vjFHnoyIdcgWBRP5l5+JUTruqnHW1R1PA33GeqrU323EPr
CmuZlz42q23dRc7a/NQ27kG2WkoM8T4Z+YqjNWrtVGIh9wkSNytdVNaJtPkfIBUCEig0JL1n0724
2ywY7btcbck3p4e0K8NYdLCs/xlG7ub/z3T/9arSNr9D9l1i7RMpX83Hl81ctPPJqyxINlpFBPye
7ibZwxejtmmFyh907ittcryskgj6RLy7uZe1+7xkyWSwQLY56VKHlrDyWWY5fSm7hGRR+zMoe/da
c8I21lm5y4UaXrK+IfvX1K1HvEEoT7kecCV0SBfIYpifB7N97mO+wcpQL82eM052+ccbX/UP1Kq8
HN1UrKvSIFVmJqsK3aSQV3Mhu0wznbWdvdbhlP6cRDFeuaOBuR6C7ivJKoeStMpPPnCjLfnl3a4M
vQgZG/WryXdslzk2+J3czt8GEpC2rjONa1mth6ZbI9SUbWXVm/popZp6tJdVV8zwK4QujiO3yjcf
khXpRqC3SlVVzug/E9ecgV8rVUe8Dlr2q1rN/lZZdWPXA0XW/WqV1fShMNajr/7opsmF/GqpqA4l
BrG+TRYTHd2zg7E0FEv4z6xSpVPPsiaLNEhnkIX4EfV6lq4Hey8sHP24DXTSYVT9djUv1kmMKXsO
gUg0kw0GUg63Vn5qBilKc++kMsW6ED3s2d/NbmnqxUrOeJuWzNrFmHnKukEqZtklXX4w4xSdQORi
VxPx519VEwiDcD8rU2+uJy0ID23lZM96rH9FxDPdFr5PnE7r52dZON7QnHrnKitjXZbt6t6oK762
NCskloa27HcADd+8rCSZ0K3EwhW2cmlmwRBOA/xrlkBbMjX9D3tRZr6x6B3gk2HT4jegmxwFgbbb
Tx1KlxxfRB+tgFFpmc6Xpvd50MUFnPiOvIy2bzqYEbn7BUzQF63oqmdDH+MDSyVtDeK5/xKzPE50
94uBp46T2kIlFlZoT8bk/JDj2Afw+Cbt5HEg45HziNbguRuaNySZOjwbmqV9JqMU7U5CRPZy6yiL
lK1QYBc8pubdpCzCkrRPtSkRCM9sB9JwMdnnwrVWchPqRLNcW+YvNa9Rr3Ucqde89j6q0Nf2siYL
2RjF3qInN+58t+tCGKe20KcSqUq1dt+sSZ/OlheOi05FVHACMrd2xeBsZTVVzFdUnZeosaKJMWNr
DC0K+NREcJJX8RSk9UJe+r4T14t7k+o0bFoqjchwhvzR8dclsn8Lo7FcaI7TcIrmwscLk60qvX+3
c6vdygbUtzykT8L8k2VkZBwWVVDzt+6JHpKXwYzdiWZRi/mBc7oVM8nnVr91ajly09D6Aog1x0zL
qOganpvG9jOw0RiFS63gKkbPdRK7ZtbuqQmX56ke6bsmFeJV7bxfraDvosPYowzHOsFZkEvnf53s
eFtFhvETwv6+jlqcfEAa2D56e6u28wfpyE9EOS1UPwuOsuprQbAuVdBkTmy/1sOEPlI8fbY8p9gk
zYDz0bWr99mel2L8TMosWFa+whzvLEsipA65OoTvhhMDM3brl3aEApmG3Q9pdtI+2Bb6sDDTncUe
7QC5G1LzfGX8uzoqQz/LF9J8u7x1Dwi3QjoceO7vMX/Nc+utIS+QLe5z+q79aJMHsa0yuz8pft4j
eI+Uldlr1xYtcwMxX2yyNVaH/iSLvMpelMG3t3EdWd5Z2kCDEEMjimohRxBkEuKenmctsyneaZz/
FIi/ovVNTlKR9Jv4dzIXf0B7WshWM4w+8lptd1OjCbIa5hFh0HASVFghWXq/O8osMJA+1slsvrCN
jWPQlh0LmoJFSNVwiLFVqtjaFPDMoF0LTV35fvOzKHDlK0mJTiB5L2RW/CP2zv8V2fe2/9UgBeBv
tpmQ8VeDk9kkv96nkb2lSvxNOP7f8//XNHfbTT7+94jMhKzCb5d3E87vJpzloWXv+3s1A/HkG5m+
0JS6XOFjyB9QGMse7PmK+AISmKyrtMhiClCRq3rL/qOrmzQj+6HdbcjvGYZyTLmNee1ajpRTG47a
XUZ8WdJkpF2A4oVp4EYOg2gzRabvLjSeq+fC6dearMpxaZHkHGeqxkb1SRsnza9rTyERofd3Jl+d
fF+bG/7Ube8NbtN2xxqn4+1tGOosAqasEHK2H1PcTq2Lo1SYpfOY1K5xJu7lINvU2ZT3NqAOfWR1
NFdlQ1O0/brSXHclItbhS3Zw3qKmfVaDtm99+KNeLeA9JzkLd4X2ETWbezuxf80eqsvZduKdE7bm
pTHzhOdryhGoVquE6EA2uESTYV7kleNX+t5vmudbPznE75PvmZdNu5R/Oo5vRtj8JHZNrYcLa55V
9rtPNceFjnaRH24vqcHKCMnKWvXzaWPftT4peEWxk1W0zhECNklFklUnBfVRtc8IBjhH9CXsW/FX
VTZIW+dG4aYYgwjyILF/etQnC/Rtqkc05qrHMOLMyygEGV/9WPExU5Bn8qdNduYp2KySHlqHrMp+
cmwTsfYwcDDfxv41X10HzbaoycXWUD0/Gnn3q3Bb+9izaCAFHtISyVT/NMyS5SVCCOA4zajOqw3s
cpgTYAZLrfRXcoY/LuW0srds8SCI8ENDGmlSEY9CfBNJzCJFE76J3BMp0zjZehO19KJP1dWtThaq
c7r1Gl0fgoUVfP2jxZSD8nk81HO23+QJsgxPWK8YlaccJ7IKWV9RmHGhIMPMqR9AH6Ed4qEITyF5
rtDn9UOUJhsfH+cuskmrmorSPHBma+18o39S9J4sa6jIC33qmg0bqPFzjBeB/NPxXfgwEfiGNJsq
6W72zKqmm71PxR922X8inOTW30ha5YyqIkiWAXxSX5aXalbXTWK2x00xhodp1t7tbaQFNAT0NvUs
tquzcdnxiwpWstUHzXryrJgH1Dy2zEbrQVXCXTv3RfrAOTi+9wbCdHqsrU5f1BXUHlhwyDiY+hdd
a5HH8LsQnLlBiquoxSKJ3PjShUXyjOLStYQm/kGYVbax/FoBsOYWHy6ZzPiPCpL90GjnwB/VxPRM
imZ1Bl2NgFCJCFDvVDeTbwUAijjJr85apeBLSwnPlp1lH9kgq7IobPLYPR9FHj+YmS/3jvJKmZHO
ef/tPr00y0nutj4IP7f2RzLk06bSa1/blJNF0qLCdm2FEGm55D5as4yam8woLk9Dq3MXT90o2eBA
Shf/YxSxVNFBd/XVbRI5362TEXefNEWvdpEehZd7YeVEUffj8m4BjxRe4FiilTCF5gsuSX8vbfcu
8qounGnpaZqyujdoo8MwvKb+1uxS8g7nF7sZ5WVeEdkBvWmlJ8af70K3ccW1RfvFqeL+4Htjd3BV
+1chbbIqG+7VP7pEpZIs/qj/nkaZPGPpIau1lK33wf/rXPb8wkpTBDs0m/egPaZtONjBopoRWg1k
f1AATrEqFFc/ZoELekuitmKgUeeY853laIY4e71qVFG5ZIya80cZJ3GUXcAPhJCVEGDy/cLcDYlt
s3qslI++1/ZkzkHjVoOBw6+ZXT7by6n8oceQOsIoEJeiMQ510G56pTtEtZl/DVKn5impK69hZJSr
oVb6B0s1w60NW+PoID2xbJOxQNpOAL9vmi9pbUeveqHYDzmJxBm4t1eP85iX3D/IJlmAfiCkWa3R
DaQ364rHujYWaO5+K9EKfol1wfNTV5ayZiJm9GIP/MicuF2NrLVXtr6wlDB+9oO2e46HNFo5qdds
k9TqntU8j87cAd9koywG3/vssFo8yRo4DntbG+RuRipuoSWTOfNkrh38mmyqk3aLI/g8tg0HflPO
GmaG+HQQsok5mauQT9Z2I7ZlAg0oDJWeh/A/SjxSGEdLasDOJvGl94ayLr4g82KDWMYLoKQBp0xD
/CAjrYgyvJZNGj/IIKy5rZ5rss2PomutJupibFh12GZTcFwYqwti9YsnOzfyJ9bSJEtkU7aVVdmg
5+QJR5F9kaba7KqTaOyXW/95kK/Mcqk+m55k7KJk2RvN18j126PswkmGc20ma3kfoKnNUuUmeao1
YxHbLILjIuxMUMGJt3dT5RpVvsJmicDPC5Jl3SXta87/1YSkFQ+U51a3yVlAo6jaep6m8yF69bI0
A47I5odpImLYxhGyP3NNFrIxn3vcu/3fbWOHCt9Qk9wbK+vccqATsqd2wI2sxyh1jsMQlFc0Ssol
Kq3pt/93j5Q5hn/P0WolmiR67u/KOGme61F593iPp3yuVVkb7KZ+0JaKYtTPej40z3HyLowkfpIW
E40RlAzNfiPbwtG1L8YAJ8mvm8ckEoQ1l8aFvSnK3GnXfe15ZAemEr03tqtvalcP93msWpeWm4HV
O96x4jFXka7L5TC5ytopCIBE9d0BhzkhtjQ14nUEvXSris4Sr23n2X9U762y83+NzfD97WDeppNo
TrJwVcgHPHRzUI7/2OSV2kK8wBXscQqSzQGeY4qsrgpZcnUztnM0adTau9TSp8NUQMeWUPYWBSSe
SfZLp03KbuxaQvUzEX6opb4E+hl8JXCScLDQeRV2hERiQQxO3AF21cOL2SviEkOQIbmJn8kp9Yv1
rdGKGntv+eqngJQGjnq8t7zmFuFaU7vtELBZ5e6kv5SBUR85/ugWsiqAgz+EdYxIT6W0S13/pImi
fZZtFYCFWCmDi6xpxVgsncsUcit/gIHjHMdYiZcEACAvMlrjuSsnfYncUvDV1u0NKyXzU9cUUEUE
hCxrVIK3YhYEmzvIkfEsTFINEJ3kSJbW4depNDfZaJuf+r4vtl28DnzQ3xMRw9X3sETncGw05c3q
+q+VWcVXWVPFW9026ishde0jh2vnJMlR/m49TjJF4i9lVWR9uiUU2FoTp/eekh+/Lysrm4iyV6Zd
QdS1SHANqXNhBgPMqd9XQwopg81Av5ENstCKxLr1swF+HIGGLe/jk5pDFOSP2hoChBds7AwVrcFp
2RlXY3xxW1Vwx0y0J0jN/TIuaocPffIXtV0Z4Lj0YVk4fn602rJ0bpepV+RHzTFxQdsFREblW6tD
58bhliM1NBAGPvKUyvUeWZy26Z+FN2uGp0b0LfG8Ja7H9mcadQ8GMKqPaeQHY+hl8dC4cbHregsf
oZaKix6V6irQOLCH2f1FDhqdfQGF6Idt9ukiULPqNesQWq9sr1tUPgrgnA92EEX5zdWjUe2a2Gpf
8EnMWmPEtsvWKg98DnmMb7LRzn33mQ9GNskCufM39Lvds6zpVu0sdacn4myeGnTxf84lG0tlcv49
V4jgiaFr7tmYB8u5IvHiJ6mxkm63zmwT1I3C5pe/7o96NyjOMm0hDtXz2roRsD8meDA7WBHmS6JF
9qbssnjdzGvtLqpA3yrcgbu5qg76dMFrzbkvNUUrxPMQP8qBcjLbLPYoePQ882hHIKgkWyt1j3Iu
VR/++5X818IPefTovncrfNGYhI4Gcbhpu7pdyBa3K381y+qtj5rW2p44j/19cFSws/DhBy20Uec2
WhHjdhQW2maEsXIWmHB/nU3ejD1XA20MkWXi8tY7DQmuVbToMIHIUx3tw1QDwoyb1tv0fj5+1ifY
U/+Y2xLSrjSr9n+a/9VbTpLNPr1/9ZbmIIq+uzls40F1uh07J3MbQ6N/MUb/W2dV4zcgIU8KAKI3
Q0QmyVWmSuZmxfannaaF7AFmcdN3LtmcXlAQ0N5+0iNtWOqcwJ9ZTUJeVZUmP8t6S9x4P3Oh3P4b
S2tku3LjZ+YXF3RlnI9eVKgdlXi1bfyp2wrOzsGuW+XUda5YT3lfvwA27+HK1cO3vNLnG4/xE8fQ
Furwos3c6aUjsAU+iUqM1/ypmRXhHv9hR0Pt3BiF+uI7sGB70/zVP0Qo6t7/bp/7d3N/z6a/nF9+
oP/uf39dn3n+6i/fz7/7/8f88v1X8/u3x3w9cIDyorvmj0Bv+28tFOgpTtCHcRZk0oUA/81sh8tA
fEM//fsQGfYByG3HgtM0d9CDoo3neONneG2g2Crlky1gHpezHfHi8TNEnqXx256RaHezz/0nx+h2
eE+aRYrgyrE24qpaJKliHctetxHw6MRKtshCNtyr8qqqdYb81ZxH7aENhmF3t49ab+IpC9RnVJfh
MqWx+Ci6+tXhVPUnvN1UseGNtVO/G9CoWQ5gWDZJ4Vag/SjQ06pOsiqvZKH0HJf7RlNDQuGRpJCi
VUzNWRZx4TbncC5k1TMHcwnipVndbZXR4seWdV+Zoo1u+NNCjpNDZMNYQJUlp7MC72+rH92kI/VW
+a+5Y4anrre1m32MQJwMiYWcpooiCXsD49L14F/iJD2UdouKekI019bNEO6G3a6ccPSSN2eTijzp
M/8um56HkO2Nm7Pdssdn1EGmZwftAlJKO8QXZxtpNyPCriw4Qos0P0s8kNw2PjeDCwKXsAzIx25V
Lv3BIaMgERfZaoVznhVRYmtND6bnFhDXvBtmMdksdVV336Ng/KTBJfyZxA82JEN/YVnER0xzniBY
/XWbsG4ROWEHndp+FmS49VuU54ILCKh5i6n3SPlC4hp2qh0QGaABdlPL4iBrA66Rq7wqr3VXDrdr
hWfsyhQJn9lAIBA5/GQNpT6p5yWZiecqK4Z8W3UjS2aAeksOJ4ezSdpWBgsK0o/effXqfDkUowHv
tlDWvpqGh1jrp6fajEDOApbbDarprp0mqDfOgGKspvjDWxPPwMcmC/Yiaoe30Ym0BRvADB0GWqcy
5omCAJ6RhgMqJSVPjN8FIpC/quyPooPilvDoYQFdSIPqXmu7XbIW4dQk0rhtxD6aOHOVPHugd122
igad/5Juz3TNnFhiXPBrq6jFe6HMGuJ17F45cKuOBtElaEMpHfmSQbBh8mZRNmRHZI4jHmXB4v6q
qxooQx922c0OdsBQioeayO3HPCExJRQT2O1/hhhh2eM3DN7vpglI507VcWjfp+GcFGEbnoy3oTVg
ymUytdlK8xBCrgjGOceT0D+B4i99tfmUm8K/OMA8F9KsxgIFDcN616Bact7vbJBgJ24qxqG4UsQc
rqxm+yquXGXVRhV7pDwzNlOnpVcn9rNbkSJ1gjA0CGyLUJRLTmTlVtXRYTPrdrymfmeRfaPZn0E0
bwrDz3/kffOeV9rwZthqv1ZEVJ9QeOtPeZOXq160zUtXpt6KI/JwV2vh9IZ/gTAavyL5otfGt8Bp
PyvEmpAmSE31TdY3af9sZI3xohI7xZ93estQ5nkIJvdJdirnrww5D9rCDiEti6zdKuoQb0oDfh+5
L8Or3rknhefuF8uBg6kPBOeEIaqTpGTCpRv65ks5kkKX24nzOEAWO/YacQAjkdpfSpxvumsXnyDv
Jzvf9sNt3ZjNx3xkJDug0gsDd8y6Q9UJ8SzC8q3F77r18QXsqhn82ria9jJHHG3iyg4PiP6SBAnM
aonYl/g6KD9LoYzfCSjl7ke++FPg2uFOL0J959Se+tj4sL0Bj03fiR8CoKV8q3wnIe6mFg++jWx1
3dlIzhLqkOV1dHRngrQsvHFST8T+pJtxDq24225XDpBpp+ELdWsx546Bxkds6wZG+/c8fDYWQqjI
q5VFNhz8yca1+PelrMtCGMZwUEkj+Z+d1EZROXb2++FgRiWzEMAYECMEKkElyEwPte7iV6H5WFRD
9xC5XyJDR1Y9SYPs5I/ek2yz3cZ8DIpO3VUZMak9KQXRMjYDY93llsYZ1lz3ocwuuTXnYN/o7how
Hgtnm5ZQ/sZCaLup4kiaZHabdbDGiU89Ef+NgGXXPtR1SNi/2l9kDeBt+1BYDh7mLBZraZPFzFNA
q0C7IGTCVNLWeOI91ZTmcOthvovUP+ChmGCJduRu5cRaoB0zxz+Wwn7k9D66JqqLyEzgPKZ6aT9m
qdkc0NQOF7Lq24O4oqaIC69zpi+11h8GQaSL4sbTrlEMY8OiQ/0gABH8qbKvB+URz1P3ONhlfHBM
4S58z/9pFPG85Js1rM1nq2Rt0nButhggKL+KOEpWtVfWvH6CEABRgme7ZsFi26Ssq2nlHNtArTmx
zburN8sVgIgdn9uWKMHRUNJ330e22bYB1VkWdAHyvB8Lr46/ouLnL7rUQNijB6kWO7VADCIiNMPu
0hdwsWhhtZH92OL4W48D4YekjWubpqzJxiDwYGdlQj92LHr3fsfH6KjzPUK1mp0x9fGZ9G9uRdYQ
X5Fa5LHILuBxnMVMSr+YnpE3U3GPIMg22I4Je2XQ3tFPiMk45EdtA7JtArv8bqjjvshmCL9nkjHc
TkgcpMG4sDrNfp0s5HHDtmJT7VdkSIt45dZ+9U4EEsoQeg58WLer9yJZsBfy30fVyk+gRJKl7JXY
5HzriYPsyDwI5MvKSTKwqKLuLmbtVfymrQop1FJ5cwKXpEgX70QuumfTV5bqeArMS5cUIZo1Q3YQ
SCh904vsu6ma0YeqEb4YRg66sprFuWuSTATKWqAuUr+6SLkeAbTftpyy0BdqX3dXZ04jk5m0MuOW
WMwOHH735MzpuNLUxz50lqQTB9dJiueJ3MUDItPdoqzibjcQE7dBHkm9xk0Ywq/QLrJGpCyBKXMB
ubDZxvCJeUL6RrQu9V4slCK1nsCxiMU4WN7nri2vqEA4/oJHrTUDbXnVc5jFZI6UWbjJ9JwnZa/H
CsFRCZquIrJJzGjsM24qfVr5JFyxTmxPt2rZeWLTmACZHI6l+TNE0caJNVU9qHGNzhaY0UUivPIs
i3Q+vKn45IebMc520GuMk2xUUwP6CD6ydWki5pE4RIU0hh9dEj3dWAro+5E4MH7GufEQda7+EORd
eSHBEKrrP6Z6vmogTHrDaB/v9iFWjKVVd8VGC2MfTjSCnbvbdNwRid0ZzdtUcmIkR9tTXfU/tXqC
rT8E+Y/0UvdO80OJzXZhOOX47FSTy//U6A/sbN1V3+RfWQFYqGhwhNypWcBJGCl2snpvuFU5vIrd
Ojv/ZR+MVl1FcLVXstu9yHNcGEb2IC2GkxbOahi1dikMN1sP3kEVfvcki8Dho/VEp+5lFVK5BvEX
Es9Qd08K38InMJfZ1ncc1OXnUdIGTZPsdS1yD7Jf35D4Ek/e5jZg7paLINvUkzeu5Ki+MrqnqlLf
kCTNT9I0OGjNdnV0kYOI3ctRGwl2BScUF63HETdqKFfqVY8zFiw/d0/xofipvzEs3T/gVtaetAm8
q+wx2PVXvFvqc6061b4y637jNWgFq3m0r/PC1BF5Ed6lbMj3b13zBJUEhCtaAivTmCFVSBOuwMBW
e/yWzrvFwyUsbOMtCLXo1BODtiw8y3nXg5pboVpF7LJz8830kD9JnWDZ5ETMa5oT7+tU107Ep4Xb
KIr6a940xRraqPqEt95aGnUdvZVlqMGXSeHSW+NnBUGIb3UX7YtY13m2OeM29CaPvBKKNuDm7Gaj
YHeDN97yAOsn44dnJs6ymdzpWMad/Rom1jooJuzwV7baBDfVzPThIxN4pTuwrh6eCFTIdY5A5uFj
TlhYUAzFtS2m6tEL+i9yeOEIa5WaYNkFp9dxmJ5xNut71yXUvC2G7qLbdrYOUNt9MUvNJIU1C7/U
FurRcstT9fuw662fQA5eTSvOP8I8L5dqrYmnbBj9jZyxZ+txm9GG23pR0h7xqcHKX8phMAnt18Iv
ZtCdRSzYRDFjRlTFd40Tr/HbrD2ji8D5sEKdv0dv6Sc9DYznoCcMo/8/hJ3XkttI2qZv5Y85XsTC
JczGzh7Qs8giWd6cIKSWGt57XP0+SGpUUs2Epg/QSAeqSCCR+X2vSey33gDKoqA+sDdRkX5Q/YRd
JAIFU6FmGHplVxSdn5ntgZmjXUoUHajWdjlmXz2nDDGg8pxlpVX6zncp9l2CWFLf45pMvAYMdWNu
QwWLcNk6xOzQAiDZS9lqlJDabaiFePuJg+LqzgrNYv9rEqx5+Wtfy1ZrMO1K1aMI6+Q8KmY2U9WG
xxlhVuT6vqqt8Ym9fnHj61GwlsCy3+vDuV4C0X6vL1gv/Kd62V8ZioqMZCp2ahL5m9TVAizojegp
6Axl28boH9heFD/1ulLcWDrml7I11xKFfcfIG2ludV0dN/UhuZ20OYnT1F8l3MNUuuSm75Ep+EB/
yDrynaTjf6I/lMFMbmSdBIjIhlqQF6gBh9oGQscuDm23zmSQRlYi/a10mNlr3cLypHhrcLx+rmYB
fYKAKJzNXZPvIt60OahGGSkwx9Y8yTN9PkPQ/zwoU3Ijqz7q88xqtv3PUbKBhPiPoV4jfhmlB9O3
aqrNna5p0blNY3uVQ/dZiQKVdVknDz7Uhp1euLhaQeI511XXssCF+wfPy1x2U9zxF/4cgjvY1i1b
53DtJ6/leZAmm5m48kulonrWyp7AO7SiDpVVZ+bVrkLodpG4dYDh5vwJMZ8gry2vcx09f4JZdPYq
9TTiTkbr3lmTBtNOG6pvrvG9yKPhqygyY8nXkJ5JLYubAIOwjY7d7jnQYoFHWm2vldRlZ6l12bOl
drBzSr3dDXMxExXSy7FT3chWxBw6oExBfxzVMHsWbfruRr11gtOdPZsRW3meqpsm4LZREz61ntTi
DQwf8kaBGZ0ixU0fYA6dZb1w8hyEBqThCUelN7svVqNrZc/YvpuHog9/DPdSJMZCVNRPhpX8x+E+
oJY3a8qvwxFhNw++7epLOzVAYxiht4xdoj2xMbIXcNropW5fXUSNnpqqVi5+QiI9daKX1gicG0I8
DZ42RfwysGvdqHYNWorfZOEqVr3VRw+HOaMKTkODO/uAPvSuHrFIUvyxWzVBIZ6n0Pq7SHCnKJM7
qMkssWcSBnyNRWTlJ8cwh6N02pV+vHMV9zt2HOJfFr0/q6oSz8I+jTwgrFW7r5LyPkKdWt3CCWh+
KeId0+6xirovWzU/BXEFw9Bz05Vhmiggzoc0bd8T5FL2Y1diHDg2UXrWUBxfRrbdbmRR9lPnhnTU
SSJWRna9QDVUK9dIQOF1xvg4eEQRIqN+xYGwJEM+ihVopDmggOA2mtzJ7cBL7Vk0ySIWcfNqGpZ6
4w2OspSjfF9vl6nAJlq2qq8j8n6vBFrCY5rgpAbHu2H1HqWrsfaKmzpUrRVhzWDTJbzB0RjoLHiM
7MBs83qaI9RdA8g9gh8iStKR/Y+DOt0bs0zOirW3s2j6ivc7GmVLoo/Rk9PEILPwSv2e1iD1POtb
BAyBsLE9PRgZNrTDYPoHU8BnQyoiXCs2nHtR5fgVTYSbyaajjyi+9szCpAZ9pC2xTdgOXmHv4W5b
pzp0y5U7JvprpYuz/CAzDHYxXEis4XiRFuoE1CD3orM8s+rym6IENonA3+rLqnExsMddPCX0uRsU
NpydKrpjZ9X9UZ61WfTjzO6FclBDoOJ0+Kj+1BV39P7a2nazropVEJiMSZvFbZDuXKysrmmznh/o
ttSjV9lYzHCRPFyMiZM8yuSXrZhfWCplt7IJ/4BspeNvsZWNLEGS67XK0FVu0oF0chDr/gUTO7HC
qAloUwibXdZ58xlx97Wi6qSLcSm81peeXu86srcL2eNjQBIiLeXaQwlK818XCVP+KU6IyM/8MbJe
joo7x1y5MXbksuGXq/OB5jmM1OKOrUT7VGfObTh2IEHmkqOlT4oauidZsuv8m5fOmhxj2j3ZOLrj
NVlMRzEXC/DMi9J0eqATjFQRrVnqvtvdtPXUPcVdMC5TfPL2ciwRb6wlI3PaybGDyoQ99oG5vf4b
NBRGvA7XBDnWIcm1aQ012cjWPvYE0MfZX6/EgrNKLSwUu7549qxoN6m6/W6ZirVKAD9AHgqKR/iD
l2s9qhyrmP38UR2y5t4x9S+yXl4nHGvUOd1mulgZ3OuumZz3oTU1ZtumOgdh7J4sXViEITQ0BJt0
WNUDtpKlE/QXWJj9RZnp+RWvyUl1gZz9rBe6CFYkLgUrNHrIBl9omFVkKLDMVX6hKi7CruM5w6zk
IOtSM44WzJhiVe6bCPC3xip+Xbr6uI9JbD72+XTXVD0+QQ2xwNGuu0fLhoyIQ8Cxn0vXqgA1kwrN
WVmK4KvhZZ70B1kcvShb+0kwbrwYDKLTttYmk8wdNfDaRTGfYh6/MasumJcw1LUzu0cD11usmigA
hDPjcLUp3qbudJMVtvLWMKWKlBU5W+sdIqPcXSAi35rU3WGilj/xkqgPKMTODrvUoxH014jrjao9
iD7Lg9V4CcpSO4Qssw8GPBmnJUKuM2kvRD9U95mSubtgjIbtECXjY6oPfxH6t/6KLOYR9BJe8sJM
Ng7IixuC6eEFCVzkZKzY+svJ7i11aL82Oha/tmclJ1cDFFDXoF4VOzUPaCPUC491D9McRXnw4t48
zIEZ4P5z5S+nrqw12jLdkB9G83Fub4QWL915q8nyfokhgXckfm06q95Ww1WoKPaqTRv7hIN3y54n
4mkJinLXGYYNvoYGX9QARjsxQFJkst7JSjJazrVZBAFkE9fqFgNKXatWQ+9ENazpHu9csZ2NpbDw
GpuU2Xj4jrlLhU1DNN37LhtORFZOsiQHkD1UV8O8VVWVok1Z2LbLMqmri+zi8Q7bT7lmLQzUgO/F
fPB1xDf8LHb3smh0fnIK1B2M5wuUe8L61bNAfcFfQJy/V/knvwV+HGOXFOYPKtyVtZpiMVCgyrK3
vSnYs1vyT4kb4odE7OUh8EtlwYPfvHdl8uOKOjmQf12xRjdr606ZusYqVN+ZWoymRVV5rwgxf68s
o7oEMAmwe3SfZfVoqIRX0sndOnOvwja2Qg+1R3bbE6bvuuC3pr5DH3c1gOW+wZmqfs3Slfx/mBz7
wTLY8kKns/MCLnYy/FrE3VJZkISyluk4YbTUm9UxUiCcbsb5tJutgOSh1kob7xD6FAigNAtZ+dHH
QLl3K4pUXYYZYUfpDKzp4y5rSFRFPJMLAUbzabQTnTzQBA/Yz/11XzXOc2PNd1D+grGYe/L78O9r
CdDmrma1twrMNn8Zy7RhavWyve8p4crxvG6jlOCudRenrrTjTeX13ZZbNn/NED1p58CtCQVmFRcx
9p8I0d4J344XWJtNX1qQpLzB0uROj+OE9KkPW/GnVKM8k4KLV1XGawsbbVa53uajXxf16TK0UmOZ
4c3Xt1l/GedDUjrE0f3ie5uiASJLst7wQ1ik5chaFP3lazc3qcpzIV5lr4/qZmSBI/Q83X00lAUB
rMgGwCivJj+vVjsNvKuRxV+K3l+bTA2npB7wuWrH8D4Dy7PULVCoYwWAoQ/y8l3TmmdML8PvmUE2
VG+ZdV1tm7VawRbQ9G90p8ZUShHfjTEwXt1yDIjgpMOj3sfDKitK89IhAbPR66i+bXUYJXpvzoTO
vlt94OW7YGiXTuFC0SNhRoalD+pb2VzDB8UZpv9es0HcloSDkeLJY2zi8ruptfDR0YBxZUpB7D3W
MX/DaJJfO2xuWvB4rzDzZPeIOMs+7upgWdV9vmOWQnaxjsxVME+48tA0URFcy7Gosmph1DDJ//E/
//v//d+/hv/jf88vhFL8PPufrE0veZg19T//YTn/+J/iWr3/9s9/mLbGapP8sGuorm4LzVRp/+vL
fQjo8J//0P6Xw8q493C0/ZporG6GjPlJHoSDtKKu1Hs/r4ZbRRhmv9JybbjV8uhUu1mz/+gr69VC
f+JGJXbvePwuolQhng32I54oyY4EcrKSxVYT+qHCfIevnFaQCd7Z8KKjLPW1Zz9CewdvdG01WFki
eXmWDbk+QK0qc3TNHIS6zC5Zt41RvPpO6OydKWlWsojWYLasnDQ6DmZRvLYrENXpa2yQDEomLVnK
TmrcdSuXUOjezMKnzMlOUzNUF830ip3r591CM3Lo47IyKx3oaoF3lCVCqtWl0pRxndVuvHLKtLrk
dvflz7+L/N4//y4OMp+OY2q6Y9v677/LWKCGQmi2+dqgnAOmLr8rxqq765X8SZrCGxmYomwS1kZa
zEed+ix7sZtI2EyzI/C17Hsxc2bkQXRai6dP/B1oXnXHT059FLc3P3uJOVLys0r1LRNVXrVdFn40
PCfoVkwe6QJZAhsMGSV8Dpqkvc8mBzIvfXzFq0+RMImKXP78ZVj2v92ktuboums4mq45hjrfxL/c
pDqgx6ljq/h1qupmo5ltujFZG+4JYyZPUZ+fHTNSv2ROSoKlFSHx7CA6B26iLGRD4ZhPaOt6D9CN
o5sudcd1PJTY7FXNA+ajWFZOSXDfNVGyvxaDOXUg8wcqAdltq0QYzwRJCwfzZ4vMMYzoucc9VmUf
GQd5piuGffsxVo76uOgvnRkvP1f2+Kj3BuCsSAdyvwPlOBTZ6B9smOb5tRwY2FjybW1lqzV3+eiH
QF5wHeHKER/NSZRm1hLTef+/zCK6Pk8Tv9+urmFrhtDtefPsGNbvv1CtajV65pC7OyUsN32qurgH
of/juBAqCTOwL8Ua7RR5VXcsGheSfpc3r3athwcj6bK7UETZnZbg/pn0rrmXdddDB/PDDwoMSed+
sg5x25TYRdduZbEdreyuL3SHIGrSbEb54Z5XkNTNy24NJcRDBgOacmwaWbMYKgVdZiPmtARRT4jU
qZexrRVHNyngwfxy2iA4vIsm7+KpNWj3KOMb7xOx49m0jtNQxtuhN8JzHiX6GthofxfxRKwwYowf
/Y4QFbt071kpeihmw6S8JUHwVVEBnyu6c0RvenqEi3VfmVqzmwBGEeZs44tOrPMiz+DKfOMCKDP+
rMobRA6jJn023WlwrgOK0oeZmYIL/RjfdNAKPcJwocLTmM+Cb5OVl/EXwioQk21Elny1tJem6PH5
1QW03/kstiek2uVpPYXutVIWAZqbN83fIib36y/BasdzODBZu00AhFke/HhnOqOyJ7kZo2Ct1MZS
cwIsACDRH5HA946J0nQH4s0Q4CnJesuvWEP/cgqoeY0a+3Tz0Sd3WbStZNnSra+R6ddbL2/2oVoE
T4HaFitB7P2YT6ZzcskPL4052N2ms6FkIl55xeQbsofmHkNu8qNeS76yssYrTF8i8wfPx6LPgco5
A/nHziXOWgM3ko2Ab6NzX8H3F95ULM0qHRejGmF/NXc2Gpc0axa+g/FujpPbqyfQkj8OWYYBDXtd
e8s+ddIXdZeqp0gDlods+0b2s7Tv6tgEZ7uJndsxw5p98Kzg3e1hfcSjYLvR1eJiD+i4ubkRvldd
DvHIcxLwMabyQJrpZHae90RMplu40Q05ovGkeJXqrzu8I0lrAiNzy+JsKPAGkKTFOjudyoOsy8By
onWpFWciFU99gXZExQ7UX7PFI7ADtnM3IlLsrwvBok3JwEXIcXKIPHODCCJNwl/zca3JQRA+4WFZ
J0HCFxuBLVubkxesbJbLa63ReXOjGn+C5ZAfhFdZ59rWrfMYgab785vDND7PS4ahq5rpaqphajC4
zd/npaHy0sbvbfFl8Ly1MfsoaPOByFvLtp8zgbidBzbtX5WlMwSrivT4L3Wydws67BDnionayDxa
luVZMCArr04pyafJQFqwaTdEvxO2kFZ8qgKmPXnohizCL0OeI6ugqgjx0EuW/cqFVeR3BzlG1l+7
ACF6Qs/KR1Gn1tRFLjL4bAZG13/+nuRy4rf527Bsw3WE5biabjpymfjLG1aUEe7GilV8UcwoW9pE
hbZ5WeAtCpDprRMo2KFr95w7Tnsgnox+wVzvRCglqoWYzsmkeBdfmN/6whrxqWX/wnKivhH6oL5E
ZbGQ9YFnhDuiocVGFrUMi1AQHI9E7YyjGQzV9bKlVrAgb9T0NIkg3SS61mO8kIQb3fEd5t7YfumR
N4pnUOyn+tRfmkWbv/tj7Kx7jIH2CbqLL6GaXwHGEVql13rczNuXhHiyBPp+6p9RLwHDbqhE6Dgc
wsrJH+a85KrIQnMji8rY5GdYqbuYeFeB8LIOwzvo8n3U5sUDBtlkWJr6+zgq2vrPv5bzb+sh3rU2
iTDB7yV00hi/39VVWRsOWczgSxe0OEFr+ctk1d5dlJb2qc+rftGItn8b2gD8gO9asJUd7QmNnA2W
2P2b6IZk67R6uBVm2qzrAKSLAb7koM0Hh8zaQRblmawLhE6uxrZvIj3OLqx3kHRReWxKvJAviAVi
FzswufSlWhw9beyPBWYZT80ozkEVTWdEifInVxffyXc0t7IUzEHKpgjqgyymbdgvK9fu99U8svTZ
qvmTYW9lawhufG2kVb3xXT29CWbIGRjI9tjNfCJr1o5vl03d10dQe0AtZY1s++hV9joy4g67haxG
aaqN+m9M+tac30t1i/wYsc173mPFLo5qgimJSggjVulqxN3ctW78ne1Bzqzd0b61kXKbFsLM7du8
Mk9VLsZ9OTfIVlmvNZb9X354+cP++pjqxCiFptqGarJZ0z4vhHukqLve9Y33UferVW4VIGqF0l8P
MTc8aiTuc15F1oYtRXRrlY51l04I79oILMoSefDkLDoTOChb4NlUqlvnnhkushpczdgjZSYPaEVl
J8dm7vcbU2Exiue4g+oUoZbh1LEk3v/5pv63qVoXhsrtbKgwYQ3D0D4tIWNTlI6hRdq7rXkvNaTm
24ZZ5pfD0KPOB99RYyE32YsUcelbUCP9ysw891Kmer6J2d5jpIQGqchy76Z0QutGBUKz65JpuvW6
odoUWDNfoJ/1i94Ym0MRasTizaLeAboGJZRMa8dLvb0Jfu9GnhVq1F3Psp9n/6n1o+6jH4m1+L+8
0v7t4deFa+mOZjqGcOfN+6dXGgu4iT37WL1Hafo9y86E573bIYqsUzhjeSQ+R+hpvELxSKw+6uRZ
3Dr6UcNg6zqgRKNmIU+jaQYRG+W4kReQnWUDSjZz9MM7jCStxx9Q7w6FgTIYA7RWnP72Cv+Wp+pQ
z1JNY7LuiYGCO4AwqgPogRum12db6pjMdXbYarfXLqC+rkVj7uKjubJAa3ZEBrbOLlWdPuqOMG+k
2RBOxNnFV0WzE4joQsCiKA+yb57G174peH9nIcqg3fnKsOkjvYbu67Taoh3KW5DyznugJtjTO4Dx
iJDYbGLFq9n47rvV280S5gLqIlrvXKoEMVZ9bkBsiHBwHmRnkDX+uZg8RDfnhmxkjdd4I2bgIshv
20Gdw0M0RFPxYgKI/PNjYsvn4Lc5wGJN4wJstW0HEKLxOTKAZGWioWX7bg0gx8s6JPiFu8A6Unr7
uTS9fiXq2toFc1HpwXCrRpPdylZe3bj3EhUeCyEeM5aYsnq0wE7xcvuKGqj93GrgP5zcVJey0dWx
YfF4VDjMrU5+F/T9I+5E5UmUwr4VfqgvW5SVvwJzh1FljK9TXYD6wzVln4V+8Vgp1Yvs0ClZvbDa
sblD7jE+BP6UrBNvUL404UJ2yPXMXRVuMB68InPxifd49c+Xxk/vkX2A9cgqxtgNhoIbmSReOqlF
2M/v+X2ROdqqWlTfjfMB+s+Puiozqzt5QCrl1zrZ+WOsEnX1td9HnR6hlMSa4rdrfb5+aYMKYjup
kz1/sG31FMAJeUsM7IXicsj2ea3Yr32Ebnxtv3UNHLqkUyvUmjzrzS6xA4eyyAK+A1eCwQgiZ9RD
r4SaUGfWpcsGNK8TqKGuW+67gsQfQiEJj4nhYxcN3T+CPleN/YGFRx88u3nz4OhgX/S8fnYhCNxO
ZuM8AGcz1r2LuFuIG/HD6FcdNnf4HkVIVyxZuIAwH9qz7DtMOHglleLBWqWvr5EMq/IpWcjW6yFv
lqYbTXcJG8ejGDRjq/8USpF6J5/kTz5EVjDSnrZYMV8+quSAT+M/FT9droXRtyqFbi3kWCmz8nG9
FMuxG7XA0ii3m3XX58ZFFFpDgoOPNeazYa6TrWrh6tezP/fL0QzfuCo5Nm/GuFsS7i5P/dx7MlrL
vDYQm9aOrkTIy1Zn7i3PisEHnEK/mBzRZECCmFiLgaJWozt5yL0GMQMvTJczmuZa1whz2tvZDBee
+7XzQW1a+C2xfv4YGtmtctKndtlHo75G3ejJdNzxzlaneqn1Xb2VRXkYMq1d9J2T7rummO5knZYC
D1YgPcmSrC9Gd587xXj7UdWKCP38NrpkhmguIvvuaaSK6wRHI0Kt4yu2Xt/JN/oXV9HM+0ELTs1o
D6+itAzQNKg34ZDya68+ZqaBWnka0wJcPozBZTQaablM/JOHtNm9qyrDQ+1HRBtIGW79bhoe9HI0
jjP/0HG7rCQ+iQcUOBeQgvTtcsWBjMLLSYsfdN4R6PKPd2yXiwd1SNu1pfX6WhZHNw7vsrFcytK1
x1hqS9PXlS2MZUKMPrEEhL3samN4pnEI9Y7VX5/tsIm0d8K0+novG+Qh6YF9blxhzFpWfbWQvWVL
Y6u3QVKU95qLeHbZiP42th3t5LUAkgCRll8TBMhSZB1f8jTNthl6ijuh5sUT1l93ssN7qPv2TWDX
SogaHbwOtzFvB8cZiD2NwxkKbHqCDLC49tBYyRyU2Dx+9JDd/CLDRc1qQCabqsNiuXKIIgRYkw9i
mL+zpDpoPiLyQUoxsRpvn2W9sUatoURZk4COPXjpVwMBnTK2hm8YFQEsxlLzvpt85HHSxtp5kToy
9zr2tUvCM+da9l8WSWXJrrhkWTrueR+nKFa8tDC9MOkbEACs8x8Hdy5+1BWpyc84Ey03INzcRUAu
9xWrvqVUDkgrG909FSBmVOb2OVB5LUvFgGlM7u201I9Fz7c8FT2Kz6g2vk/OTFnSlOGUqoT0TMxE
dJNNKsjvZdFo5Tu8IdBHgZvDpWnbN6i5VpKV7xMg/61XT8VWFhP9phg84GHDWO6m0aw3cjCSkMsc
nttLryjIO3nxuJb1QR3umkgTT8WkdjdJb4qVvIxW2Sc1IVzoZT3SAS26k4mwTNiC3vBmYmO8KG1p
UDSNdxi5v8t6zQe7Db5bGhsMr/FwCObueqOoOxfDvrXsVajibNYWKV8Q0LeGVSgodvbD2ygaJADK
RYzf2rKPHfFkqa29GJp6em38OsbtKRy/iMiHt17p34wo25Em8QFhKn/ncCMjAjrnkh17sCDNvenz
tPoe++mdMnTG3eSHGYxpMVwyYPNLCBPeJo71WdtXab3dqDc5a70hqNdelCwq9BPPrlAyb2FoMAQr
vtJNnPmo5EdveqC67LDKSrn1ek25HWx0wGK9PMiqj3p5pvZezx/FgvNTgxkYynriw7bVYOHQNcVn
JwmR7TEV72nMjAREs6tc3Lzw79jhOAsDCgeZWOosv89OQg/uSFEeI9XoD8agmWe18cUZv5B4lmVb
yyp5SAHaYNMytDekIolgtywZXFULnvoYwC3QlxgUSRs+odRhn+OuZL6i0fLi4cE3vudlGD4Vql6t
nDHF88gdmtthPhR6hLxDVu1UL2tuVcfmMJ/JRtmtNI1iKSDxrWXdp35lMmB7aT1C2tGOla5Oh95N
Swx06uhxGkiD+4Avvof4ZjSm970TQbjwkJ4i3+pPax/E2HUQBL5yEyXaQgCVPtg6wrEajLQOwUqj
2ylmc7kWUZU3j2ONOszCXpvw7Z6aDAODquAxiURaPZUQBdcYgwVbx7fKp8xAzpJZ3cYthqJemhiJ
Ojmil3MxtG17F6AlvZRFp+3KGxaY0bWIoqJ7gJcI/mjunE6WeqsX/rdEf/TiSf0CFPyvCIjm21CX
3sKvhP2YVHq9yh0ruIP9l2+iflBvB6UcCPKP6k0y8iMlVoHECn4+S0vV2wsM23in8t/e0sbmBClP
rPxq1Nhkd980Lej/5tFQqiT5O2Jlt4ixRnguwzFYVwUQ4b+dTE9XsZXwBKiR5R77Ut9hs8gDUJjW
c1Zmxk3hjeNlLpVNwTflB9kTKOBkoWjGhIipmj7Zvgkk2leqG9nqahmai+jaA4mnVe+GHpU7d9rI
IlnjaNsT0FtPY5Y+oUdlLtJWiY9uXgdnXdf+ZjLsXsIgzXcFPJu1hTDli5+7GmG/QkWVhVa3C456
0OT3TcYMInyEbeZquzSrA2xmOaF2Lw16t+tiqNWtbOVmQeU+qRLwWVyy71cVMKVnExm9s92bv3wu
pMB0LccY7bDRsWe01K6+x3EsB5pcYtkVW+HJR2px5VRp/YJc+gvMJO7PqF+S8Xa/OpMHUGseJOCe
bIdAYBU+DwockFoGtsYvU5BcB1lOv3Sqwvnq9ykCFXZU3/vzJ6V68OsnAYKrX7LKf7EUX/melt0v
nwSrdzcp1oK5VIASnZPxMkUvD1XabP7LJm+OdeQyWX/NypNG003VInAGAOnf4zxt5hWBosKnsKPA
QPizjQ96lenPqR69TX5UnxH+058DIwbBWlePQ8nSpx+9lewEFxtbY6DW1yFBM95EJqgiWZwBk1tU
6Ax+OC7hDEq/QpvE2MkrIhEJyqKISdLNrWMYnWMsaC4au/Iboj/hKc+9bBck+CywWkP4Q0zh0XeT
fBFEbCnzcIBdmg44YyXWo+zhDy9ovnUPsj3AdoTPbk6yFGq8itJRTW5GN3h2atdCMMVgN65aW68y
lBlI6BzhlkIPmou1kkW7OI4i8EYU3aQckNd07Z0smo0FM7Ro9EPgjA9MxM+6Y2X3dtxl9zFbDpCY
ZDK6gmdh6Uc8vGGWHmQriJH29s+/oGZ8zjzMmVDXVQWxGguWkPgUzopsZpOydnp2eMO4JUA4GWRv
JyZGL0Ucq8FMO7pthWoerCrjpuJvhWjnkWi2RnHxsq+66kT3RZXH9yUm1nsnFg1pxAhiuYuWqIow
8bZWQ2U95kX3qna8mNvUaM5+7aC2Ukz7RNG716nrp90kgHEGiMO9lgbKGxMhsJNl4pADPvw6HHpI
s3dqHp1+vlrRwpB1Hau87bEneR6BZ8vhdTHlNwVZdAy46FbOcIrMTKtjCvr0xfnxma5bxwfHzcyl
7OULBP00ZseDvAaaSCQ1x5XiRMNyIBJ40VGYuxSYL/hMb6ePKleAiTEGRNtknTx4WPFsTNR1r0OR
c9aOZmm9qJjoHn38FXe5kaL3Np991P2nsz/3syP3x/Xcn2efrhKHrtgCnSbXqt7VneJtoyAMl2zQ
pnmXNt1paZBsRNvlq486X2unVddqxloOkw2dqZdLM7W77UedLRwE00a93Ih++gYOHHnMWhM8eb66
FwZhrEn0KFXXoXOP/nu+tLKgfdM78Qh+LACEo6ypgMCkOuXJKLv6/c/3978l/A2DPQJpNQsWOmFb
2f5Lwiiz2OSEehO8IVQTxjeWvauN7BGCV/PdctqtGGvtXfUdsQx02ziXaOrvq2CytpD982OO+v0i
Bzi4AGHFTT4fFGT9V1YMElQW9bo5/fmfbHzOmhi2K2yD4KZlOKZjik+BM0tT/TAgK/U+jcMqcqca
iAgHMynwfLbtZsc2OV70qvejTh1sLL7xs1voqdm92Vl9gNoH3FyDYkUaAfJUmvZvPnj9RSpS9bZH
M+xBGdOzlar9W1HxA+lYyuzSYAVtuvAz/XZsKkKbg4m/dp7wkrdcR8M2kRZ5Jg+yI0iFHt+qMP8v
UA3D+TQx8Yc7toWIsmWbZEXJM/6ePIJFDxIjm+0HLCZMkZT5kfyMPxt5c2rPh1T386NXwDkngL3/
VC+LssdHX1mXiByt1sTE62++yKd+H8WPsbkLcQdWU4QmrNnfG4ibHwLhvkEcIAZSmyMGDbYvNo5Z
0zp3gQm6HGDOX2QVaK1hz0w6oU1Lo7xIr2LjVDuhuUOObrhXi7JHTOMiopxLKh33pl+1qLbMA+RF
FK8MFsAn/IO8CAyz8RRjHScbRd3Ga6/oTZkoOSTECFlyAmOI54M8a2ozXyCz3K4/NWQpWu0L2dHi
UVnqGkKyVVvYyOnF0zIwwu7RTqzxxBdy36Yd6l7zoRzeYEzFD9d2i9Aoi+T6KNsAsehZ1hzzBM8b
q2zQcvUDDc8GQz0mWvnjTNbJQzy3fuos62Rr3Zj2Xvio0/STXxxUtyX4MCZ3QisK4uL/OsjGyUHw
fpObY3GQ5Y9mNULSmKTBQJLWxW9XmZSNMb95tfmggl+JtDY9OfN7GBhNfDs12bm/voYByW8wa23B
Kcyts5sPEpwZmURQFfIiXZmqd6LdyDbZK0ynao/q6shCZX6X/6dP1bpxH3rmj0+N0uH/c3Zeu42r
a7Z9lca6525m8gfObuCQVLYk51A3hO2ymXPm059B1dq7ulyNtQ4aKAiiUskS9Yfvm3NM2bVHA8lG
Ns8QdAloTEHuvTQofnClleKMcdM+Xw4HdZJe1IEqvgaA4aof1fyc5e0r+cLaCaq8frpcM32dHSAp
GWZV6mwTZ0Q4lzti9vnESDTV6nL48+LyjBqu68+bZJoPTqckYFLaQToiBALGpub2OpRN6Xi57edF
aAahG5RRuqd6nBxgeJEAuFy7XDSSPxXO5Spdq3QNG/Ucd2F6FQc5BCy7zFc2X4NXx2W9ysBsQJWA
B02Ra8T41n0GVQE/Y+jzu6albj1Mqrz6cdh03Y0gNkjVdL9wjbym9FKVPXl0PDgUQ3fK4/mK4k96
DOjhgT01bMdvde1pHFVz1RnNvLkcFoQDOvo8JecqbILHmhWLIlL9KZ2nHsPyL88y++sMkwzLzTam
LqA2b/ya9xPiviffLOpNMbD9KYqwhGgZ3V4eAOltcqzQN6/HSPQHoyxACI+ifEMNuryAXUq2lyOc
OgAWUq+7SZ+dyx1IxW6olLQPvR+U0GUAyiY56vXIVveXBxgVTGqJoktvk6dauknm6/39INi0+jDa
2DnX68WE8zp6gBMRWSUY2Fgya1s/UvVHvUGatdwd2wlqbpP9SjbU5soOjXG/iIvxfYGek0LpUF2I
c6Ps5RbwrIsxIyiTXdiUGb5c0R7GIvjTsKGO/Xf6CeUNGWjTqa4q2lNIMF8afV4pUSud4S1Mt5Og
rlSiId0muTreqlAWbzr96nLf5ZZasUrUSaHpXg6pXdzoum7uyVQMd02kaetEVornKW/Wl8/CHLve
Ddu5OWVpRQtvMowfHy8gZi/Pi/xF0fhRk8oj78ZwrO4MAp8uz8yVBARaaeBJaBAqSXogVmKcwm94
NX58EaoPZG+wYXRqZHWc5bTKXbMGjCD1IC9zHbZpU+GTw9xaiR9XpssVkoR+XPn3XZP8v3nM7/8F
r5M3Xb0sC37+F1KgGn8zLau/z8okU2kyIlfd0kzxdVY2jKAVmdmND7o+2+ck7c7Ed1QvSkc+Zg+j
ZXM5zMF2mLVKwaymM+gOHSXIafD8IpD6hI/HKt0cIB4mQSlGEv+va5JuCVYZU7y5XPtxb2X+TWsS
TMmv29ZlZUVb0rQIyEVCpH3d87B3aKoSDfW9Xg+AN6HuyrWmbC0dGOfl2s/bxP9w2+VxojiTGupM
UkZXCmZMuosoTu/7uaLymAp/36vlbsrnWNsoo2+tp46Z58cx6TRreMYwUcb0pe/a1NOa2tpXAqCo
0dzFlpSyKjPzXRRGGcMzh/HUfyd9UbnGyqRh+ou+Xx5FBSBbaTZJZpfD2r+3kLQ8lcgq131j1+Yp
HfMK1lxUPqkd648mbMl/XA6jsvACza/vg2zWb/j9seZbBDqTRfJSIUjcDNnp2YmfbkJITueBLu+V
5Y/ry9GUdOJ8uVZ3tgxljDy9xAI/7VxulMzsBYKWv/v54MvzqVKt5eWpPx57eW7aMRtfbuxHUsej
QMMlqyn+JojkirXKUD5RArZQApTp/vKXxELc0rnUKd5G/UPf5lR4+YtM8gpcPOUjxK3cMl7KLHoN
4zl7j+b4Ra8LnWX/6HOC2ihACYe8Xx4QMU88REbFUDcIJHPLcunH1csaSp0Svlll6hpX13gTPxdW
tdKVvvtzKQWhlMwF3HGbudOztR3N1Y71uH1Pm/hG0yLttTT8BGJioJ00LSxPQdUwCS13dOF8Kvlh
PQg5D3ZWVPframDAaeL3y/20nsPVnBJJr7fyks3gDyuN5f8pTVlXDIooX1URP+Hy6sH6qcaeRq7k
XW7nU3dj4oGfF5bqZuisZmOVQnoOgddcHpCSH7VSB63ew1eP7/OIAs3ygnKg1649zfYR97B2bsqe
lsxyR+fT8IVkJd2ofuMf5iyrPDMzxHU84HCBS/rY1EUDvqwMHgz2BmWgTE+9ZZVXU63DT5ry6Qmb
R7RuIy1Hkc+9UQlYVSL66XS5t8bzZOn5E5Sl8VQTm8CWhEcl0TxvpkAChtRF81Mbd4krE39zuDzJ
EsGqA912LzWDdG3lJMle/mN8LztLhL13eRKhi6nX+ra5A2nWHOsYNss8zQg7mmXXFMXaw89DcqL+
PKxKvz5QWvrvh5d7o5qSw+W57ZKuFFUBJd2M3qPQafwbob+Pgt748ypTX7/kU1f+XsHGLa1+u+/y
DMk3VlpiymhCdknu+8ZzNTY1yA6AcwhVKdknNGh61dylxYKm80uZXCkrPpSTb9wls3374/ZUmFTd
UBLb7ejfsJr+uNzesCRxswYgAKal9Dpry9YJF6mJNBHXkoW2fjbnajihkyUPIgar23cIa4Dzrqy8
tfY/rpJXY+0vxz7NmA2xmzBymGSB4ejHfAJj2VRE9fy4rarMYyTP0v6/iWuW2wLlZkLS7jNYsHxF
5dbH0Vs9BLdW7Ecf/VBtSCouQqfM3jICwmOn7M7sjI3QKZIYokUwfzSTfzZre3gjfef7XBfKizrr
I1QwAHcjZW8HSjyYXd+yQAqm7CAwsAnmIdmHp9nbFLmWq5cHXa41WktWlG1n7uU2qcYy40ghr5Fd
XoMOQrSB3/l5ufvn8+yB6LEwnItV72ejI8Cc4zVNgpVkVvqJPa6Mm1VRdrmIuyO6LTBxRtjcSSFr
ZXuu+2+Q4s5+gFrRkbwg7/sf7qZoMTVdnE0XF1MQZMohnFH+LP6ndiKawtSywunr0UKAxgXFPmwi
JZl1IohZiGBmVXn5awhq/T4Im2dlyWe7XIjFSdwF2ZGAeOlwuenyUDMECunDOfV+PtYKSR5UjHCb
xrXhqeoUnNWsnUmvMieS6VL92MZyv1JFkd+Ti6XivdWCN21EAtOwhnb6pPQSsD7vxZgsBD5FfxAR
8MPLK9WB8ucrFUtAq2ZK6saUauNIaaswovBoLwcpy9BjNswpYLehitaNJS25CNxjpXqMD5F8Thcl
JFWTuN1yJbsal2uxUmVXQVm324IEwh/Xwn/f9uXeImiGlYyVH3WAvBfURnHfLFdDU5b3ksHF5fBy
YWh2bq5+PAiyoaEStMFD7cRU3EIpo+se9GZqa+kTkh91b+td46kmVmd4GZDBQqoD2NWyazvVyGFd
7oCHVnqD6Ox9FYTisU47NzX1kYwULBL50E/ryyG6rx1JcsY92T4x7WIMYCn07Y48Vz5qVt9F1Pjf
CG2P3KxYAGWSVq/zNMqvwPKiZQa7u6nmoL9RxDy5YYh7XU5pPmhLhSlYak3tEOk7O6+fft50uWZX
g+5FS5qhTOCPkmT2FYnkNpt+fHOQ5gxXXQ4vt10u5pKVi4PnkIhIGzgfxKCbmgKYq9APA6RbglK4
HM/L8dgEqJgux8zi/zoOsvpJl3OYX7n8LKMfzmo5/2SDCLQzN9gvITQIE928RStsrkO7jA6mlQXH
zl4aTlJbP3RFDv0Csu9H95amSfGZq2hI61q1HySGPYQDaXsMhlrdF1aWbNKqq27ZdYL4yKr0rSdw
8/IspS/PwcRohXDPdxlaN39d+VONX+1JdAl1YakyZWFhGJrM6fRrzYsaZdjbcum/G8WCP5i14JBR
68MD86k2QfOWJfPq2ejAXMcErLtJdJxUovGUBluxZCjRuVPHHUlIRP5VvsaKrDhFcd3sOuFpVhlt
srIIb8P8Nk3ac6EF+l6WDG1PtYBAl6JM3ajvUMDomDLYNeleIU9Qv8ZUZujg5XDQwvhcd0+KLule
O8Fvo27XbrCfUE7Waiw1bUishbI3F/GNJeOeAij9rCrAtXLtOf5AOatdz8UDYXQCpQ8EY5X+JslR
dn4lK76yyeruQRIzQUUBDUy89saWbmrmYqyUDlZ8R9EDqrc6NGdjIonL77EjRVCkD5Js0XKHkOrk
5LSuM5Sp3uCTT2WHqesbSrHG6iavBz/V1rPx3ulqvusptaws6uOuAch0TQV8dK26ZO1tdDt/jtIt
Xly0MjO6ocQoHBC9GDrJUJMi3nJT0ONJDBjOWeWMcjTfDUCjY4n0xilkzsfeC1NETawVOiZphfCu
XE+arTpJONC6T9rKkwGykfwAS0Ya1NekANnXm3m1ygM/dySpyrwsUMvbGDUgkgL1CMRaPbZ4wRIl
6khkCF0IN+MewbE4kGAI+LzBSEbPMLxLME266ahSciTXDRFiVe/g8HnwMGnmx+1uhmMPrKF0zJGK
QTx375lcaVfIZ96CUNtYIWsmsyri3PH7qdpTDQ/aILvKNP1xjE1tH7Sy5SUG+F5WLYEbK6IlO9Js
6LHcs6vLrjDzZ1cVg/QUAn3tcGTUsV/ehXp5bxhttjciWtW+fqB8fQaLZT4z9u5Cm3B3csftMD8W
mhk/1VK6UaxhINQqatyCduSNjpiur3UnDS3UD2VIABwJejhlY6fv+/bYmfsZGcRqoXmuCfU9dqk9
H8MCgYpk0RXHwnZV+qTMyjjX1taoG/uyih+LzB+O/kRRNoGZYSu1v+0m9cZmP+owJNs7sKVAodXx
Tonr7nS5UC3IiWOVE8EX1oiuKlk7aFODVE6zrkq6secBJYo3mSH4fosYWsS27uDPTisfg8o2HrFp
OnYYHiqq2Hspk8bdJPqXDP/4UVdHtNEaX6OGwNVVNYKF2dEjbkQ/6fU1gAR/ttXNyErWy1TLjSTt
XR6qlRqpTC/TOB7lPLtu8S6STo++FpM8eIxJa70k7whCz8IVBQuxSQOr8IAoe+YYvJqq1v/NsKb8
WjNgVMMKoBmKgRgci8Jvpksqa6JI8KN9z8Br7SEAmgf0Ix6p5jERQSl0JqJDfCfHpepQPPTJ4U4J
2FZt/IKG7f71ICuUXzb/l3dDSjjAViEUWp9fneQjknO15/T+LlgTQ+HoauKki4/eDhcLzdR6sy4S
x4zhhtij/alJyXvXtuNVN4h5V+j2ppItVtAUsbasVMa9L4XIn9rIWithBeV8hm3Y9eEziiT51Mzh
KWksBalBHx2zTk03HbkQxuqyGSc48UkqIt9Ry/g+6qo7xlSxCsohI18rNTa1rD1FKbGDsQ5DTDcT
GGZLuTvuRMfHBRKnq0x5pQT9Lssa1Q0NuXenQKlJjrIwtSyHtWmmq2awDgFGJFIIMicbySYEG/kp
2ijcGFH7ouYzoL+yuC1sXezVQNkPkXQHqSp+TDiHHMUWb1kBuk6bOvmASkTf5gHDWSGl8cbw1foQ
B6t6Udl23acx6WfOTjxZdbqaBmimtZ90V6rctig8BRECcnloq649phnhwGZQdC703MRJZDuiaqFc
g/KX6CZE5GY20/z519+/8tscy5m4nI+o03XVsuwvc2wBt9OqjCD/nlvyeN3XoiTsydcHly7DXROq
LNJLarzqcnaWVRHeGHb8N/4Y5dcC1OUcNCwDozh1NEKRvmrjYfPllqhF/h0hnvpUTCgMSVOyegmL
WmtJlCGw8UNVW5U+n6zeG+UnSTLWJmSNR3JQcqXISbJP0J10UT/ho2e2++uPSf3tZ7I0SxF18FvR
6EF+bZwqktWM+GTn70qRvhOD1l4hd0jBsWUBsk7QKpdurprUR5QRG7YswS6clHFFDRi98FDY68hQ
3yD5d8eRdFlYKpN0SDHhx1Mue8PQq1fzQI7mX79t5Uttj48WVLeMk9JWFbE0D7/oGZSE/RdCIOt7
VPP7kBPjVXSD6pHUB1XDD6pdbploSub20QhXVLt30Ma1b4U97pjrcMES3MesXQ4nqS8dypVi31hT
6sQ2MH/o/67CacXa0Vbuo0qRV1NYbAEqyV7bBAfFBtbgk/lnNplH4Ii5G4O58Sg12pvBpjg2tClg
koyATdKMFi52+uRLY762BvDFIc3dQ4XeclX5PuiSIOqvLHOiAULfFY8vGZ5dETdOFU9vuU4zMMRC
6CbS1K2mYLTWhWGHbNyK3mvivsI+OIl10GnrsDDqG21oM0z5qbUaCbpa+7oeM4ULlndGMFAOm1sM
Ylrl1XrQun7JSk/ErzjpwqZ6k3TdOFYpCzJJIu9WsUnarPC/O1YcTRSP/Hu8ZWI36NFnx0IJm89l
sTlOO5i15bZsWuS3lCk2TLHKHuhsBGX3XdbIwYWoodU9QVRFG+7MpTmlsz8lLjIikjHUd80QjKsB
5pcrTCO/E2DMt6LvPgzYgxmrAFXZKjjIrsuGpd0ZxQ4bIhmh6d6froRaJtuwGhRn6vVopryQu0aV
uhNZ4deaJZHDWgF/HGQR5g6lfukmyp9znY4/0Q1KdiCgksVUrnjB8AmdO7trCt3c6n0zuy01W9lQ
riHCL7lA2O+KuW3+Zqb64qD5cSrr8CQs6tUCTt0XB1Un+4LfpeV/N+soZPnR505iSWKdINlZK3LU
0aXt+5NpGv1JDxQCMePgUKR45hlb1qPe3/VLQh9Wv/uML+Wvf2nqr9qvy7ujgI7DR1Fp3lv6F3On
IqtpnVVl/DESpkgKBjG9g1zccJ4UxLxPw1a1CB4raZ24JeXWdao0jjYgTr6Q98sZkFU8kcOhpWtN
MZs1GgUqfVGb3RRyLlbyHKrredme5MkQ8fWn2krPDGLzivCpZcj5mz/nt/HOorlgCAQHiqlavwFm
NHWY52Qcko8h6s7IhpU7RSB3r1EYuz4zpTd1dXrdQkNDJ9G7ijrhSFNsxW0NBmxJI9W7aZTi22h3
KGgTS0MEGfd31nAvCvttCqbyPqDn/3diEfF1NcMHr6l0YjTNFjoDya87RlOJmqwhsuBDCgDfzCAV
h8J6aNOYpQL40rU5qqMTSn6xw7NDewhZ7B204WsrFftcMY3dZTPVy9pRakb0evlOHUjLKjr2Owr5
FE6AutJqh+aoKeUupnC4UexgAZZgrIGYJvb1MMuO5jcbooHeJ5RiL1piI1xp62Oc+fWG2nByn/U1
ZTMG07Ybn/76m/uiYLuciLbO5s2WDRWtq/iil5mzDnLCmMQfdqY2K5GYATO4j+27sW+0qEwO5qiY
K7xSH5NEUFQ37qWpMQ7ZWK9wLwEgHsKjNsr1lZGFJXxr5dkiuP5as6UdiYW91OqPmH1Jg8Ss4aFe
jJyqSXuXogrskzioTnPuf+vkjjHaZ1OFz/XBx9dzqDtY5H/9t3L+/PZ9o/9h0aLanKSmYn4ZE+oh
Mxo7yPOP1DBkDyXtcMINLAja7gNrF7HMPGdR4qGTyY9iDu70Nvz0q1l1E1k11qkuguPlohCUdiH3
AHswUFZit4q7Lrlh5PV3pd28EME8XkmUe+02W0VSfSJQeQRUQXkUd+NJ571d6wCHIs6trdADMu1T
Sb8eafedkvwlsnbM0ylpluQ4QDXIheYYpY3dVdYeKrNb+fTotURXDoSSo+VvexnSLilhHbqZHHt8
aTE1Uvfa+kEcuh2hIU4T5Evzgy3WfGtkuTPppkSoSQYqBYPOGexDftUu1KMgExUR9gDB0dLwxoxO
epSmtPJoUZzRLxYndbxv2znasuUMqNObmLqzvCRluE9dhOCqO2sPLAmReDbDR2d2B1HVZPkw+QAD
d2gqJueUZbQzI2hdxSSeONnC4TeNmqjiKj+xZhcH2yyiA02swmkT3dgqoT/uJ3v6HKNOpeuQK3t/
SXT11fwj7CpQF9QxHUIDxquSlA6/Ipeyhe03MrKvDVZdWOQoeMjAfZZSqG4sFbi+txyiZw5jXwMV
i9NHU6/JtFwSeFWbmhuaIbwxyqEJp+ao95806NtzymLIASOyg/U2bHS/Th4R+u/9mhpxMb3ZqRRc
MYJX6zGA6l0jrXPiCXYEtXH5YCwXOKQdElrLq8Av32AUfdT4wLdKYZwAO+u3eteNWwua6gCX9qxG
SCpHI3vPu/qom1DpWzu4HsjZugaW6jZKdktyRPFpBUzt5onavvWUK7PpTLQeDrmsnkZDUe8mJdxM
dplcD+wxYZ5N7ZZhifr2EA5ECIU4adHrbc2I0j94UtYWZSZWMSuTA4r36Rh0lKpmWzTXAflnf7Oi
t37bVVimYmgGk6ElFPSGX8bhnmRKzjq9+zCJj3GTcGIVl+HLskXHGMoK6GzbFSdks1bJci+dOAB4
YiqBFxLMuDGj+T0bI2OTJgDnYwPw+DeqHpYDJkvsknipULFzYjq/IiESMwgoPIa44Ig3w0nMfCD9
xTcdVcMmHQyT7SnBBL4/G6YrufmWpPlWQ/R5CyKgIEAw744wSIx1XCifF2oOrpEN2SXazhjpAYEv
S16ypk89rGPMIl3INoT/a8giY40nRt1gHsAbGkTFYQCqlSx5n3lTd3ddrCru3N9ndL7gro3xSs5B
KIVz/jHaKI3MsW83gU9DKVlOYb+OTn3cT8fINK7buax/7GH+8xdqXHOhyL0XYMUQg7VfDv/rvsj4
93+W5/z7Mb8+47+O0TsdyeKz/ctHbT6K02v20Xx90C+vzP/+57vzXtvXXw5WeRu10033UU+3H02X
tv+i3y2P/P+98z8+Lq9yP5Uf//zj9XsW5V7UtHX03v7x512LLl8RBtPGv/F6y3/w573LX/DPP/5v
nbzmzWvz+3M+Xpv2n39ItviHqRs6C2fQo+qiCv/jPwAFLncJ/R/MOsI0VX7RBo0LJqC8qNvwn39o
5j8MeTH8KyxGDDhbPKshtnS5S/uHrJBzKmxuFiSB2X/868//E/7343v7n2GAKjS1X6bBBSnBPyrk
CM8MYie+ToNVVKl6qXaL6NMmdzTThRdkzSGMjMdUt6Id1BCgl6b+rs1rq3FNVpg7AsbwwfHTB1XE
0G9Od/YiUxBpCLnZrh0yGCg4ScGDULRjkQ3RTpu7caVqwBnCKMXqc+zkifFezXoPLBYU7c56Qq0y
bgT4lZBxBzesvW/ZxUyGNR+9EO34mqqe7aTKZKzZaSeIPvjpJsobozMexOZKziOESpk8Oq0VM48o
Gg7HwvpMes28a8CNDKruod0Iz6nhb9Om9T2qd8vCGsNMPOLQpfPs8LWMGIEoBllTeK3nQt0tQ3eS
fYNUEj6U5Wwe7MqeKBgNuBRRB+Jemq/jKFa8BJ6819yE5tBeoXYn0J3uCZ9GIrYFlocoiXdREUfX
M2bGCJGEW6jxeDaKs1CIsaUPH6+EnCkkppjkRGU+yVRd8ZEb1odvaemGmfOZXAzqTkMO1Gk+TPOM
3LrIZVBrve+clJ7Cb9HtS0Hyb1g3R6L7HFNFOGPF0+OQqXcERGpenoVPAnXNiuFJh54mIbpiv7ee
h08WCue29q/TOPG9Sk7kjd6HVFF6ShF1lm2Tjiwrc1hserI4W0JvXKz/ztCpcJt15cknpG3V5nLt
+om/9oNoTdWsWhMitM4qVGK66Nm8DsbRUOw13PJNLOx9X2gVkXnEfI1pjDOwHoONktgZONsKX9hE
AycwxH1p5AYZQ+D5ogHFjVnCnB7yb4Wc3BYNZNum/FbbHWtKiMgnX7JY5yw5nbMAqDuJ5qQG1V7E
VP5MMyRvVs6/VdIWUFbw0MQbK589NcjfYwqPVM1uWwKt7SneUuZjUWWM30KboKiUhuSQgU7JZOU8
AGmazFLZtqS0yKyN1mnN+I1h7LtEkIeg9ytAIaR2sWcmWxyP1qs+IqCx2ZObHd9uZRSvFqnWzDRJ
7vk2ET8LqHhLr+KYFVPimrNPFG0MENYnUxEHrmthBHfGSn+Ry+hjVuvMozAEGKDU14PEok4n7y0t
6ULA64gnKebtBq+9Ghi7xL+WYmoAIpueY03dqpm5wZ7pDZUROdRcxK2V9VtN+jBgAdw2o/HeRynO
9TzYxnnz3Q9ZHLBfDvlA1ZtmsO9SJtzVI+Hj5TrnXTsdLjvan4M7duZ1TX7eULhKIyIYz8j6qiQ+
9KAXqcEDnfbD94Rem6PrNuNHScCNqn3TyTuj64/0uhDmWimp4ylJ4dXGslHARzrkt4U59ADeYef2
HThK6lK5yVpv5AcdquljKesvRWq5dIRZLwaOKJE0LaKq4cjfhF7jqGCfiPnFsWgjE0U9+bVF68yg
oJELJXLGniyQlL21ikRXYt/Sp9aNLomVHgzuVHXxdtQr4i8Jr6LFHzmhnL2rPW0hPJzXFWv6Fdiq
+0Ci5ROoA2AaAI5ZvmRiVJedBT2IIR8+JY2On5RWL0aH0mpWVppUx3uSUL81IANPOplA/ktljmRz
jaG512NaF23UbaORZDKlNT7hBlJYTcm9Dm7t0ifmwK+kO13d4xX/nuZkOGZxrK9IouGnA5S6wFC4
koMKRLZMidtPIdhBZhtF8JzYGjw7veQ0121KZH2NtGYm2SafbsdRk5cf5bDDouDEg68dY1vK+Wvq
xiNxyNV6VBVqa7gTVm0EEoW/tcKCdM55kTCRoMFYFiGGicZvA9gUSj01PkfrTY+OxJd/R8UWIDVI
nNnCCVk0KcAq6sYbvrVRzOk66+KzlsBMnhLaZ2bQ1F7mxxL+5MBRGlksUcd7fI0owxN4efXST2zp
xGOy9bcJalInRexHkyEYCop/Ns4js4D9CYCbZCcb7LbVu2XXIy4RxNchmMGvLHlNIvXr2FddDON9
KR0neZo9LYpo645II0rF3FsZap/JbNLNaHBmFCOyluYY2gE5yHJYEuFWR+uRftOmnaaVIgjgA1dM
0TNE5psOYbBuq+zRZxfHZDa65J1GK80fNHfsTRN9cKx6RLfS8avTtZqp0uuopMQvLJx2aJwyGEY4
QGP5EkWWfSWG9jRWRbUam/FZ6lKEuN2z1OaNSzwZHalccokun90yDG3XUBKTsvi5DgKdWJuJQTnX
NDdSybSFy+02JiMe6+t6TKgwg6lDE4NJXTMe7SJ4rEzJWlV9jdKanZSHwUFzYr8o19FkA8XuTil9
rw1g0MAbTAkjTQDmORoe4qKeH2d721Bv9jotAoqcrHptoP0Rd1vV5vNpc1jCZr+1p2509LE65z20
GEPsA62pQD5ZR7OQmBHNaO/b2BdzLpIy2g7RECFREo+9GT6gc1oDSnMiU2xknXQru+yvUKfxVruA
b3amGkMDEDcnwy4C/3QDXYD/VTX4dFJk8NVjZTO9YAj3vXLmgeUsWUTPZAqJZVTQpjtk02eT6osj
MZCw/o6kbQRdi/JGDX6rddLEn26mzPwWVPQn63HYzZFCNYOy0ljQEKvlyfVrfsiFTEe27MKjH5tX
0ZS1V43Ru62MTTf30UVH1etE4zpWD7lvKYFT6p9CI0BGmdZFGDYPIb5ZYBiMuaDfR4jB9DAEpQwE
UCpSoiObVZRpOJVG7eiTgEyr26QQo7k2qmov6sQWd+uHaJ+y2NDdGjOPKw8UelsMe4Q37RT4YivJ
mq6Nczdx4iXAEkw5QWE4MEEPEuJ7BjMvrkvasGi1ko4IMnUh70HcZGzR32p+iB6si+ceIbc7pbAU
utT05mdLbr9NhU4chG9fF6zeDmk2UXleQk+MRHxTQAiuK9ViBTQk97EkCddaZm3sxRXx67LYx3yA
Fqr8lRU0vqdlzfMsafKGpvjRwjTJI+8roi/WcvahViQ2xZOxAbiz84f0lcjRwmtKZtI8CcBcWgxW
TdTEW+ApuIDEDc2m0TVSVoKRPj1NKA09q0F1nM9V6shVAx1NHkcWOs1EWU/dxbXE6dEpvuvTd/dU
4lFdUY27mW35Km7ZUeuFv7OtOXILjPjuLBi7WAV2sLN3o8a3nkwSpygaC6eHHy/6qLsqIbJ6SOWx
cJAc4sGA2HZCCLD+ZC0qsABT9A9uUtRrmkEn5qVxZRXa5AWW2XJGcoKmuf+k6o45d/f92AvXbwb5
SOPCD2Nr3edx4cE+eTasqlzlJqhQuyELfllzJfDqp8Hmo44bzlp/T2LiImyhi5ziboOFW2pWvCMi
jwAMGYbKDKJvVVP9VxSiCmKDbGzsG7rnlyvJD89i6ANmsIm3VMm3c1puW7++DSPIssaskJZOYi2x
jk7dtDuskk9N1047BdjkOs79dMlZYCkxWJ7UV7QZOtFv05ZGGGwjz+TLdLPRFKg1gnSHh5Gc2OeU
tcsGh2zrqSPYI2u2vilgVzraVl6dB2/R3K3U3m8cJbbzzZjkzG7peJg6yAMTWw43U/tPpYGQhu2v
WCHgp4gy0O+iW7Qs23SWmyw1fSRlfTFop+Fz0MrXKTTXVaEd4QvSj09pe4ad9lzZ+bZLWt3T43Zf
Ir5gcLNJAogQpxXCXQqHSLDWzUB2j6oAkuk7EhaHcL7FSDx6aVaTcW4Ve6MZ7xPczN5YYoUwWj1f
1aOtseuogIzKPd5CK7ltCoZ3Q4rvZqs3qB1jkREtS3CM5K+RLJ9zFivLbEjvlmCflGrgaFaym++s
7wv7z5CBpkHt4ndCg8AeoCCkIHyz73MoJMfoSxoUtn1g5/r/2Duv5caVLU0/EU7AA3kLQwPKu1Lp
BlFSleAS3uPp+wN3n67ujpiYmPu52NikTIkkgMy1/vUb9WWdz1aGg15ddYes7r+olT6o9KoFJWtd
m2OIaCDAR9YJu3XsQ5wM4ZklmlfrSewNuBP7qUKsi2634bSbM3BZxyWzQpW2JXBIo0pWdZeS2bdj
XGNjPcdfmz3XB1w8vNGpjLDKS9vv+4McSFnSYjTpiFfSyTm4mlH6K4kdXimHe9NsPWubXJY4tHU4
ul4KbsBzZ+j3jIEttOHDD6gjpQfx5aPsZ6ZxSnNrbESvlrhGeJZVMQkcsdtiY3wc1/xWScVI6haU
kwS9tzoyVjG67dQ1xjfU2OepZSm1tVsYU7SIQHHYu4hQFup90h/UzBmACvubyt6FA52BbykU5Gnt
buIsPiuFmh3d1nhLECB47TjX+M/g28YeutGFec50sfX7KaGWSFQ9MqrF9pOOtN11IPbUUr7wOVAH
Stmqn8ywL8omrLmQD2YcB51CPG+mfOazBk/SIjiElEbyZQ1qEpodLRxhcxx0NYnMcKCZH1YoQXAU
vL5FtklRy36upZqXUoj5BbokoCjCm6uCYSMzdp/t9Nt1nbu0dw5gueJYF83iYyv1MzP1H5oaD8/C
UZ7Uiskq40zgc4xvkleHyGGvyOL5kNCykzx50tsnE0cRX2zTxsJPKl3SrJ6uNr+0Yg8LzApxsHuq
rHwjo90cEWvWxYtwphsMg7pTPZovioAK33Qrzj4eiaUveW54/QLS3I5dTX51elHHrCBKEwct4bZv
62owk1+Jzkwy61PprVco35x2/V1YZR6kece+RxllaDCUtCqc5zwLtKZeDzgjBZO0o4Jc3GDsmWal
lonIUUPOW/8c0OmRDqxOB33+mLO0vtQsBRk+pajH9ec93luqMLlMhuUq7m6ZbRuUCA9q7zrBtDEe
HYtgsYaCOGyyI+r8q0rSHznBSTcYTNxuCmNt9stF+xZK95GMceQO6sHstvYIapl5OjxcvTSg1Grj
DfFYuGCTYGynKG40XqM34rFLljw7issWlfQPVfExDytu03PfQD/I7xx1/j1W3/osRFCjuvfUcYQI
WEy+Nc9WiJuKv9gm4UukmQTb4BwqxkSMI/PJ6+s7x57jx5j5TeosXVToBGe1GmO+0b1VsyWke1PC
UiFiy3Lh28c7V4xYbULQG/ABlfZ0HfGkHu2glsPNwHidNRWMqic+h+HOiz63ztk1th8lY3uliP0y
Z3GpY+22KAf9NFDx2LmWB9OssI8m7q6jau7ivS5JYvomoqxvNUsxj4O7aqyn6lszidfO4E6zhzf8
U0l1t/WvuU74Qs61bLY38z6YHFFN3iLfCi09uS2b8mVSWaIy3CNVvFL9pMyfF0bmBA4Cy/i5TJ4l
DnX0Yuvt0AINDc1KYpCqElS6Ze+FrvZPWooRUF7NvzbrOPd5c8Yr4d02Fv92EMNztqUvG/NjzigL
WAaTEfOAOupHzvU/D6/P8/J3gWXjWcmG/NQqWwhhm21nP2i2e7S5547XZzLR66jVquHomvEDpCJ/
LR31HKcVxCXsnQ+w/u6nDIoWbjJkzJraOdZK3sKKIoeriYezdI8D2Nsx1TJWsmI8XZtJl0nBQSaE
9qQ4sWIe2aKkm78ro0fYqNldmOjpQ+/ob2PfJUEDoxVQndJhmlacyEbra4aNmFrj5yxJfEB94eGI
XjHVQYehjsTylnKGMJvFLq9sYWFqobIPSfdlO8vZVjYAC4sINFezQj7pKtRKl65ZL+7329VLBR5d
yrPqwCRU1fnBiJ1bZbapIZFiBbhXnjHbAwTSCAOM1RP+GetTrIDmd304qXJ4Uqz2i6Wo8hLDxiqv
jIpZYiM636HJI7NSUf2uSO5059Jl5utsuMVxy0acvFNMAxou7cYtw1Tom6+qH5nG0g6bEOtN6fbe
6upPEkJOMDjNT7aHi6YS8p5DVSlzNDtkcCPSR7No4/V27BpNBI5074rB/ika/b0R5VPbNJADmulr
XETrzfUlqwk4Mm1tPOYt/EuGEToXPcvKhq+kR6nHRas+jKK71daJfPba0cBnIdJVWgNrq79zVtU4
WbJ63pSQkuxxspTiWA+DAsw6vZdGSsT57qZPxByprONZZnDnW+NAgAq0aYu0RLfd0KDJghmmcWca
+g0O2dhcTGYTzcJg6DimY6A6UxPp/3UwqqqJjP1Hrl9jDNIzJ14qNB5xHc1LiUbCVb6aEl822C73
PZfS8fosbsvXvnQ/swnUhPlyHyD4Iut0v1lstHqRqbpkC/e975IhFcFON6IhUpeuiSoxg8rMboDd
xrshVV7fJko2vf2bGAqvQW/arFT7y1KWbT5mG73f5mgbQAhfG6ZVSpqilGluYmBeWHzU5vaIIzZ/
zHKxPtwPZZHUfCj/9VzjRGEVlZ6vL/F6WKuFz+2f+5nALeB0+JLJZTBycWiToNOXeo92wVFtWmzn
0MXdbdLr+eZnO5hDt0lynfvjejOSIhagT+lOCPtqXiGfAimu//7X97+NHB+ANHHL8dLyR6RSlcfr
O7acEbb/9XO4Pq9SgexZX58sY/wUk34ZU+CTmcDtozVCR0nbrGSvXWaiHEzKKfoxRLm8IpqxZI5M
MZxnZH5HhQxGxuG80usqcn0KZWrzcYZM/G5/ideX3hnyvWW3YosZ+0iQ2UkinQnFyhxOVVyHrsPy
m8JZoDMfH4c+Ng+Lle8BDGWZSG9ZWXAVIapDW4knJhVVNK0mc+d6OlKDsSaUQjQnhI3AUlYZreWi
HA2772afqedFxU7gonUjHdmSzqEg4yJSE7hfQ+cQWb2tOPek6DGi69/Zko5ehrghFo5iiBxIf5Gl
4KGu9DrsVtNWfcDFtTntFcZ1/S1SfYhE1eOYeT2FDZB/K6hGi5QJcs7h+uh6uF5xWP98b3hawqQi
YgBkBYDZVeXpn1vler/sB91eWTAbx/HXfqijsXEzSHf7Yi/4ZZzTeidosnzkyjdieO5Y7uSjsXO/
yQusz/i2kcrWWH/KZNSjUlp3LkjBAf3CFF0PpH3UoTVwyzt4okdG07pc88bi+DlkKbbePgHvZrUZ
tijrKdVprmp/lPGxWPLssrCxBdpA13O9Ga+HZr+er49SCBKnAVNEpatIObNERjJ1a9f/HLb90viC
RcAuq4011PlmMaLRflUrePjX86BLt/rPMwKa4+rKlzJZtIJ29tmSE3tDq7fd9Ca2CxbeLcdE3V4X
3XICKyuJx3aNWzxRjds2I/ZS0VcyCtM31aKlW6B7//M9rVOOVm67Z2eprRtJjL1H1nroNjRMJYjE
DSYSb5vM7OP1B3Bg7C86HvXX72nlfNPb8fdsDqwZrXJEN70eYdzjJTwnk+kh0ZmOBjcaAvmqvJtM
Aydz0Z960FBtwjDVQ9WY3rYWGIS1jBgCFfu7qpsA9OoZbAEEd7ec0PcXrXbMuBplm/ySQuM2XWhL
lYmnirl9CtiObW6MN4NjXqa+OhWIRRAHAl9UWgV//7setfTGRi6DGxd1x5auxTnr8hPme0R9DXTP
87xibsMlrsH7afXbqRudAPfuzDMLeZMW7XYaW5S15H8cBlosz3GVn21CsO+Yg3LW5cWNK7cmnSVu
g2axHlXR4xGxlB/NCtpjqfJ9bLc5tBouBuy5v7KuxCZij4Elvv44wjry1ZvMbfD6srMbksaay4gD
sqfjdx3YWp/TnqQJc01m3j4k3fLy9+BgVuEZLl75VXwDkX1XPIlHgFt4Jgg15KXU8PYkw40aJJn8
MWOr27mr1qqjQesVnVKIRyb0H0XT7ZOqyhJHGVf+c3BcQE5hUZyNzp9ldbIgtSAAYcrn1WuiR1Dq
NUgiPGr3w/XR32+kfaNHS1xBN2Ji6l+/oeJnCsHdKoO/P3f9V64/bGrZWw++fmhVxY4mBASRDsmV
BPr9IXEAymk1iUNVrDnqVP/61b+Hbq6df36p6tAJ1xjG+dpkUKItTlQNg4qT2b6TgJNHSay6EW5x
xYHYp1OHtZekIlzRw2LBgO5y6oZPwBWTf4BMTogxYo4JqFq5Y0RjhGwFnBeWx8RQIpWN89ywqs4r
y2apmBJQfrZ9JynmiwZd2MxnDJNLikktns87D90flKI+WKwCHlqJLyslitruf2SD/AO64tf28G7U
LbeXOyBt7V8y7PuAacWPuXBjXxoYwHBXAbfiYxKnv2WDfdDiSEID54bRWxfqfWlfMczIKOSHNt/m
OC5YBUjahEI2UHT5tahtGxp8ZLLrv4TDzNsd8LYwXnLxbq4A45ll5vDg11e2bN1zxKD76wzSVXfP
DuZzHootkJOBPrt0ShhAR5wIXlJVbj5ghuXTHoVLXf6QfY4LO8TDyhjZZFnxLChSfd/wKVjAbVX+
4PZwdGW6T9jSl6n8yMrJZV27N1aSrF21vK91RQ2aMsZkcr/Z61A1Zcg62Jy1agEdaikWttTXcgeD
Vnyn79ydsdjZ3PW7B6AuMSGhLtirfsNovh2lYfjlnOw2fzBWfG11bFGZqQyf7AzzwdXvpbJEzPEf
oMAc5zx9b1dmbEK+DAxOubC4Y2yvm6uXzsHAOM4KgsNqrgBWyqMQmLbSOqDnJ5kaUc79BLpYLR2f
EXrhvqlBjCWs8VAlXd1hUYRYaem7MLzBVqnQGey/9EPWBZOhP2wsgNzBcdjR4Pp6Sxy4uqm3kMJ/
Djhi51kb1m15XiBZ7g4G2Ap4Tpke6qq9kzXTHOVB0Rt0qoy8hXxs42AYMUQd4urO1oSnQc1LF/F7
cqq7Ns4ZKUzZL4gb4TKGY2NM7Gj4ULuFX/RGiJ4XKp5mXBTR+cqaoA+vcfMIQCOC0Z2OGpBfnSue
KZrQMvUbgEAIRq56O8fTcZwpPw01ZApxA3yOnulOfmP2d0Kd+hpb3Rfuf7cugvxiTi6kOb11NqRb
+yZ2rN9Y6hQIDDzwv+cFujzNTXFuF5FfVsVeAstGd79NhoZumcP10fWAuEa/rC5raZnmH82mQRN0
KNkKc0sPkBB+6FZce/lOsl9EmjJZT71yXwKYObTc46N6dHvcy9uTcKnellV0EQqYPsLfBbHC9Xnf
O1uQ1VTdsz4Ir1jGxc9BGMfZ3M1jWXnnpDB+ptQenhxWVkpqNay0xhNYBSdzAC2Nuv2gp5DT02bN
uTv7Dj8AQn2VPMgMvY1wL+wiTdDHZnZFHvBeFl4PEGIfe7ylDs0AdOxlezG3ukaz+f3yiQcGWSkl
TYyzdxzT1Jzc2FmPaYNT2CpwXsLSjcJn/+Zyn/eljEBcm0jbD6jKqdBKdRr8EqjZL1tyPvWsQurK
vVKlOn7auKR6TsU9XGgdRFpb5cQzoPNgOfhTRVw5S7Dwp9SadXAw7BWwcauY6NpzlOyHkpYnUj+M
vd4eNuXZrXgnlbJvedcf6koGBqld+amed1GPfUNEs9bjKr8/xAMEYlkXaoWMQ3iwGKeShsigtqNa
tK5v6p/qkWGQOcLKIGDXGC8LGg9PH0ug+L1CNXoEjcTC0c/8fV5p1lmdk+EoiFGW3t8/n+8vhMEe
k27WFgLbaYUgINothDuhqF10/dr10fWg6BgHcutTH4klolRxTouDMENuPw2zH+hcqzdSLrMLe4EG
BAfIVEM5jaraQAM3jkicMyDhaR8WUv7aMIsjoEAiMB1MT9fMYgiEtV90PSQbN2yiLMcKbDi6Hqx0
93tS8tNwfYf9VleBpOQBCch1f0gUYCwtzw5ZY7ySed5o4SIXkv+cuguaTmWdHieFC4Bam96LdiOz
k7DHrXP/nPmixIIqmgfxfKWg/X+y3v+NrAdbFTLp/5mtd4HzN34V6/9g6/3zS/+m62n/QkWm6ZZw
bMvW/5L14PFZUCeuzFQbkY4Bje7fZD3xL6RdEFVVxlC2rqkIC/5N1rP/xThbGLAIoXGrGvZI/w9k
vauW7a9HsIWARUVRAffPMIRN6Pz/0tsZtpF2wB9JNEOdqySjyALzpWC0F+VcN/FtLJIItlwXScd8
KRuJ8atbpSd1ecwUGeXKvJyroSM0EPnwATUMo2pRL7DAsF235w6cHPpfMDQARnJxg7TInwtlsELQ
FkQ6NiSAmNJ4Fkwp5nb+0+mHDHPTX//tlPwnRfG/5xPjerzLDP7n++STggCp6nAjUb/8Lwbw0lsr
1dZuLdPRT9fWcFiyojzFLQvedYkAO6ANF/QR13UiIWYhSlBc+k7bB1OxyVOlqW9VbESbpTbAnRYG
6wXNZ06DmtrUA8IYo1For/YAp5FW8rlS1E8wC/PhepBlCtwrFhUKV3yAaQ0JnLA/hWw6p4ERX+XE
zNtTySxqo05VZH1eNwV+zla24QrQ7amxPl+wxU147eavgi456IpVhCxzL66SIuzfD2JQWJVXZv6V
Gl0P/TCr0VrUznlTHv9+WTjIsbYyqZgmG0EPengyMjIzr4c0w1U5hkvqQ/pvo+uBATLLcxw/Llmt
wb8b0PNrdpkf6tj4CcHA0f+QbVT4q5lQ7e/ocLK277WaQfTegQlgWCoy4cQQ7VQ1apQkOWKRd5ch
rYecM7pWZIwtaAWYx5dmlms41I+yWIpoA/46QDx6YnAYRw1KNfS2BptbwS5R7U+3gfn938P1a0pD
U2iSstGw5R4zo39Y9p/qufywsoAhsqRQTiSOh7VEH4WwvAtR8CJeIKMqORfkbMSjMKNWTlZ0fQQ5
Uov6H4XSTgeqPUidVjwckkr6vWxPTUKjxkiXFJxYrBPSxJhZA5EGnktaDhZVm8DSsP2lF6MWqm3C
J6IZfbQa2iMVlAbJRz+UMmGkYjudp6cT3k/7obFVPKkT9AqTYmXIDPuFjLLx7fql6yHBf/EylQDs
RIc8QhYi2UiOoxJdD437rRHsGchK9IS8f9D4Tud6vrEtLqoWhX+AeZMVpQ0BqeaMj15BAax32yUz
xIgMzyC2p7uB3IpBcKZ/uDbTyb4IF/g/OKxRiCkqb6PJNFi6OGrXCihWg7T+PBDBWMpMr70GcR9u
a1E3Xa5lUnKlLUwItJCfvwk7Lw9xlasRkAS0j80+9zAcLgQW2wdDQH7LOwwu4An4y8NYalnUZcWt
HMvs2ApI+kvrnnRhUScWxOvlFXsomyZTE2KnKNAUERTLsB6VQd5IVen8UWkNXyHs6Lxrg8xRO2yx
u1KsTcXxWtkZHffQoiZAQq1e+fVSPyqojCDBygq9ls2Mqf7B7ztnTpcebfaS70IWkEOSEk5EFh4H
5nXAqdyi5cR0U63bNcKHmchAE8Iq7GK7vxRtnQV6M7x12fDL3qQSLeNpQS18juEfVyNj2XFOcXjL
2mdmlbhRGkEDJnxQ5uq1LTc3aBoEJxiwdozp4QKUbggjSHi2bH4ac2rA8qoiB1znGCcomFPFqIEC
kxNXsTjqBgNt3l/1Vg12eVgKuZ2n5KsGOQQ94CDFEwvHei4sbBEwZ+/960LJhtmeTLDyuMWYbVvK
RzJNHeJTig7q5Yg5CV2Y7FtqQjgPQ71CRHHhXQ7LYkEUm/B1beQ9wb5rVLu6cRbJa7pDbnSPF3so
vgVdOhnM0VjESogZwJ+8xhkEv3rawPym1+b0oEjxnjoYamiadlAT+WbUc31O6URAUNuAcfHO8cbf
Cx4VsFVu/xp6g/Ha3kClraL7eVu8zEnDFMF4rXSqbDyxjsPY3tVj2+OFE/9ZnWczqT7igcW3SYLr
Zb7KKpJZhyDELT8qVbVDQJwtSoSJfVXlzAG0IS7hzn5XbBoamqkwd8CVh3VEDdtLrBNSakYcl3Qd
SSXo+lu8Y5OsE0+O8dZrTK6oOPuDwO0Fho18mnZGpu5Yl03fM4YQezWVijBaHymO1eosuvGUpwXM
QyxEg60drTstZTRTalqAwQGaaBksnJzZKqxT1gBgjNYYSsWwoaYiO+uYi7dON5zNkcurMp7kYiLE
ttXbMjV+mkfBuPrQZ80fe4VB6iqobfvcDrqlPZMfYSGpapjwja2PhAbfExdqeMNvkPPm3OHgmYZG
JoeAHI2N3ICOGarah4auMYZdoFLHBLEc1VV8Lnl9yBi0kvxCDoeaqHEgrOm+IZHcUOksdUbzdIXh
tYcAyq5OvV6dmMPPTDxPJBiCLYgY5RRAY521PyAUwCbHYwtLBOF1GeVLOnWfTpdCFU4M0MVFaZgQ
50OYyWk7F4p9yhNge2Nekd1haobtuXaq4+126Wa8E9uiC7Bn6Y3J8Y2mX8IN8pi0NoknLe1AIpjB
SdHOvhhNgkiITaxX5dXJGA1u8JgfbcbPUhCuWJd6pNMMuooMFPsrjhP+39iW36MjsGx+Xhtg4zlT
tp52ChXm01UoLZ0UcHr80XFxWW4R8KlUZvPTws28a3shvbjxw2zr7bPdyFvTGaFaSAg8rtmFhBwc
9qXsYJA0CzxZvlYjf674YQtBtWcz6sh0Cwlm12H+s7ZBXWBZMGFZWiS3OEQFs6OV3Ofjo6p28qiM
jBDH6cMarLdM0vMkZkGUVMZlqZmFEsATkX4jtmOddBDgxjmsB04/0wEjzAZ7ZHBCUaiKxWvXvrhp
qdh+yPreSp/iYZjv58T92SJXglVJ0NYKyEZwII32u4R37ZuV0oVjb5hHfSUPANPL91zHWzAe91a9
RPW49lJ/KFOEc3X8jkEnCqhmfmlnfF5ABb8lHXu9Zv1N4QI3CyoyapqRIAI79ZHQM4xzKvucY6MQ
9N8KBKvLiNMeuDSzfEs7I9gPiZ5qcewx619kWXWYBuBsk9m5OC1wYtAWxy1zyR6MEqckb4wblMbJ
cOOIli3kxdRLRjdNeaNhvu/qfDBZDtNq68/ujFh+wVO6V5P5Y1VvzdldoceWZ3cZgfRGJehsEhmB
MILJbpyLw+gN5+PfvUtscL9V76bF0KrB4NA2CTyVmunRuVfhliEWcAtjxQwttX853p5Q6jDQrnUz
qvS+9zryBf2xXm8aJy6OlH+YcO99u8VBabry1skJHBvf6678dIULYk3tnve/OenPtTE9FhYQg5Dl
g6mkngTfODA3BA0WZgk89dpf67wkP0mpBfjhDNwK6ycsHAboRXqsLOPQtrFvJ+ajs+n3W+Vop7JS
CWgtmLsVi7jHcOlEcmYI/zCnYQBxdSqoV0z7kLeHWpvYjwTZ27jM6bcKUaIoQLtDPXQuHGhx0OPx
Y5EutVTxDl0Uamb+yx56mBKmcYZhexh4yTgqYxyBSulBI5tkH5xYgXRHiCmNOh5j5VzhkotiFdc2
pSPeyCFNhaCUGrH777Ua4b9V9h32wd1xqjD4ycf2FQ7227I478idn2udEbkYps8BrvPB2cruJJa3
pnIY6CBXMNZ41+r6FWbbsC+5srszuCBkOgNVrQ5d00D/zVS1JVgFa354Uxq0nmE4MC7Iw1lb1GAh
62BqklPCWSbYWFaHAneLpBXhGEPssCwCmTf51rbNnWOYYYz9sKdq5DOZU3ZjQgBC2qtXF83EVF64
f+rx19zrr+w3R0OAXdvW+E3K77ndFq7XbLa9fsNCnZrz2xklNKuyuhhzySzJFreiToiOe9wos596
yrHa6OygyrYnTc+eclAkz2bsyfDia6t+NuNQBllMGYRtJtchkRlW85TC3lCk+lrGhMYzgDvjaEAQ
RZP/aEFBanua4e4TFlLleBav0OrSocT9TN10r4UbkiacW227sO83j3FxB35EHnROzrPxOWvFU4eN
8rEEuD82VsZgyl0PVmE/6IM5Q8NqWYdbQ2dJqSJ1g/GEl+OSV4S02WI8zI5C49QWy7FtYMRiPjZ6
sZbnPk5YkE2ys160wkPSrBELCM3XwPsaEsgU2hOjcT1BMr2oFJKJm7+2sn404DydO+1hLqjHO96z
1RnOEXL6negQotjkyyqN/nsjTChO9q7KmsZogTkb21gEOT3qbZiyECEAMjcYdwRivzt1cr/kXPtk
RrW4wEKk5U0vpXlQa9ZCREwyFFJ8mEaj3/ag5dusezgLb4GU99XSvullwtTFUha/S5h10N9Idsw/
IxMfQxTYCcbiiL+FVzWDhgAEW89KKE9pvEeStqt7BJMuD5uDFq7rzJei3T9S1kLbRVMcQ7wjliwg
DAOEtihHX6ns+xqbBn+R1MRweO7cUXaofiAD45j1CwebJTQ0/R62NGVboV0Y4r9Ke59Hul9xMj8S
O+X4tmSVMKUuw6L4yjX8xKbM+mmZCldOWhYUVsi+NAbD+BUWCMoya4NHiwA3gTXcktEMAmvXB3oz
T0nM6Y7FEdcTLP40N3Cz4U5WGA0oGGcoy/e4Zj+hHsxeomtvogMDWftoTOevZoBipKwnge8xYyoG
AOidfNzFUOTGpHt4hmaaHgSfr7FPb0QpvmpmFsZIi0jIQhLU43mECegLpe35mMS9rhkXZ8zPWv09
y37FwI2aA59C1KdnA9+3sCzt7tjJ+suKrTks7PUB6NcAAbBCrVeIOLYQw6HZPtrLBiWb9X1Fghmg
G569DvUdGXpuiiwbTSUxOjDIJrBUoRXwOWGKkQQ1+aQgAntaKPEKskuHIR2O07KgBBTdo2InRLBl
eBmLGnZo8dRUzR/DHv9A74PE2ekh5EFn/ZgI+fL63OGmnz/k6D5n3c4LLu70nCl1JzusomsR+4r9
4VDBqzNjhGpxVF/EyrvsN4QeNA7SqXyza5/5hymbchaw3i2AZeewKXqsK5duCVSXIm/AE+uAN5gN
O/JnRsjPuUzWSFsV5DS2qGh1qaGTG7twMAGMUWQz5bgb6eX8fG5w8CLbuUk3dv/c9uErwZNsB1J8
Wd2ViebSliuT74RESpUK2xIwjXXbzYN6gcS9bc2LmlRklZZ6mGq5hQAQ+piMt7v9v/IsIZUSJI1M
Ka2a4jBYP0EQuVzRAg0rJN2RgmQdtzPB1O8YebG/KvVFuq2LIZ0nG3SN/VIXVAzcDpQFcJEkARhN
6XD77x9k0eg/3Jup2fgwHPhFcBJ9C09oXy2anKZ7YQkwGJcL/cPcGITHhWQaUDeRmPH1bqT4lmnx
3GS7hvKPAhbQQoPx0PjFQWpaD5YqcNubBtezrQ26dameqe3fclywXCt+FYa9MsJxXyqKSN/oYuaj
dfyo4JmIyXfhW7RFRGnL+3Zzf8dKpvrbk0BMMObYLqw15cZcwcvLoZFWRb8rGFEamXB7veGk6lPt
9wCPbI5fmZbFQa0bjmc6aOgwB6SXZ59IlmU5xTafWzyr3Gy1i1Ahjv2dWwDu1tKRN8DqS2tbhw3p
0MHMDcef8UoknlOEjVGqnrCbTyx+4kBBnB/vd2Qy9WUomvySxjhxEpUKfKKzIeVvTWK+SSbTRxhy
hIUqX/Pcs8cOH1nKNIqwlnqYUKeZaDJuWUNgcz5b0N09NStfsOttbDNcyiHHzVHwY7jzjCQ1LzGA
HbHZEJc+ioL69bAV6/xNaZEq7ZNF0CeMrwXeZLvHYS0qYakuLFYcRn1xwfhlN7REryjk66JVEZEO
qefu/HPJfZXbnLsOe59gYBHdYla6jE5Attizu/W623N+U1dNd5VYn1qYOSckSEUEuyloiRAcO+gj
or7RSWf0ZD0tJ6Ftr0a7PMd9dj+4phqkdvqnMc2jXeMeh/n0E9k9b2ZqPua9b1jjW22Z971qY3yI
Rpeagoiki+kUzxDSGFZR9ael/lQiGIgZL5OCgzF04lzEQte6+WWVszHI+GdMd0MgJlDVcrHQpGXp
8EfDUzOY4e94Rnke6/EklIEgBO41o/7TdtUPEg4Gf1vouKbha6vR2eTaHq2j2w/D2DchLr0vXaW/
xtqzYpvEjdTKN5TNWzdxM65FqOFcPbuKomTn7ZavYmtOyEEwVNWglHQI6xR1wHlcwa6hND4p2CBE
NiX83uS9tRn1jZlDEw2Bc5iyh37Eu8T+1qfizqkLsDIt+ZUa4iGm48zq5t6uzG9FKZ/r/T0r8/Bq
13lQYlzhumrGZEhD7MGZInjRZI4mIeBW7q0uoLyk82Eyh9+auZwln+JdQ04lOetnAx4wirPUrzo3
hlQptANuewluZfYBl+P5sDDbovqK6EDkgqP3usFaXzMgxNzdopVKsmXeamn4i2XDBKo/KOdEEc8Z
vYLRIgjZ8jclxjhaUnJ42UY0RxtPPi7KSBy6zfWaviHtZxcvVI0/OaWN7AUWzBDjyZGtPn7jviMp
mRFlcpeWHd8fB0QZm/azXtUCLlrRHouGLB6G66cML+9gQfAV21uFCoQTip3iVznYG8KXInRrhvnN
TG9ul24HRABZoFfp6e4YCr8VqCizjsZb0xFSmG+uRUWj7NTrpZF3bSGI6FK2T9ksxORxGXnZBF0W
HgkwBsqSLGtNXGiLH32+Ezn6pxYX292/Uz4vWPMuix3KHtXijj6d2rr+gJfwKjrMTdO1/m1S6/rK
o7TTW61h3L1WHaSeYVpu3LT7PaRoh8zM1P6DvfNajlvJ1vQLDTrgzW0VyrJoRZGUbhDUlgTvPZ5+
vsySNrg13dNx7k8olJEJx0IBBeRa6zeHcp6iTW2kzm3AJJ+51vI+5d50ol5s3pkLNwL6AQ+YRSw3
3hj6CqX52wr+bdeE0Lln3iE8QUHA30cRyskpuhAbx1CdQ1nZ8S4zYCIHizYfmyPKOd1dvHTk0jRY
Bz24RLdTj+po3up9Wh207KcRlbkPWRSGxEyismNqyXkbJG0hiPfVlDCfJt3sLaYOX/tZV/sA2c4M
+rUCtScfkodZ8QIikOl5pG7sl1psUSdadgH1jx3POBf+B/tV44jaelBsF3uo/CnxJl/IVHt6Ht2A
hd1GSXKGjD3fMEvm8TX3uIg7zbc4n75XpGVQwLfOTpU9ZAXUFCBq1b4KUGRwbBv52cT51lj1rnXc
4AXW550T9t8mcj+450D2pS7W7qdR2Xgt5eZAH3oe9wiBu5RpQfIlWxv06plM/HuSIko76FO/JXAE
BujmP6AFZrtASL/rLhGBGQjwTZU9ojFv3top+TnS1/s00bIDp3Lspqx6GuGTwpoyTvGAvL+qRC9B
ocRnt5reu6SuLzBTmfeGVeWbiPX4Tgf3X4F6FY3zaZ5EstLst6q2MTpUtlSgCxuEAwC0J4MFA8W4
j2sHWy58LvnVOtOxd2qm+xEc9BEILLTu+WkuccgBQJKoVY/WnrpTG/3Ea6IGModTiGmdiuZnAxz9
wsX7PtZJdUjKhWKGp1CzUy6OOsQ3jvtmUBM5tClTfEepl9u+tT6PuoEeRXVXGLpvEjjvPervKuUE
xDKhx5aUmlzwZmd0kviF3gP+7IAfBTy/LftCarbFCqwv+cnW351+xncVt785uu0W+03l7ZGa/Vuq
TNahHrmiDjGo100dsj0/6i43H1Ei+Uy4HMDw/Qn5ZZNNaO9bVQw6kJB+UsHghkpf7mY8wWBJ909m
GT6QOhoPPAqhvXXup2JQgr21uM+BB3hDL8sRtYL4R4wkdEeM5Hszr/gxLV8g45Dw4iepee07HCb3
IKqFfjxO1i5WvTeo4s9aV3T3wQSmPut4/Rlz+AYDlQglNR+XcUY4I0bCLrTAhgVx/IrKabwP59dw
SW8gJASgkpwvEBqf2iTyI89QmNvNwW7sLQOdfxQTmBuGhYNXS1E/JvhSEAPl4j0xCEo0qo/jxenI
Y2bAmreVC2cHHPzZSdNo1+gz0BQtup3G+WhZoQsCtcUdDsNr4UOGcFG+HMvUAtwiEOPZeDfqC7/J
+s46K6aHMVNQN9yCxJxg6i7VbUpZ4qk1nY3nkAK3RTQZpZOPT5wJeB33kzxqf5gKnzOCrVhi9A0T
3bxtNLKhg4vqEprOME+ioxGUN4VXv5mj4W7GgPxKbgtuDuIdRhsdTdQhrHFG8Qg/Ll/XEptCnqZs
k5RZeYRwqGtsl7C0Nk4zA6EJfgYlBtIYDB613pwFj+AuwIqG4Co6wOveO7b3PlW6QXWmRFCp7P0k
jJOT0/zIxgE8UAzLC627jt+g6dxZwUOD8vZFrfGITQnw0hmwCD+9e/SlvoZTsh3aWd0CBX6t8+G9
jEZM6ql2+15CtVMvU6iYzmVAAIG6R0Vyp0MZmNzSfUrYvKvb4OBGNmLpoJMGAxJrZZWgSSFWcPGm
Z8f6mmJRE+Nwv6f81p81y4TyE230FHMhB3GXrYHB7DHMKUsbMBuVKRxB5yGOkFXlp16JXyroUJ6J
Yg2JxcwfKh4CiB/7SS/y9gvooqyNzD1WIJ1vT0XqfylJVb9Gg8nebb9r1MHbxX2OQ4xajTcdXLSk
gR4RjTZvejSvgxQ3SG2ENQGl8xTVtQZwaXxCX8E+pc9dhm5+gmKqPYKlDbhJ9p2KarOlKfrjnHg7
e/Y+p5nZHqe40f1ajaBXz+VB1/H85c33F9OGxe/cGFtDx3hM6wCJMdLN+OAwA6mGkhDOyZ9SwTAP
LMTnxqVHBqTGOLMp0++hWYAG7JSnDnFfvhcnfHDSbEQUH4pXhuhPkz0uuWnfL3Glb4vFebJy3gZe
vNyZBIQ8tHuAr4ixmo7+VzEyUZ8mFzUSXQ9f0+6+6X8GzM0fF73w7lq4U4URdHzscjOj3rzt9Z7b
7bF0pk8GAGE4zKTlRtQJ7ntV+5bPM0ZUqYK33tBvmfFfFI3X84DV2m2Nfir+qb5qoi/Q2Ljjhpl+
GAvtvsjSQ6M7l2yISG97P9LofXTSU67ya6rMGrRshRIRMtHhyByw10YT0RbMqHnSMvlPcueAZh6K
SannIwfu+qbZZjcoc+7712SpfhZNzxS5y3AcML54Vll8N2wE4/NdPzflbRIBzBxBljqLVh8ahcdL
1WQ3S675lTJFyPs7BEUBU29AT3xTLj8ASEwgaLbKosJ6LOEsNbGyARX1BPAfZMSE77o1wfVvwUnA
7/7mzEkKPQ0JlCpZblOlJQ0/eyl6EcMFBmq0T6b80vcpkFgCB8obU+PjTXTKqn640dLl0PdWeumn
t6Zo25PK3Aj8b7yb7Ei9QOPHThoO2KYqe5hkptvhkqjA0B4drtSsfBWak+cxXx7tMZ19rJG/MdtQ
Nk3zDvcHgO4oqkKFfQ5V1GKIu0dfn9C8AdPtm7OWPxpifmN34DnaJsYeMXHubNLliNsTYA9Gdo9f
j0OOoTvUphDogXBY/ZU0HZTxBvGTJFBIiRF+aMi+QTNFn6U1kfelEsyfb/dVkT3F7fKwDOlw3ysk
KUyHy5nUyzfKlbeOlSU/Fkh5xHi8zEI0kjkLJjjt0zxHF7VCJ8uynG9JCwigRy3dVsvwzjJ73n0I
zBAyarskNfYqqaJb3hobam3dvQ2DTlk0ftJpfdvE/E1UgOxWxStx6IT+Yl8+6BGpEwcd/F1Wu/Fx
CKojVXeKxjpZ7WIKUBHml6toxRcvKVCwEnoKekPxJblkk5Z+crCVj6fsIhtpYmA5AZHFoPtRxb3Q
guFgEttSlUxRx/PIEBQCEtfAVgO+CA+2b93yZnGCrY5Gy96p7K+xcBDCUth48FRoxwl1RVADVCLa
Wr3pJusNpc4bNMjgFkfhfWEl+Wueca07iu+FjUhS2FngSESlU6NepQ+2/hnMuTHfN5QIz57LhGv2
XDxPSeBz5BKVaGj/Xlw/G/3s7FrsvnwydXnvnZWWpJdr6YcaAO12HJBwjUcF6DoqkoaTTg8p/D5j
6uatVU73NiTqQ9oq+wXp2B2OZCcmcT+mYqFuSR5z7FGgMTyqB3YVtkDDrXJXaUuAgzcTlIYMkamN
4K/j5eDBzQr1IbkLFfcJZx6y1sugME32SNx1JskvuwPdMw3jPhaVQ5gSbQXfsbf1k4cS5p1sVCfZ
xTGqzeg0nMwKCkdpgKKHgEFIPDUYQnhJ8xoxo7LnoTioAVmcOoJ0X7jBXa+2xsOU9folAnmaGqRc
jSEiPg26cYPEBboWhncxckKBokBCdKjFZPmMyXn4NnVUQObw6BbocGvgCeZwuQF3+hLWUBv1KA4P
VNrBjKrZu2uZNeYpFQIibjj7wezpvj4mryWFzRkuPSo0+mWaeDCVVX1SXhIT7Eal5MOevPMINJqX
u46a7r5ahuiQaWh4tlXwEE7MvEMcqyhDD8sTVEgXa2DjEvap88nLl7+gU/e6+VIZTGtRKccYbUTo
p88vSefCNeL6GKl3iO0cIHvsPOCPtG10t955Rl5voaIqR2uqfkKq++7Uqgsbw253ldOYOyuegTbn
Jj+BpawOGFuRDbO+ZbkH0CZPyGICP1MV59I2QFEKRGjd1P5SxDHZpc677XNEaBMKj0mRY+Fn8mTM
PtdaO94B/tKTcqdb4T2VECK6wj0R+/OW4cFPGVbA34stLxKShfDVSwfBoTZPjpXORW+JFnCRpaAW
N+zSh+5en+x9t4QPcPpE+m5ulUNbAw8scgocaLI2ow2Ntm9vwkXfByQLN706RKiUkEOpugaks4Ze
kKsflNlBvaif+KQm2bccMxCjoFjN9EChsrtvyqcwDpa9F8fmUcWJ1Ffm4ovtPhsapSF1SHEytqjX
FGQ3yKt7yckyivwrnE+ibXJAHtRcQv7g1CVUY/DU284Nqk14zDVPkMOJldoT2RaEVZKR70y3zmPp
kYqnHEGM3DO/Vef7Jco8xD8ey7YgUpqicwSc7+CZBhnusR2oghL02uD9AC0vtuZus0SdfS3rvtip
qxxhh/lBHyv3tTV2m8DiubvkpM1U196VZgUlwx4REK2WR3MSGk9GAAqzHJQNZh5M3RbvJu9jWAuk
vKcqiQ9xZ373ZmL7zMPDZiy1Q2E2Z8Bq8zkptJdUS7I9Afx89kQje6baz+fOjiBJLOqAoTA6L+TW
Wz8VrD/ZSDQG0ATkFDJ1oggdgTFqjESQWwVzlYiDgk9cMmGNiKdAhxUdAu9ko6kL/Ua1y43aqUa7
SnE/89Ep+SZc0bM3FaQ+NbwKxUguCklH14M3HhMBbYtNgEOZg9RUtlCk4plBIj7t9sw6d0vp+TyU
2/MiGjCFAEASFJmxxyPiE7RDMtxoGormJes4aVegzwoleXaavtsng71cF2FTMl6V4/8XS/1fsNSO
baBS/5+h1KK61bx/Lz9Cqa/7/EJSA9v9l2qipA6I0dYMTKL+Fj4FIf0v9DNVBztVnXeByl/6haU2
NdRNQVGzp+pBw1aNj1hqrp/uuTZqqYbDQf4nWGo+xj9BxqrrAC1DLskBt2YhevAHyFhFoVwNlAUn
jSbKoZsBlx0pnMJK+927LqsmYKvJHIPyGmVfbvX/rJsC5FeaeYZzL46yHk8OZVNqkFFQ26D+PnoP
Xdrj29yO2SOCNR2mcvBW0zYCjtm2Le8q0tdbuTAWfBXZVEiKA7KQGzVFgqO8XCy3ysT+66YfDrdu
s66WvUkh69X045ehxxhnXfnHXx1NQaleV8veH9tcP1mrOIgZeFPsr9sUWvuqJsScStadeA0OhzZA
s69YIO2o+PCo2zEVVB65VDaO3f5jnCJRc5Zr0KVEVdZClF7sLRdRx8nP2rPsrxvKoWzWLa+bix0/
/IF/t/qPZWGBAUub2ghIhkza1eq0Hkn2DM+5ddQa9qgg2E8C94HlJV3ZJH/35FCfKABtQV7+Wt0b
VFUWr8VzSlzm9Sr+cVHlsJDXH4nBBR8sB7FPuyKUbEw0BYBS1Wf0G6MNcodIjkVCYkDehGWOuVmj
VcxSxIZymexd95O3tA5TfU9O/U7ep7NcJleDTbypjYgQVewLL9OFBksi7MO+squP5oPdO+Nejtab
Xw6vBxUf0CAC1xQS+Q1EnFjHBEd2ZROP2nDqs3cZBsxhI0gygh+TigavMMihomc6LkIlAhwbCzy2
U2ZRc5Tdbu6QeAT8gYxKQYqhAO0hXkeygcYKWJGrTyTWx0fHnXdyOUyCX1uoaXAgsFaJxsEcBAJB
fFVYWMdGUxIP2cUXqYYgG1uoOMielElAzePXELEIHKArsnJS5yFEOsYrzONVnyBQVH5SLqnDg9c4
TCEgRUp9gtARsgQfukb8OFmwYNt5qvHryFgbJUGOr7ToulKEpZ6Gk5U/2KFn7WtLvZUnBoFJALLE
6blWD7uNAtiIrmqQbAvd0XMM3CjbUC4/Eop46m79+A5EUF+vVVCt4t6V3HwpGyGHspFSErIHtfAW
Aqq7l0z9jgw+E4oF8vdGCmrkudntl7l9lN9CItgJsif/mkrAi5wqugGCAEeSBo7XAoIvKmaULEfn
t5hEGAtdCZzuQLKkSABnwjHXXWoHoGKlbOakhUt//VwaVoN8QdyhJXZRW/mh5DUxBZI8QIpBLpIX
bL1WwX6pUKSg2M9DPs3ylwoO4/46zMRnnhOEJ5tACGGppOLjIDyF4u6DX/niifnQaC6npC6HAySQ
9izXyZ6p6TvdzLIjV7wBeg9PRfa8qUJLS6khtNSR0u40o//uSrZcJ8h5BqQFEl6iK8eU6D5pws9P
6kAog4Esh+xKmQjZc1sA9l4TXqSsjyaEINIupOCMhDCQQtGEpCXI2wEUBG77RtkCOoNoZG8dugsU
VOrPP+Wivg+/uIiM7KKy55aQuhZkrYO9EVIv+FvqIgo7nZioPE6p+1qZmSC6/D5ZtzAlBPr3GIdH
aq2geokYfp/h9TQlPdEWnEKASvoJ49lVDEOe5SqGUZlVfTaHYT+5DXg8VMG3KuC4rTxzebqOMggF
CdnKBWWNKJsz6sCHmRb3k8PzXE/S3Yf7Vd4dJdAUH1AEcS24jY9KLV6vHABba+Am+NnLxjTzuxpH
gb0uaAhgLj42ITIQW8eCOC2vSunWI/Hg8JAIpukIR+Nsite2HCZAmWG7izFsMlTDlwE1cPmuhwIB
xF40qovDrFLDaEFGEBHpwfD8SsfG0hH3PP6T0EKdVKSEB4w4qmI6y2VBMX91yg6IWW8lN7KxSeSC
ulEBD0SQvozF6jZkF5vzJNiysue4ITdpkTbTqXE+aZghwFd1AT7VCwySPJ+4HdDCRFaEBoAR8AWh
ThKqhJ0QdOB6yhv8Oib9itiIF/HzDjXfrhp+avLyN+JCygZgPwtrdCc3uhRCWYSwjpT/kRInnaIS
rpRQybsy5o3H1ydvbtlbhx3k512pjv3ORQXPmWEBySYMtVdrQFRuEfIzqnh0ysaJeZ6uy+SwXAoP
eVGxRm4jV69DucxIwghos30jR9ih80CW2127cumH41y7LhGK3fHcI7Gi7Ju2vuiCEy3Z0Dqa2ye1
fSx1W5isC5KIhgr1ACQXEhwAlBEtcqoc3GeZmErCQ2cWpBUUPU2x8NqV63mo3Af5goNXRjm+ENI3
o3jJUBLkU8quXCibSqyWPYVZMy8Ncaet+8jh8Gj0Vnw9iFwll8oDkXHimOS7BpACdsXURIxjcZD1
SFGQgKaMrQKKrvjhydWlnM/IbiQnuWKfRPTkMM1HLsI6lhuuw+vqXM6b5ZZyJ6ofzJHXY8rt1+F1
9R9/LVn3sRDshlxSXT+B3O/Dp7xueD2GU1PeCwMXiEvKS7+cxEuvHRGKkuNAN5EAD9CZkctk04u1
63BxEbeRG8veuq8c9ksdnTNrIwdmCMLi2qU8RJpGbqyY4nUru9el63HWP8UbUd2GGfIWcq38e3KX
f7fxhyOuq//4iHLnD8cXZyGXUfGZTiSLdfHykbkC2fyRP1iHxpyDIptGS9Q7mTaJPEQtJl9rY1p5
swus+btchGAjr3dPTM3WTf4YyhX/cVkJ5RHhY1DKcjvSTBzwj2Nd/8q/Xd+jFb2t7VpY0IpP/PeJ
rjmUVj6k1rOX28jV12zLeqrrNpaGPP+AUEI1GqhZ19vrTuLo8tsaFcHKcLQx3yup/amqClRFs37w
SznJy4fhNqJiuG+FPJIlJm2OnPLJ8dpcFzaFFgjND50Xk5gXrutx+CrP10PKg8ixXH1dKMfqnE07
rQDa7jrKJnLx061GVSGQbbAkE/xMjLC7XU0uCQCGsNwEIL3saqFHZRqKxeRWvPYmcxk/iRSVM9ft
cTDxOOi1BoydmEBTna7OvZxLLkJ5TY8izt9thNiwppYwSCB6eotqXomeUZ3/onya8eCQuXOPq+bA
VYMgQWt16xk6RVvMdtStcqMJul0uZ3yToMpGkk8di/d3KBq50FZaZTvorYk5lvakC/mzTCWBDHLN
Patk9w+DIMJKNmyPidMpBurRhFV3TkSsInv50J7QHtUOjfqb4zs6wQL1jOIMZe5vplAkGERItDZy
mc0MwYf4h7i924ImI6u9g8ainHW8cLeZAhNJq5O3pXFdUMXidQzbrz3LBp1zaKPlq8ojmGss5lmW
mFfJL0b2ZCNXZBXiKN0AdkfqRlwbPYvQnHL3gXw2QlPmySwlzyQl9NqVS3FduZtNdOkklxbeukes
EXO+YTMf/9xYE09ruZtcI3tA1oBwgg5rgMuvTf7PoVwhl2EWCt7Nmyy/KOpf7F07MQuuL3LYctm6
QvYm8VUBzga/Lmbz8vquTOmVLi2v+TpERFfEA2IXyaa+9pb+MVrmngq7jBbEWrlC7iy3E+IjnW0C
bhWvXNRMizNzw+K8DhX5ioxksNeK9TXOQUJS9PemUQxqLYBut/2wUWaQHY67XTQQqnpYLVBkF+lR
10GGzUOFh8mRhqlaasctCm4DnuYOftSDUfUX2fQ1JlRd7yJzDrobcD0zctn0iB4ziTBdf1D76voA
r6WW4fqcyzV12lW4bogq0HzO4EqMUDlhgVMFgl49ntdhL+X/1rHsyW3k1nIIvCs7yhTk/yZr/0uy
FtEtHV/k/5ytfZ1LDK7Cj8naX/v8na01/6UiauGagMGB+xh4Uf2yqYKWyyqsphCdcDGHJI/6O1lr
iWStaXv8U03srdBx+CV8Yar/EqlVTQW8T6KX4sz/JFkrUrEf9CAQgrBUdMw8vOlM/o4hUrl/vT9x
Ri0WXf+HWlCbNjA274z6jbIP761NrezJ71jUy/L/Ygwp8tz/378m1n/4a3VoABge+WvB7fwTPQD7
pZwQH94EjwBTqcVar2V6E94ah/IZhKT5Vu3iH+GBOipuJYBUtu42uowv2mXynRPmKag8RRukU4EE
lDcfLuK/kcpAQuSfpqXCJMx1uW66YZiexcX7QxJk1loNqr2p3Tot6UlIw+25EI03GrwPTKFCiVQ4
mZJOdzdG8ey0y3RS8pnATlZapIKS7CUhEKmQ4q8f6Zbm1ybveB2FbMJFGuhZCJGZ6ld8ehErCsfp
zORpRG0ZAJJcVgTQzDR7rvw6AXieivg0EJHqImJW+aSXDdkiJuiFiG5NEeca4pWAtWP0S4BJjuUk
QeoxVYTLhYibZRnLFrE0Dzkht07EszZSCQCZMXsfLuWdfCDLJm8CDdZYiHHV7wd1Ix/rxJYEQsbk
+RS8q7Ocd1ynHH1fYeIkgxSRJ7BExqAgdSCVnkyZTrBlKxeocpYmMg+RyEGMIhthkJag9CfyE0xp
pTCS7CGRVV+HbXMpRYZDvoQ/qDLJ93Et3taayI+MIlOyKiM5MpGyjkuRZ8ED6LUGHNfVqn6A1UCe
VLw5gTKir90Fe7moWxSSN1RCbCRD4y9yihDC33eHBC/Bv2cNcvk6FLMLS+SLFOG+JE9X1hETmViS
Zy6vikvayRH5p/UsZS+QiSrZVUX2ioD003qG+jo1wRWXIFYlCYZFDqqmIi/myhTZerKyp4lcGj+H
3fy3lIXsxSL3NpCEc0U2ziMtJ2UuMpGpa3FylHM4OZv7MNnz9C5E5KF8uc79DJErnQ+6mIHi18e0
U/Tk3aFbqn4c8TqTy+UirjiMVY97PpQ6vNcgIsh6qu4R2shuC2xzCvF97bwaxLTIXipSIPf6CpTp
zVBkOmOR85xE9pOy63QeSYimZbEcHfEZ5G37z9lHLmRMPtyvFbp9ErZBGFaKWgViwPLTlP+MpeSc
fo2Mgha9e9CieGEK5cXA5VGRI+uMRi5D2WA29XH4xyaZsIxq2lnxTezXzkxWmE3kKbkfq2icg+2V
B1gzCH6JtWhqNTCg/zGExwXP1mtjjDGwqmgzUXE3Al3byV1sbXEgN/Vv6+Flr2OWBA9wuG7VRC2/
umlOruWNtdYge7L+cK1ngNWH0TMgwi0XLtgBYWLnZbsP5Y5rt1N/KIOSnxKZwhDpCNmbzKRq3mR3
DnFV3cmubGrXeo94ZSBVI/Ir64pU7F2vC+V4Xa24uYZJC0Q0+c2nf3/9tjnCTlH0pz6qx1PNexaJ
d5E9gIEgLjZuYsdxMX9VJNd6izxp3UAaxQvVm2u90rTFRDW6VjBFFQZsl7uLG+MVnkKxsxPjAqEO
MRKioOu28ihyLEuW61D25LLr4T7sUyh9fpjHDMVk3TkYKjoGiVCo+neHWZfpQISF3ET33WmRsDW8
7lo6c0e4kVrmvK81NFXcr1m02L5cNgpmqOytzZ/LciGibYNxOih8G7miEO7KbQqy27M4+X+7r9xt
XVPK/dax7P35p0TovC4LezNSPb6GWR9wZtF/ljzNEOehkGlE2s6Bq3JUCvXNDABhXbO/f2eEkbuF
sK7oU3UYdJVbNOwgyJTKDJEb3qraza2/Vs1cS30CxdHs/xCBVkV+4o9lRVz/QB+k2slcqVpB3Sva
BAaleM0VY5eruw6GAepFQpNS3PyykYrK6/DDMvHWk3oE18JU4gTqrjD5kouxRZZsJsfQWssxGet8
jz/qCb31cp823Ve+juGkaOoF1fOMsoEDIZk3rYprsqIOn8x7M03T61+XtTBH/oJqswSvm+bOxp0g
r8YWX0/TpLvZqp0jMKlupwN138gCyyAjGtmNRJgjmwahn01khwuekiWMkTk4IpQvvyXLUIryWBbV
cmr1O5mtXzPKqdPeJ96SgE1rrV0+Wj/7xKhvenJH8+S+1y1ubgBOj17awiRG7Vwrw7NAvCT8eBHB
+ZVUF7h6lBaq4CkuB2EJTaJd3A4GFaJjMyWEYGCOvdOoX0aNV0hbO63PZOmRmPqlY647z2F6jseb
stFS6oW5fbDC6FRboX7WFMSEZbOY/T02H+lx6OYjgt7uXeWig6Qvz3Ue4Go3U2ocq6dYIwtbag5a
KcgmNkHhPCZmU231btKucuiyKiketmcvn8iDi2D22gDd3eKEnELqIUEumw+lydimAOGm4yD4fRui
DeXOiTACV1skq5rIvIwBMi2Ong6bDi2NwR3De9Cb2sYayctNOvNWSsn3SOpMh0q1QCxpufazndR8
t9ZdZfFureUVxqAdFts9FKX5vZq0hyJDPgh41nCWvTrBnkwD8+RHAk2QcwZE9gIM8GHsqaJ4c12c
ehTG5DqXR8eAa+FhXSR3vB4D6wZqWyR7PHh9JRxnUSevZbE8w5VkK7u9CbgviAdI9KZQ1FdHYSog
N61E7lhuJHuTeD7L3rpCbnfdZZni71kCaUguc+raO7gNRLmq6GEf0ahLYfL1iS43u7bRliL3mbN1
Z7nMUXCSxxTnMsxoLMhFcmWEwtpZ9qBpwIys+XhZ36Btg9NgMwYuihrWwxTYJlYDFB3gVZ+yJhgP
oy3hj3JZ1/wIXaGeLGoRcjMr19CYMbxESOai0fr3inU43pOw8MinZjsYUANIfsXnBtAgJB00d7jL
DmhJdcaN5u0sdze+Fj+oed+OPtKzin5offs5uyPseFIQ6gOx7A/505xvounQgTPNN3pwU9vnxfTn
5qkdL018J6KkBIbIeR5eev19wMYbeAOKIync7/TFTO615JCjK6XclMm9kxw6nd/MwdFuXJB1SsDv
+1Ikd/UEJP1CgQWqax7cQKl0va1tPeImN2KgHJ/S/JTO5baZ9gHntbfPxcXdmqRNsW35awl9oK0/
sRJrugMqIo7ytSk35EbHT9AaLNQp1PketHWevgKqhsqGbtpn3JrqbzjnoCs96M9YieOwYGI3sEHP
DHufTtmj221i9avCyzoB+8d8N+3Qmb13AUt/bpKHVv2W3ar7anOxztU7rmt3Aq+5Qblki5Lg2dom
X+dL6yc/573xDv9g2JW+8mDxJELx76t3QF7gpH/XHjE/OqVvaEq/oN/lQyfGk+feOA5HPHM38YOz
s5WN/UDQCWz+5Pr5rXasvsUElt0dLob4H6QgjOM9Qi14bdkXY/Crfq8xw+5wT9kE/jfUU+6LE2zv
Z/At5i59VO7CH/P36KX6WV5qQL8ba9vs8jfAAEgYO5+7wrfu9Of2zfR/dMfl5tR/DU58qviwHCgJ
P4py+bl8OBvT0TlAdptNvFB3EHNAOiCyYByKfGfXbxjmxNHTGO50xBpht9XHYI8zM9CJQw6+FECB
/WkBrd5t1e9m+Qjmef4SlnvE/zFVxhwE+izCT4gVUgo1ku3kbBKSA9O5g9SC5x9sf63bqM3X5ubi
PHqcVnFC2+uTPZ3dYQcr56SNvhK8GvC2wsMCQgVnAW6Ozz2Sd5foiC2hX9wiKPm187btd/0CwDkH
5OkdQ/QhJn/+hKSW7e276djhCxCcIFqWNgy5TfFuVDfqsv+CeEuiPxbpsSrvxr36V6XskM7fRbxJ
xX80IudvzncHzXiwItYNYlGOehMwFR63xr1G/vSlnrc31jPwVVLo+8ovX63v6NOjFIGs2Ma7BE+h
6jtfsNOdkVr/6mHkgO1WsjVvTPM4fJ2fvQoe+lG9MPd6RFv9B7ZDZCbUbxB3s/PwrnJX1het3DL7
OcBeImsfnjLmKPY2mrZUoGONbPZGfy0OcJlRhXNe7G/DY/7gvtWn6RbyAGjtqrjw81cGvC798dNg
b+CV9N9xFvmBhZ2p4XW4DUp/0vYZgFTzwCfk8LCIummLj8HZeCxgNQuj5OMILu4HGtzvyl/Zg7kr
twRpz/pb+D19BtWOygZOWPam2wZ36Wv9Wt6ojxQBw320628s0Px35RGlBtwIT+bdC7Ypn5Sj8ZD8
KGqgWbg/bCxf/YkxvX2e9uWu7qh1HprPiHU86kfzRj2lGCK+6JE/vBMdpyeSuhtzp7yp5dbZo0W+
6f3+GYw+z0JtS1SQzFSFfPhaKF+kPLIJIB6Hr/mpQZ8ShLO9QX5dvYQ+z9RXUzujlPKpDHxOvdwh
eYciBtHvuNE3+t49Fo/el9T3XhBP9Jdj+jU/WDulwl7m3mjhwuzQWTtkfkiZeDv6trlFLu7Czy3Z
k6Q7oihqvXIfXnDb0zakvs7QPPnl68lhuUNQx5321mF6/Cs4hhciz2NxXPihZunWfUAy4oTwOdxS
9CMWnoDGVvU2EMk+8Z2eEKJHggbHa9L8G2gEMPtCeO6qn/CzfvDe8DGcJ0BgW+yH0JQ2uPNRGLpz
joG1dbkPDwFpr0O4S7f1Ifky3pbNZ2IvqJUhR/T21itOXSX3Xr41Lq4fnupLsM/P9ovJZz4oGw10
y/beAS16gztpdYTWOW5N3urbkHRkgCLG7sd8n168d/Mh/RzehofoG3w1627KwF6trz+3wJZIzLmY
//HYyKGIHUkegYd0mkNkBHeaSwGsExEOvodUy0RshMwMLDnUQ3ax7r7Zicvc+mjaKAEZFZ6QhoAU
DmIX2QtFQCJ7o2V0+GuJ1aOnxuouwc8xNbE8j8U26FYzYf/Pe0s4Y93qBCWdhWBKb2/TrmxvXOcn
xvMOARVWiEjp/G6ShmqWYlCRkD25osWZXSkBOiq1W2+8sTHP4bLsozTVTy2ZK3dUcBBdTJ6UsovO
OUqZFiQIxzaR5mgjJpxjHSCICRQJ7VPs1HHVjhKeu8K2Wo4Dh1UOGhlzmgKvkCLzUm9eys/LHibL
zLHXcUPSESkv9cYezMxHimUW8l0fYSESxLEugzEyHvKmfwjUwY81bn575gITnhDp1hhm+ZgoKgh4
3kvRXAozzEHsQjslUdMeZHlHNl1q3dWzou1lFWxtQhkFipyBXKbjAbqPBvVeZtnQDPsF5m+kpc+6
0ESyELBKE+1k4diGJa6ai3mU6eBOpARlDzWz9hynunqETL7VsAjIVCPYu54A1k0DWsAVr4mgr+qb
RkWs0zR4HvcvKESN+DaNe8WavMOaQFJdtAnnFGfWooBQuomF4Q+2SAlGr9gu6MhnZUJJ2O4H7Jnx
rrgO1REIDhSnR28Inp0QEc4oF/qv0aI9V41b76kBTGfqANPZ0ybjgFbRMUSbKidvY73mAlI5ZBOy
a5JmYKY4RsJ2xgpSoHo8cfnWZl02DIij6sGlGAVeeGiotpmo6PmzWT+rbXvnEPUYTmAfB5GIkyk6
UQXZWsPAU0/kjk2JBbsmj9dksq6jrmg5PFgV0IG4xBnnYu5uiH0jnqz1t7lLqYeOSDjsKd2+Dq2r
EbnRqHBpCgFSQoJUu4plygssG5lllT38ZuKzCSZcwgpWwMH/Ze88thtXsiz6RXgLPoBhE7SiRFE2
pZxgKZUpeBvwX98b0OtHVXaZrh7XQFwgQIKSCBNx7zn74KxBG6XNMilyBB2wAYt2ai46V8vDXEO2
FpUVuqd1NguvjFmChfGPCt1SYY0Xidby3JmFW/9pxuVN1Iz/ohlHlDv9qX/ci/svEKZFDhQdGD17
O/ykhbW85a9WHO4Ik36X5QjQ6Ib5tRVn/uFoRIVZcGIcfBO4I/7sxRniD3ptqu2ojik0W7j0A/8H
Qq/9gf3Cod5kkHjIePXfacVp9tJt+9qNczH7G5rrODoXAdNc+mdf+mMZVQk5JHZ/7RgpN6Ml5mt+
GIZkutJmKLk+0fXKZ1XBZ/l+LucvOOLlsFseoin9BsqYuslyglw43MsSkoBMZuGnUqCdr4eX/tFy
ZVzWAY9AH7ZsUaqk3TEBPKhDHG+DYnwMiy6YvOVSoOZaUL+o+oTBkIbIct24PGhSIpRenn86mjoz
+2bq1J6XS/XSuf9swpMOQXHXqmxogNjd14tMZXnQqwal7aJVQef4P4t66r5zuZWbQM5ZZsvmrpv6
P18ZZ/mIMDSJx3XctVCh9Zjxy/Ifc+AR7hMz2MSOTaFiWfe5mVIaoe5XA5TlDHmQNaLrbWxqfZen
SL0YDOZKGFN5hqZFST+fEkulq8Bi0E8o65fF5UFxtYZeS2Vias5b2F4FuoFirvpcHrRFrhAsGoWl
gg1kei5Cg2xvlzLsrMgSXYxTHaEKswErsLWcoD1WLy+4vKqv9WerNxRcX1i3xqrCyEx5DlefvFqW
tL+WotYgpuq3zTTEfCpmlDxBI2iP/hwtkzSzmHp54fIceyz/yC+bLnv/ss/cmP+1YwOAkru0tv7t
08vPzfMvt/xKyz4+P2lZvPyeyxsz2JQj9x4oqDpJkVzglyXFbPQrw0oZxi6Ly8rloZrS75C3/M1l
1bKUzTtYlqwKmWhexJ+vuKy/vMGS3MxwkmaKhvEkn3P+ZDDnt3wuL6svD2I+Vj63Lyv/7vMvu1oW
I2i828QyHi9vWZY+9/P7Lr587v9ajN2fRgb5+/dP+LKndE4u1Dqdxtnyx/yTT/q/ffLll/7yd3/Z
92X7srQ8fNn8ZXHZBDm4QKFtbAXjNKats0ptPv4vD/9w3ed58ftmmMw5oJe/2Y8yj/iXUwfzLN3E
y86XpVIWtbpRplm4aNaDvdO5pF3ec3n1b7tdNtjTHd0L67DI4Zci97K0aOYvT39bVyw5R4vS+n8t
Li+9OAwu+73I8Jf9flHhZ8vulldimKW5/M8/fXnh5WMsM3xU2j7dLqv0hHj2l2Wxixkob2I5aTu1
p/My924Xc864JLgu1pNl5fLgpDro3M9Ny6uWtU3UW+gsJ1Cesop7Cj1K3B2XTRMBrdPDsqhaQVbc
ftmNblP1G0otWX8mu37uS5nBfUc0i/42iQoLurt2Q0J3tCrt4UdUm6/ox8jWmp22wPO8oW5/wE2h
jQl7nxHuz7FXvawIQ0Cukiz7kiTA3omOZVqU9PzziDRqzORXhgjejQnBQc59Z9UnWub5dSU2X37L
zz9jnM1h4zxJWDo43XxXXZorl9bO31sn/+oDfb5tvjMsr/uHTz89C7/t+v+wG9yi7Q4N2n7Zs7vc
bJdP+lxc1i67Idac+/7yAf/wN8nUiMYE4Jmvvw0j+G2pj/flcidbehmX1sbS6bis+/01l82X11zW
lZVN8fXy/O/tlgxeZh3Luy+7+Pc+Ztnt5VMuu1nWuXHymiWoafBz0XKab10Xc8GybnnKHfysYWHf
Lq9Y1nfLxPjL4rIpXu6ry3t+2+PyNFvukMvmz1cub5rmj12WPrdfnn/uMzQVqLwW8dNag8OiUE6W
XlrkXH8P8aMewym7LnqVNPqMjLyhJRJQwpZFF6C520ST68IhQWHyjdaD/lt6cVj+SDCA09FzIyoT
ZbOxQ9qJzKTdXZ1l19J1C1phGhNXQE1J4nw3SLwhABdj4XdbcQ5aUmaH3qFXWfgQdkxxP+ZIbgPc
TwSbVu/x1MG3YoSxiYyTQ/PwHFQw08rBuUpq0gBT8CAqjZVdWMiXNFLe40xGu1EjmhVxxSnoVVi7
wEAC65t0cybQkUsvAySABU+dOSjJuGpP4S5HadaMG1mF78kMgh57m+xxhSmo3898n21WDgSQD+C7
c8HcPqnOwFg/khzCFjMOlQKffc0UYaaouiATk+RthEG7shyyOiJG5Guc1Veprn7LjGQ4ZVF5rY5y
QwRDM7tJH0ANgFeotm5IfEtVgCLPXGXYmM2YeF0f3SPHUNY29K3VW0dizzpsi5BvEtKQCaPxOuqn
lyKN3kQD1VnrX1X50AbluTKJCKr2UF2IwxDzdc4Kd1NttCsyUnCNRGqythyCyFsfepMADiDuTDvd
V3bL0avX8LCaAvKSA4qxBwLrkLrGZdEnMyQ07nTjZ9q5BjrusHtKSalwknC8ByV5Ta/71bL8Yd06
1H7HuyALrmLCYeNy+CgzjVzo2b5BianluygbzK+Qa1N8ISs/BwrewJGADFbf5COh5g0X1Uo18q1J
aDj0F7lxgORApXLfY40ACl3qzvVowFm0Qa1ZbhEdaHi+duEdIAqw+hEolsoEOFmWzU7z1R0gSbEx
IGDnjP3R5WzbiD/LnvrD0DuvxAPGt10LMaJ9cR7Uoe12Ihqh20nllxISg5WX2zRUnwGAFzuiv8nL
JP1TTsYZmIlX5ERikqFI1KrrNdYwp7ACvYKOvDLzGniS01cQOIwtqid5qGKwu8Ckw3Xl1GIdVt0M
TBNrwi42vZVVeyQZr0ECTj4fhzUVhJam1G2nkm4yjtK6tbQjGMIucf1TaTT2keR4b3RxvQ3lT1DT
/rZ3022alSXFcrX1mpbMKwmWqjLPVuvTQSg5HDZhTZa1CbNr5ybnKu46z8L/69kyZr4VppRjs3Lu
s0XRWhbcou2UmY1pI57BosbJA8yonHpJbR/WCqIKoj3712Ya7uzGrjcyok8Huwt1C+8YyVhchypo
30Kecz8oXx0rxUEMh0aIbcb5IRNItv5cdInju5bRPr6m1DnaWkjfkV5aorbZ2SWQoYK9e9Tj2Pf4
e3A6BNr7QKd44/ek2FrBWJ4HAirGwYXVmbr0yyDbDZBz7krOKozUGeKQpggJ2omy8xjxTSCCNb1s
dJ6mvuMeXquBV7bIvYQRaKCGzEdgKtV1FTcPtRE6ZANRcIsgJI51OcK0tJiQMYSukkDeqM4VkA/q
7EZ6xmOD8CAxR3pe1lOotPm2nkboIuR948SAuyo1D14hoBoyc6e4ezNrYoqHHmUa4YhILpW62NKH
zBq93liKv2utYNgCraNT1JZPiPGIFWnA6vlVBwx9/G4wGLENCf0bG4enUIhb2TU7iLra2gRBR/cb
yrlzTDgaD1YNDsvq1iOZTiurRt0Ztum3QgXt2YOSLPnN1oYpbwjwNld211QA4unjTsRUr1RteGma
LgO41u9Lvlx4JuGvqfN/5UV4E3XT3o4BHefVGZK9tXMal4D7SmxLTanWjQKRcSiaRyJyOSj8goYl
/O5dYxgPpKGaMPDcQx45+YZL4XjuSflcGZGy6xIuumGYwgLPCHgoCxoEGPK3AOHabZFNQAqxwFTD
yTfsl8yNNQ8hRgQagRTbYnpdj7l+Xwnap3Earxj5lTSNVRB/PGvImyt6k/loQlxoMAXHmOCdoZbw
cMa884YseIo4TXet8aYV2kABhbBcrRKgHKLpYfDh/YsudLyxCQ9d3AiICfZ1EmiPWovutnG7a9X6
7qZ+vgP/s3cbMDiZn0JDqrMHA88gkGQkAEqeEFSjpsj4GuuBYICuc/Rje2tXlXLsOcE404xdFUfj
yqEvWo1A2GXmHvWx01fAIp0NOR/dRFU1Kjkn+5lZnZPmdBiss9M29M9J6anE3BCHGbkKZHJImm81
oyhMC57qc7lrmuQ7E4TCG2m8u43rEl3XcnzYEKEo+9a7BgwrOjbzUM/uIX2U54QM+zE24ztC0dZc
7Uh+GEfzGBUw7Djx1m0AoL6vHLo2UXxjkHsz0UpFwkGkigCs1/nPk03X3hzc51FXiduAsY0SIoXz
7r/VrXXsKMGue7hzXp7Yv7I6VdZiGCOSSIN87zMTWAWl/pAPtCkTP6ohcZL9DrbCrHx46APw5ias
kk2sRRXhG/pr5bQkMtTZLLVgVV2qzn4kYZkpfPFKRS07TB0jotaOKL/bT0M3bm2NVCCA2CsQB/s0
4BsWMu1XoTsR0IPdPrHkY94SM9YapEZhijklTtFvOjIVVxVoVU86ubOaaHMbeXxb36sNccLUmbci
BrJQcG6IxO+3XEiaddO94fjYBD5JU5Htnw0Br50ZncUBrV5VSZNvauoVfUIEUtSayU7G0bOfxbAe
Y2Q/rfnD7IZtqE0B1uVwPjIIGdCJnZhGmqO1ku7MaKJJPV7783+61LoTTSUmSyVXvr7xtLLpN7lT
o113op+lBswXrxHBqlFarRoVDHVdoDJwFFchY77ctXH+6FAgarkek+bqbkPkVzewuEnbsfQWgm5+
akPCwAIDPuSoFuiRu6eqsut10zRn1wCJGnTE1zV6eWvZ+rNeq8fC38GN1LmeQdAjukKugYFnVfLQ
JhoIQ52vzYDSQJQSAY3Xkd79AF+9wdLmbHM1GfErCLL0fNraenhvDihXx7jZEoz9Mxme4RJejfrw
kfYo/Cqh6Ks80A6SLGzPMOm/xyaousyW5Gt8EJBFTh4pJCtdmE+Oi67fUMOT3zmKhxNPW1WiG1d5
DseuBUjsgbz1DxVDaLUurstyQuypgt4qOi8VDoJuxTi0Ydqu2gT5dt57U1vHYDVSuTYrQz1UYthO
BVHpXOM2GaFdN3Ye3ztm996KiAMAAX0EobsJ0XLErYKSzG2PVWjbV35l0yHd5+kYHVxDJYiMYLpe
OzbulDOer0BooTxBAO6RnmbsmD54uvm9LyrjFj8Dl07EZeRfgJBuu3e6JFxMQo//OGjqwHlEjFYy
rdsVstyNgWkD7cvuB5NoZyUvb7Bv3Ot9RkdUzR+slr6/pLVFMtCqFOFLSswf8sFQv1agy6mR3u5p
P22mCu1GEcbhURXWKemuxmFCw21qL3UUunjgKxuQYnnNfZDhFhSU0CGZoS2wlEUMFEozLHE3SlLc
CYjSLFlSQOiLdaB+R4X3XbG6bWC0zUozivvMdaJd2mT+OseW0MIJWas6wjt1Bkm2UTxt1E6/je36
nAbcjENDOUCmAxAedycr+lk7Ovw13f5m5GCBI4I5GW8PCbXuKf41TnBRmg7hFm6REPTIxDGKwkkR
8GYdGGwM0RTchH7ohYVG+DhJXIUdkesRJYxM7jS9hx3g6yelZB+EMlHppgONoNlGQx/7G/LCqDT0
MZkXanKMmjbYiXra9MF449ehus2D9FvYTkSF1iRGtcx/YNyXT01xNHUzQfLAAeZqLXFNPeWOAWSS
BHhKOsujGhSkDvn9h95oBHB12kEbuw/CSijHJ9tejh99NhjPVli1oO/LeWA5GJteE9MqLmR7Y6+J
BUAJY/pHRQbXZdNNG7dVg52j3GRu/8MlwOyGytE2sgwTVb+8kQlOW8h4h4Cq8J4a/ZtVSLyWDYqg
Tj3YoT/thNv+Kp1yJMhqE0Kv7XSCEyvTpmjjRiat7PYQps3POWp7Ww3D0Rkt+qDEtWCEibxSuO+2
kpHr3q6U2r2xhNyZ+PEdl2he6Qd3Tp08F0TW95rzZMrOXXVMkuFHjo+1DwIlaZ80wkJB1oCuF2py
6lR5zVU68vBjXOGu3aR68VyY+ltIEJNSiNVYdCkqGQD6CchbskjkKmm0cN/ppr6rXb4yRburm0Q5
qzEk5HKq0nPlH03Fxcy7rOpR5tZDmtx8rkMlCly+6FGR/PWuQPfDdVbDhy3ndcuGbjLewPEO6wpZ
jhFOD7J6kKnZn3ut3zWi1snVwQfVT2iaSBuN+UWCJ6XsAvRejGLjqhWbrmuGFdmo0Low8FvpCTlD
cIcMIrgbU/+u7j0IscVRBL11Xh4oR9IGHidGooX4c11ujwRdtiTbqn+taycHFCTAoV3lkG9F6Mkt
bHr/tuVgLEV15qTQueQ3pCFlun6e5gdKswS+j4JQwPmpbEKUO7WIbvuWnKG/Xrasl7b5LWL4e7Ws
d5RKPxNAAGy7l8Xm8lryWNA7BFbA/YqXfNkAStRg+HJZY+kFDfWxyA/LBywbfDjxjMaMNZPTcr2s
WjZGoIlJQB8fllVWVkYnIZR1H4TxHbXCQiTjudG06K6vho8hqghv1owbdYxThHSoipcHcDqtVzQk
rFzWpTP700d27yWqEiurkrLL9QytTkioPOPOsj7fSxgS7RwfIXbYSMQATsiXmgZwrawSRe7yvC6m
Ctxjanrl8jwsLZ2R0XCOpXM7uVxDOuzNnDuteXZdIMpk5wbzE4PpzecDU6vXNg6JtDBTPoE0TwRR
OTzVy+uGpHP36aRWnzsSamEfgyw6Z2XWnkBfrj+PqKmMAm+YxclpJm9JygvuTMUJ7oBoPpQkHeB2
45hbHuyq0Fe+k5f75enyWs3JGxIme3WzvGtZp4864ZBFQtDtMBCxFbgkGZALArAGaaUBWdyvXbi1
rNdF1t2C4Vn5saPyd8wv89sROJoe3iyvYBZ4VmFaUbbh+AOU2eyVwLXPVVmIc5mH1UYLHfLDhkmc
lw1aA+hSLaG3Lk+XDQhzzRPGMM+ISfxg4B82W5kZhkdcJSO3zrq+vDasKrDviRS7VK/Ibh3jYD0p
fnhX5hYCT3NMNogjCMYSTQX5h/BsT1ZVdNfOD2YjmwM1JUTmw6B+ujH/Y+n9FyoCgeH2n6kIKOPk
v96b6L1tvioJPt/2p5JAaH8IVAKoAfD1GRAYkQv8aeoVxh9Ct4SqGoJBjMDB+5eSwITbaFmaAc3R
XJzA6A++uHodl36IgaRlViBo/46UwJmtw1+dtibRvoarq7rpkO6mqr/n2VvAc1y7iDqqI+qe1nzg
tUF1DVSXAgAAHs9qmpdG+Uhq495RSe4sma5t8pb8oSSGw0tuosmNQjpe5+TfmITfqo3z6HROckVS
jX/sqo+hTa87x5SMdW2iy5kmqdGBWOmccTwRVqSQoD4PXJ52yLTTwtzl48xdtKmq5dNT5BIWOWoT
Qb3KHfRnbumGeEP98CRc/S7VDIAVQc+tEvKqOKsbSrUNgJ6AQMK5Bs0ceTXXoHvgqIb2Fmvk54x4
WNThyXem2NMj847Epi51H+veWisTYcw4k8LaPtlW/KPt3VtJ1kxf+9dDQ29ZrU+JNnWYeZmmt7AI
vbKrX6awfKR0cc8M41Wm9W7Epy/VpqVeJp5NIzy3Ivnoan552ypfiOz7KILGoOzBv1nY+p1N+b22
NEBE/J+g/BM7LmpMd5syCrdGpu98X25iJk6NW2/QrQC/Mk+dG78Q774LtF73yK5kjA9avoo3de0c
IpV/my8hNRm8JfaRwnZkyAQNEUwi5VpijzcM/oeVbfOtmsnemTP2QvDJasXvkHY4NtU43atmvg5Q
Hg6h7WyYGR/Mwf7ui+bdr+cc124qVyniTUYnxyjPLC/0dbmylyOFyj2hzN81OgOzrWWbhKlKPGlw
sMl0mkthd0jKSLo19P2845jcl9XybftS+WmW34KR/0OZGsxFBudbTHWBauCAJrRI72SAtAroHuZn
L7L7ify23DpYPUAEPAzSpEgUQWVuycBYGUy62qqWa6O0+eKn4Am4GIF9onXWAMY/JDnzmzQmMjUK
TpHg0OFn1zgSnruYi3KF+FY3TgfXPHj3U+Z4Te0+xqLOCalkrkPQCupoERJ+KlV8A2EWT1uzcajn
iPGsdNq7Xr9rSaTc69IHWuySm9qW5FNQ8HVtn+bCFYFEybYWIiLl9Ar/Ms0Wye/aW+LQ+eIQouVe
ThbfJQpdDQn9qTTTm9SPUnTqWhuNu6zjnKlV97Eagm8oe05JxPeLljZTrbuOHAhP14K7qskxJIw+
AvpMovJGwe0QLAW2G614ORz09H3ofA+6Tbe2KZC5DMhWwT0aOfT2rjgxJGIEiNCSrNVfPhiMKLsv
dZoN+bhLTfXD9m3Qy/p84lXJIQ0R4WcW2tsx+RjcxFjpiKRWZGV9I7ItZA5NhZczQf2m0W/nGMWl
oSkEDdbXZs8hIroCSjIwU/JZ8GZQLnnRCukQskB6F4ZpAptl/dLHNgJnsgoZcpMGTt4sJ53nqLuq
zK59g8MhMh6FSyGKEKx9oE1XU/IjwaKcOJmnV/yvKZp8kOz6YdY45votRfBHmjVbLdHOTsis0hGc
NHWHSybM5oDl7FCZA+Cd2XQCaH6ThmwnyvCHoQm54tpI5Erlv+R1OO5bvkJhike9NhTPMdsNW5ga
zGmGEQW4dWpzPTVyP/IC3Kv4r4gZFfJFJHyuLSpjxbV2h7/22uHqSTxM7PXlGYscXywSxm2V9TUT
jeyHwoXMi5vqkJVcWHIB1omqdqpjliuDSl3pqrEqVZJu6Zfdt8jGsBxW7T6TMfN+MhVWfY3A19Xn
cxb1KV1qcSLBtfRg37/phfuBJyzxFJmuZVgNa5940iIp/V1hKkeH4LZdExjneaBVh4a+MSr+IDd8
lvTwN4koqPP0Bv0pMmrztpDrSrYh9USsTHGUczNIbgz+ESsrc24C/4hnPgL5bzyg19kMjUL2zWTS
WEiKtRonH0aR+V6IV3DbhdapV/gGOxOQdx4Q69jlucBo6zyprbUvHC2kFLCqbtSshnrWoh1Rs1au
XVFwecNFOPNZN0Go5rveb0yPweum03J13VGv83rTPYNVRoR7q2R8FYqfX+ul/w77EnALWoOwjH9i
Jnswer6txHrpG0S0k0imbVHW7o6K7A88ZPzNErsGN1/PNkJOvdQhUZ3ENsPkcJmvJYEkuKVO4jX8
h3uRhg9q3f4c2uGptudMt6bhYmHPMSs/l6N8cPdNEhKajBe1sXe92VOZIW6O6kpxGxHOSHeeyy3M
8kNlQExfblhWyFcC3ptvVJG+18kqxzhldB7Nrx9GV94OY/Mm2vwjNLNdPLWvoBqrlaalP1WFczEz
qNIGOi4cUyeaqTMPvqSZ67jgpFI1PAKcqI4D0TvWnCvF1X7024MSUJumInuaenHTI6bwY3qNRBno
RBn4mxbnLYMj7lOT+ku1m2dnCqJVmI53k5Ex6cur16ilIlMG3IwULeFSPmjqSthzUbmra25O6UmR
NJ2nnBAUEWdvap98o4B7heluFZEiQuOVw179hWYl9hwf246vI8gz08CzgzcUzh1tuWurfw2bIsVw
ZEmSiYnXqIeGKrXNxcZN7IMLnJlxd5NvNUn2bRap67qXngLHCuG51mza2d9JzPEjcHcuFU5gkL+n
3yEp9ComI9tpvkDa5KUgmeBOrBoqaTAdGaGEDQcxDU8kz5iWyEOPQ1J3RlOsUu1kCL7XVG22mUgJ
Tpxvh5w8xqpgxJHOoy/AxqtB0XZdxAVRCZTHaWxekIAmV0NB6CJphSsyNO8A3aKUV8Ot23KnDI0b
qynm8RvDBsUqH5SevyV0bwwJlQwTKVGUlZpfyxmNpYSneehCkg90E6mshK6dxkl9WY4c18Co4WC3
cpQReJdCiNSg4MfhFrc1czsh+pYSeK3I277zv0Vxtk9Nq1oFJ2SyCQcSvChrEM16CP2zPvXhuolR
cYcqcVVaGW6KZqSfgtuw16qriJ4D3E7/rWktQjM6rHe0q1diRbH8OSsYKiUKwyw7gYLro2kg2csu
O3yLGoFaVonEy7abI2X2Px+qsWjI/OxIoB9rKuj1xh46F6CKpD9VantG4K9hhTg2IdhJymwZHPdX
de1qBLCl3yD4r+FkzHu7t0LxFgiLSVtZ6tnKryftKkAFhR90fo7pNiXWBfOPzvQdR2t6S4AcbXFD
fXBm8WQ5wrFdxIyF2DZOQDBIq1GjmXlk1kwmK+dYlovhnMZCe+Vvx0C2V7Y5x3M3VwsU1qYmhR0C
dWsb6eExyZxb0x6t7cJvdp3aXdWxZnuKIY+uXjtbstxtB7TKBK56kOZJy0KkW5GNQzuhvmSaFW2z
OGndXaZTNDYb7P8LG3phQQ9Z+mTV9JarZQPyX9NrohqPDn75q6nRMHjO4uRu/j6DgDPJnw4RCdZO
WyfHMD+BtsCsrgeU9UcNfIndXJfE/np16lPPzyghQiWnpqYTqR4a9hXedfuKUIhNaJvD3lYaUED5
g2/9ImTLf6D5zgDM7d6Lou6uQ6F219NdGtqnkhjIGXFjXfEpT3b4vXQC+8rwKRMCVz2kCOBg5XHA
OFLF/tL5OGGWxUToDHHs9GN5BoiMcmpLsRMOz0Oc2f3VAk1ellJ6r7kIjoIW5DEuonY76OI1Jx1v
XXGwUta3X4Rqy22ha8ZVHybGFYnTcy/yr+f6EOgbOw9/Zs2oXyGyFRhslkUzMb2RhhBFSD5HqcvZ
a+7bGWIJkit64B0Mc2gEDA7dtEy/BsSiHOsY7k1g5ehIeKb3EdMpN7Bzb3AIh+ycVDkuD3Le/Pm0
L5+NyPe3dtHgH7XKaFVkDflkbqNt9B65McnI3TEjtxAkGoOAJI/6a9sPidvRrbkBTqDZpCIkclzr
WGW5/bnkm6gaEMAZq2Xd8pK28vGtoVWHGrdZ1hBjYB3tPOfkrUt6gVK90Qzrxu/j7lfJL1sOav2a
YNhaw1uwT72PYKVzyaeC+WHfjIpyHc/KlcnsH6JGKie6wse8J7q7MiBiVKLVHhWZuxjX7GC3PLWm
8GQQQbARiKFngqL+mEaxdg2eiSppl9L1RF+9TV0nWDeR0X8vKaqLQSR3iaUnUBeG16wVkKpb19qk
OQMEyNgMz+mTGC3/7VDYj1/qC38PNjWjpL7o/ufZumkDwbFtDhYHWOLfcrFSV9Ens6jbfZPJfKf7
pMqEHxEBoGsjdx7bmlENLZd11MGANCPuXv+fzzc1RyWZm+wI9TfUlTua+ug2ZbuXYniypupUCwaT
TASNKPnJYF+XEpmHHV6RZbv755/9G4Ds808XtmbrJowa1/ntoxn8K/Qp83ZPeCPtfiaMsnUfh3Qk
ScgEzGGSuRrK4D/ZI5+el39R+9I1U+Pg+scWmpuI4pcsmr8x0fz5rj9rX477hwmxjqgQeHGabc4Z
I3/Wvlzxh84JzTHMVc7SrC8uGtP9w4BxZwnT0qlMoVO41L6MP0zXNfDPGKpjuez536l98TF/ezap
rgY7ASaj0Pn9VF377ZAiU8HNGjNXjznOsbmpxWy6No6F2XGPGaXT+Eeb2dQvfwinGOWQACeBZbQN
xWMV61nwITSjt34yqyqUJ9O3K+e5L+tGfgSUx4u3SRid8rOL5wzxeJoBTMYkJ1TKHZ7ZynFsrZpB
zAqOztJO5UNtiVGH+yHlc6TnHQoFWYYY2aumSvZhUGvF1nUo+LxbYUv4dGpz5zyWYZfeJopjlGu/
V0Kx7QqlAUqgtkN43bpuRUAvXBZtRe9/LG8DLrzGzuZmqO/0tvPHFX8J1nW1TfPvquMoVKlFkNiE
lVq4CilEIvep8sCM1F2qNNovfRwS6TEUHAfK9wFYOaaDje11vtlixYxaSQItkbVdeNvmJoT5Td+k
rpR8WjyqhFlyS+K+FqdWpL2JEJ3LoSKfG0q2TFWxqgjEiw/g0Pt654fmPXWAfBUbEzbvAv5r44Hz
KYF20+r4ocseQyM5qinRtkGXRdwQha/P0wJzxgVM1MLnRFzXf8XQIqOt6kvKVdIysIKMEWZfIu+M
eN25mYU6xBaje26nUPRPBlpU44EXuuVPOxzCp8Dt03d1GiZJUm8lk3VcI5HaAoSx2BXu3u92mLT+
xnB7/5TBRvd03Tcec80KaeZbebCpYjFFXpurhePxsfhL6Mbe5XaKzlVT0Xp6pVaAc5GVD2xAlKg/
8q5shjuC0FKN6W4cx2tdH1WNMSh/Ktx8pBDtWpO6OUcFNHZ5ngZpocaxCadc1ZUs7fVo6G1FGTAm
cixsw4neaqR0+dlNK8X5sLjxwdNwpz5hHoEJLF9lBfrm2ccqAm6vURApxyywDQzSuo0cxETBgM8z
t4nL8RBh9gKsmzCdXYyGzKJYlyrWxlcl0aZB2Y5g/iOZ6VtbJ9rwVJad9sCoBAt6jxShukkbGQQ3
xKsO4jm3FFffjxWetyufK4phUoi2W4J0I/KVJ/pubUJBz+7bYaOPVBVsvUM/PAXKS2lm40NHnfte
q2WwUQA6eTKh76mKMbjmDCD3o7GsW60kcIi/MwXgYurJo1JL6CnEuu8shkc/qo6BwaDoFiMcp9wX
0vQ3rpNxmy2HZoO6uNxMjl3QilXzekPL2ThSMKpuIsorc8weRYIEea4bKcMjxHeiRSPSEzNRiesh
VKGB+X22DjQxSzNMerlW0D+gVfXXdWON1DG1eB+0BokLfmA9q2Plh+iJIuvEuPaXmfXjW0tl+QT8
0Lwr2t6/6zukRbmm5XSIuoD/hwQ2G3byzimC9keXauWhVSmihImKNTlpRXjjpAMvTCt7J4dee8mg
yO8pGJNZOXKqpHRsaSxFxT4h1FSuMif39zIKkr3i1uOmRkt6HRR+RBpnocX3KVdIUhvj/HsOlm1T
tW5wJtZS7FCw+BsEN802Qre3mcah3stal3uzLWEaGFxdItHUN6j4AAYqkmIp3rhzZ/rKmx6NA7sq
yucuKhtkanG7rXNl3KbUP2+nOEgPZH8SGBraqLKtyDyrVgN0xqJqgcaK4iEh5+pHpsb5Qw1S96QN
DuIRW+PuhF4i0w+mnJRvajnJG0KdU9AJ42iD9Ppv9s5suW2k29Kvcl4AFRgyMUR09AUJDhJJzYPt
G4Qs25hnIDE8fX+gq05Zsts+f0Rf9o1M0iQBgiAyc++1vhWl1U1kZTBBVJBvAZOFvmnljh9antrk
qvI2SYlfhZhRq91YuuogKfAz741uvJvtut/atBfW9hBM+qqbqmkfhCZRrdng7ViGWZjyJAsjqkgU
zXs43LhcitfeMBPOEFJccexH96qk69CMsr0q6wjENt/P3ly8QkGeUputwMuINNG2VWRZl3VsjHty
d6WPEHo8aYmZMVpNBctXSlpB7jlIOaTz2gxCYyFex0fdSqZt3sAboVlV7QYXtYcVk+/rUlG5cpvO
9AfEm49Bm02nqCeeh8TgZFvP44Ly0UjCKHMINW7erZOc35gtbBO9JKqGPhLOKUMz++S2fbIb3UQe
umisT12q9B1L+/E2yOmccAwoDSN5S3bpUGIM0fXYTyrDXiDV5saD5L+bmtpjVTRXW+zZsV80Itpq
oVFc1CbNY8MOuitnUTrKbOovoxSsSJTJYUtT1NmMoWP5eqmM/WyrgGiUUG0nC+4VA4K7Y4UbbEU4
B1SGIaZCUk1P9PHNL1k4NFcyAcdcOXKgp1XmO0T8dJrSRPhaPrdr1x1gtqax2FAaQ3UEe4zSFbpB
e5rURaQNcl/kSHotTBJHTScuNu8T79lxcvsxRS90rdFuoNAROrvBIz0wJ/SZGBpAGvy8uYiibdxk
HaNFJaOJBbXlUofTw4OBOH9LQlpz57qoinXZkyY7tMI3lFH7YT5bfjq7BPBOpKRSKk8uyaBuFjPr
cO1qWbUBCaiujKUnNQfkrGQODYd5VOEuEVa2KWKHUEV97rcSrypyIyse93FIVRDwb4I3qWpPFVJy
PycdB+hfnPmjF1i+Vc6cDr1qiNvIhvmAcChbBlwCQR0PyZityo2k8XPRJ0OwsWeCP50uS3yHTNPN
SFtznYti2gLNW/QDHudwDOynSxLC3ImEXleJ3u+iIV8GkKE8kDRPfmSoSyTtBNcS1AlBZQwsalgz
KeqDBDWTKDRtVaNnx3jq+zvybrW1zGe4JkZpYyaIuwWewNdez8E6bLjMtJan7R2PCjklo3ETF3a/
m1MbCRDN9valbIBfJLqiHwlSAFoSThhnrdVVdKvsrLrIXBeQZeC2zXPVl/PWGubqSmQg5LapoK0L
4GoYTGLL2jY4jbHoYLrFYdYjxbRduR+NcZiPLgcpW4/1bHcPqMCrCLhX33S0QKrhxKDOItQyIiZx
tpgyothrSMDbRHhGjUixQU8aVMDuCXHSjz1t5s8hThlzLr6v+/5fKwB2X8url/xr+7+WN34tq6mJ
w6j732/vtt/vh19L/6V7eXNnc3bj3/Zfm+nua9tnvJQ3+vuZ/9P//NvT/4f1zbKE+N3yxo/brolf
u/8qv/0XOYt9/jl+s9L5/vp/mvz2X6xIbdDc7rnHb7LQ+KfJ7/xlsMrwHN2C9r2MMv/d5Ldc+Nys
Z1jGGy7EAJv/+gcX4P4FK8Ay+U9bOialyf9kobNs/k3VgMuo1IVlSJPpqG0tn/xHmvZkFKkRTaPO
OG6usIGwcpHzoQ/DLTM1BiU68gIEj+v6gfFVgnZq1X2PiUmfv5i06Vsc0jGL+5C42mG4Gaq9Hl93
9QdDoP+Nb344zL8ocZjur/aWAoeBLsET5sJKeLO3pbTtyoX4t9dG6vgRhf02r5jLmZTJxYcJeBVi
0k04E0fm7LVcv3MgAlTz1eSqfa11n02mLvwI9jMszXBI0Y8Hpxgm72DhA6HJPdCjQY2OPJcW1LVj
fW2hkaVoT6PgmrepCfZIAy4RRXWzvN1k4+ZcHuMZaUN3sC5fl+fQIQKjxpyczZEMtB+8YK0jWF02
xQi8qsAXYfpZHlqesrxlXRmU9sXKrUBp81aDBBfs9hu9ehW8+z87BfbbX/Zp2cHzDkPeLnW5saEe
Lc+JebuQ/huwbz+oeO4CbPMATMWwPrldc7sdgjUNLTadbtuQSbSrXy/PiXJ709CgiXgp/y1Yi4UV
L1meGvJYQqeupsTWXYtlytFjusLXUTfMKHi1iL29ngef7LamZMp7xGXh11HFSAYYj9diNaNPwfiK
QD/3TsvbMcPpFXM/S22XZ6TxcFvzbIr7EKDY7NDp30yXLnPa0xC7lu1BlNuWV6QFb8A2zvvFxmuD
dJW/P+qyPZqOK8czdh1BMoXaL/+F0uL877iX+uc26Wnv9pvzB+B9BJMG3Hq75fAsn33Z+PIZBDOb
uki3y+3lEAbLbf6vRf7nlX6SPujs2mQVT0IfVyaw45WZ0aAxQ32XW6zDAKiH1BltbqvyJjEfKM1y
qed06C5jmhE2WSzL3eXJrQEbq8VfoJ9tLqsaYxXk5W2f5Ou+Lw7L4wHMLaWggs2fYraxvG+bqm2c
5ms8Xue3MLnt4TooekTg7JVtGijpv7/UNbt1jR8pHZaAcSIsFm8S/1cvb7upBJ+Md0tF3AFy6+51
1MQ5L1/2YHkZw5ftfTTAQ6R2sFf1tFWEJq4SVb6wRll5RK2zVEYJjpcCjhy5WDpChhc15uumT+9G
LXjALNyt0G5+Stt8kxnEt0/WTZBnVEfsxEf8yxRLAnJ1Du3knOoG8FSILy1JEVGYpx48uF/gyVih
Ih06SDmIBh7S4oPZ4s3R4qBm2KeDOunDK6RbP48Kej0hPxjNiG4QBG3Iy+E86zfW0N1merVe3C/L
CB2n1jUXsf9fI/yfjaGGoS8F6P97jRB2XxN/eTNu/v2afyqE+l86g9/fNcAfhk3X+YuRlOISacOk
DC+Vvv+m7BCFoVM7dG1Th8IjFtnc38OmKf6iZsg47Oo2qinb+4/qgyYiu7fDJtwd6gyGpM5jW/pS
D/1x2AyHUafYUfZ7mWadX+dNfK0lZXJoqxpYriJBL4uiXQwV5BgHOr8gsy4J5qM4VN2Iao5Ibeiv
tC4lrb5COO3IpjiyWF3XeEXJty/ai85Qp1bW7r7Ri3rnRepPBft30RQg8YW7iA5NHeWfjbrm7Ueo
63D2cIB1O52vat0yd0y13ETIADC3gJu1nplH9h64SXTq/2Gz4PvGIRXpugMygFrv241jNVSGkctu
19TR1lXlrs4sOutThGTeoJ4Doq2yGXzSulgHFv7cH861X8wkzuXbH5ol5+3ztXmW7XCOifeQJBYd
acX42e1yt72xxJD6Bkr4dVuwUgIXRwPnoo4HrtQ5ZmIJzeEP2393/nzfPp9eUOIm39p99/lH1fVp
Jjn4UnbRGrHGXdgwpFuTNJhwRS6G+i708Zy9NvTflkKEWOVIFuiJ5tTlrKrR/nBIfr1HyEqWH5cB
gfrtN9LRaA+squt2gNKgvCRjtCmYxR3/8MHfzeD44GC/DQrrLhUAi+rB2820oWu1qg763cjay59c
+DlQUpIniprr1O7woYVFcDW3iAdM1ur9oA03TtOMWKJq81hZItplo20fkpjK4u/3bTnmb88JaTLb
1k0CKjglxXKEfgBnyVqZ4L67ftfWX5wAmYatRa9ovUEXBQ+x0PW1HeCs+f1Gfz7s0jRNehmIbIXB
VevtRoMIqYVrlf0uQfW7LgIvW1c69PTfb+VXRx0LCWsGRwdm9j6hR3dbMzEoCe/aEJEkdgtWhiUi
kcwy6j+cR786ij9u6t0XTKuHjGeZ9Tt3QsdGDoQf9smXCncWxhnUoxMzgjiaTr//gBb8tJ++PNdh
SWS5pC3Z7y/IU5SiVhj4QZuO3q8iDaaml+uHLnby7VyZgn7wNcCR/lRVw0PnUJScarXn0uCtKs1J
fZVJ7EqJttMG26R25gTst7lVNtddt1cDJPn0WMtRx1BN1W9BOzQhDlUtME/BhNi0aMJvLSv2/ZTe
NG45rcNUJoCyzfgIoTjsbo1e+yRqGe//8MmXA/rutLUgj6Ijh0hn/nTaum1omyXuSLwBXbo1xvgW
oKi1opy0JJqo226Z3w2Kyp7yHvD8AKIVeKUL5eC5lQpZwX3WLp5tUGOIWo1VhR3Vt4hthpPNdAxu
GJ5tpa/aZsYZKMsr15n3FX3wukZfOpvWkcVlchrb1zgvYLW6g74PPqBIwtST9EfNTJ5//5EN4+ex
S9LmO4vgTRqE5+H5h59q4mV2Osus26HwyTd9P9PpT76OJa3tdnickzJFVYHrkgDUcV8ADFlp8tvk
tVd6F28rvK8Uq78U1EuPuv7RJBfZbyrjI44yA4pIiTxRGlu7lxRYOhKLKP0+eD1ocf1zornRYz52
KHAcxkmt7lnFcDXD4T6tRaAjOO/yQ+4BW+41/k8k+e2o3Ft8lI9dfzRS9NSEyuAnck5mpxsXBVbd
8ZDMobe2IsdcxUN9OfTqNqyGR2TF6YiEqsz72C/FPUv5R2AI900i5d6z4f3aRb/plBtgR7jM0gJe
OZFS29mpLL80B8ZRET8h/XUNTJUdUjM3fLSSGMW5um5s1Nkx7Xl3Gl6nyqzWGgyJjRHWOceObll6
abo3DuyRXNurqn8QVNPXRF1eh0N8SFuRb8fqsY7RvNDRXIRn2aXQF0jyDDhmAhCBUFy7M0osxaX3
GjXytXSaGyke7BL1dF7LT6ZhP8BB/eDk0C9JDLzIDSqVgWOBbHZ5k0b1UNVdBYOjiVGvoPTjehVT
3OquYYH84az6+cLlSsmslUux8GzHeTelG3F+9RCvAL5j0q7ycecqDLBGPD4EI2wQhKDrIAOo8Ptz
+ZdblYy6Ul+qOd67rXoNZ4c3pwy7+lNrDbd9mX3rKfXjb31sRPqcevaH32/xF3MfCJGMBIZneJ6N
nfvtkNOGniq0rGfuJRRE+DTn2pbcN1rXbpoX6SzGTP2gdxpJBHL+Qwnn5x8uqdvmMj33vKXs9W6M
DcFIJIMq+bhO+aFqFna/qV3Q46FzAYpP7/aO9kUbkDf94UNbP10l2bCwXea51Nk51G8/dK4HGnol
jrPonSt8oWpj5fA9snAaL9AqveSsGaDJdixOo/mq5eJJLyJ7sdVTQl39T3vz86jP3riG4aJhMHD6
vNsb9P6zYWOS3o0jsyB9uWyEpJp5Id243J34ZZLQctWiU0PAUl5TIKKZ4iabPBoeShu9nUSJ+fsj
ZP7qq2E+bEgopJZBOfLtEarrEnG7wgJr4lWCVw56fgnJJJH7qQqnb6odoBbVkI+Q4YSMexmgovJu
IlTm2GbGx3SEIL5HB3iJ1Z2iWW8I1LgVriB6R50ePhiJeepiHaNAYqjdCBe9C/JTvRhqBCV2kH3B
Hw7zexQqk02kIKQlsiK0PNZq7+YiodA0XHJWuwNk4e0Kn9rbleEE+aZQQC0yRONrleAyVpYggiEb
0/3cUrjM5PLDx8/ut7r9Ys5MXWwFTDol2aeqOt/2Wg/fqOU7Q5ZtdYkmPA0DzPrCfdCxui52+Pls
y1s13tFDxrqXJR84FBehxbA6EpIWcozKOMr/MPsSxi/Oc1bGVEiRg3E5W/7/h5ExMBqPXtvQwkBp
110U7SMY4E4EqhJbyFF1NaCrSFxEg5ahOCCjsYy+JbHmS6QMG9ULbc/0nHJJMAKWrzH3cGxmFNUT
eLuk/JCPNfCeZTHb4Rfoss+aOzw2UeZeZoVBJWVY5j+kLeQVynvzzIsxK0hKKr10Q5AWFTKLVRRP
L3ObIw5PRbPOsLD6pt7eD6X95ffn9HnW93ZuxAnww9F49ztDXjIIaLPtLuwN+NnZ1KzNGaRfCZvW
rzB5bLguVOsB8optLGQcsyV32ZGPkFmuf78v8ldXeibgDNJchWjlv7v0uZMSwyT7dufljtoNwp0w
3afPfeCRbWFMx1iSSFfF/ZJQDLBQz4zrfCzTa8erLjwSiGZ2/BiUOoiVihyutpgOjreYT2ZtXuXL
HCcp6jUx558hacAcq8uXzujVhReKCqC07WLqFw+87UND69yfnSBbR6osVgZC+E3uxt+yAuxR4JjX
XSaDrcxh41QSeoeH2Nqag3GHS4v5u34RmVyiXMslu0Z3ve3oLXhx/dkSwYvhlI92nzC20xbHjvrc
4zm26ig+xjXVwSb84hrgR/5wbH8+6W0da5tgDmzrlDTenvTSdFHAJlxOXZG+EOpOLMpMjwK+m/WH
hdQvLpI2S1hEa8LhXfXlS/7h59VmqY3dCCF4FRbfkqpe506159J546JLWkXgjYocw5QoxMPvP+Iv
przUwvB0EsRFDRU17dst1wG+MCeQXJ4LuekV2SG9O4qLtGtfTYvO+UyYhmMCsbAh30D41eNNPrGS
D5jXkwZV+pXjfhGyJ3OlGu31FIEnKAl5AZv1h8vuL050OCWmjaqGyQUL27d72oUQFjBztLsiCj3c
ToeyTV6UDuZKk+s8jr+1TvmnYtZ50vLul07Fz/Rcw6Q0Z78fUT20IiMct3YHTe0KDwWle9A/TuzP
tnMM3QDgvd1WW82z9lQZ7kwyk8wWJxuoymBlldjsLVqrUdQpuqxMNOd4eogNBM7an6ZAP6/X+CIl
QydKioUg/m6cjftOyUhxTUJk0fl65dhcB50IY2Qar2WUfPv9ifPLM3ZpPdItkzqVvrffhg11Msz7
sd1ZxWnozJMQbNUs7CsuziD/OX/X3gx7SfvTCfvzihyVIlVSTle+EOG+u94lrRGWhqhaev/d8zCJ
W8NhdYginFyysblmubI2Qtaf6RjB1gtJZk8keWpKYx0ehPnazVsbfo7akk16Oc/AJH9/YN5LPJfZ
gW04LB51fsyk9L67agxTj8qbFvzO1MQLVxXFQqaDply1J9aNX6OY2bESLgo11mvOdF/RUAjow2/A
ZSD0TzKAPxzC3++V+NX3xQyZb8pybPKe3+0VYsXAtAodn3AfJuhcpuhCw76atchMiRN3rlpQW+uE
7s82VHroM3G8qEyKiH3iQqnLd4Up43trHL8CYxju0bncRgEJCmFx8DRrPtRudDVzpTnWXt37diCL
XcxE86pgXICEdupcqG2xh+dnrhgmEBqiStInG7ODp57b+lRUrBBiMHk74BfdSzbKD3OflRealThP
Zh1+QU+0SZURoZ+LxlNmMKxZzQycp/Kh7oT/+RUZz7ttczF2mEsb787vSHPjSRZ2vVOhXFvQ9ja9
mNVmKMjtKnv5EEf9ra0139Be+L//qoxfzLWw7wvH0x0D/ev7IjZ+AMr9jVPj3sqcPbIUsY+1IEB7
b5GVU9rGxdA0l0rlw2UWUN+0rFpeRvS7fr8fvzhjWEtJ9ANLN+KnkaHC8dlVrqh3UL6uG5ErAIO6
vomHgiCiyHgZ3QJjVlkcE2G2fzhdf7WYZONUc1nEONTy3/3KzTkIE/xkNRAZ2Dp9GO1Mt/ycVGF4
zMPa3MQayVGkyVwkKkScRqTa7z/8L64ynk7JT6D+N4T03n39zJQK0Bmy3sHiBuXpXVgBySNtCzQz
N5HO/fETsxT6xVqSOaVOgLrnuPh23/1E3VSUfTgbbFPl3ufSPBtvO/tmpGizjbvmHlhs5htj7T1o
0tU5DYMv+PWigzMG9S6EAXiTaC9FosN6XjC6QxyTCDVY4U1vdnjrarEKy15bd04U+5ljaY9u0K6R
1Eisum161NLRwT4Lo0gPqnszyp7bScExa5vkpRu9LawaXPBkGtFFgGzNr51lL8y7x6Krhk1c5eEe
WaD1jBTps7IjuRnMseCX3uOwNZY3EkbwkjraLlFrw9T1O6o52oNAThQ4g3yKCVS+oPwVnIIY3FyJ
zfdG6qq5nc0lv2mwbmls1I8dZly3x3mk7GfXeupnI/mqqOtDx1o1ffzgsIK4LQepnQAoAE3IC9bc
yKa8u8TxAPyG0yHq45t5noyntjBiBA+W9wG9crGzHKBXHUE014WXPTGT6S+aJJyvRlMn1wuGadd5
n1gEpafKGJOjOwMXYIQsnsghftDRRIH+mT2y47rpY8S8LZ+68UWUMuPaYaZ+N2uIYvVsIN2gL++T
2Hk1o2p+1VOi6tyMlLaYPCmARafJ6WOa0t2XaiJqCpd/Nq/cvIQIV8HNCwUxS8ggWIF1Gcq7OCXB
KDHy0cYki+ots9rLGTfwkZbbMyzzfmcs984POdHsrudA5HDSnPiKkT2+6sqyu5yWxILlnuFWkkAm
c5ctVqtk+VPqQn2/dX4sSEe/VQSe4/7aJqklj5Qe7eP51r9/hjyk9T9Qk3NlhbwV/S3C7TLGXjXF
p1CM1DpDcrDDIC0P0YgdgsALiGG103wa7ZLVy5JfGYcDhsPl1pzn2SbLiKtLifi41spmvoYLaZZB
fX1+hM7fdB1nidi7c7pH13rsUKPe/PunJrgoZq5y5eRt5Ms2HcF+sDhvp4I0QbMSj2OKmqNzcjQA
/bzqhkDgTmVJdemp+mniG9hGjhOiL5DBvXDLrUEM1LMWleWBrKoVjCRy/qpKu8PNqd2NZX2rMqc7
lUmh3RgNtWMv7nbBqFm+DGXwEEZpfRm1GIjOd3Om+KcJ32bfjhcNSdQwSp10uFlAg8OU4ZJI4v4G
I4CjJweU18FtnXkwEbUxu1BVHawNXA3bRLeTW1Gq5JYCk9oAqZx9qIuU320VHSw9VgcI9MkaioD3
lEGD2lVl5Wy6wgye7KTV1oXoFiODu2vtcX6ahEEJI1TzqdCC+QkRyKWGWeoWaW3zlH/KlgdFG2UX
Iz4D+ocOcNCqfgwDb7q3OzwBjlE/1ghsIb6FBTVyCxl92dOiY0l8bbexdX2+xdR1YK2xckhM2BpD
xxwpmazm6NQzYMo6/XQ2UzpuZ4O3zcj2JHZJdEF5hQgkXNNea3bSAE/GZ3lcapQrM3Ux5UvUuElh
Gfd6XqQIqW+QeZNiN/OxEV17jyoqbLgsLskBKRsmcR21qTFUJ20y58NYtdvWJNp6SEO658FtpxRI
p1F8QOt6wO9dAHQyratFt49+2B19iDDdqSXJDkh59CWysZSbUJ+pQej1tgxlvlEYe1lRdzncrv52
ckf7Y55Amm1hPVxoo9Z+kOOTlHj8LJS/VqVROC4StQvy2v3YR5c19JxP9H/H7djM3b7VwvSDtGm0
L4/bFrPcrOrmtRq5rFpu2T7aAsIkRG24EBF2fdTzT8UUf+JCkn0qLCTAVXqfmGVz4xqp/RQlWyuM
8yeEp/0t8M1TND1VojYecPKWJIqOj2HfBI8yntOrpNNez/cyEcenos3wcgQlWtlC49ug9nrLIAPt
wA7ucYEG91MHM7GMZnHIaIH6VWI2e6voO3+muLSvTGN69Mia9Qmos+i3ldMj3u1FP6x/Hge0Prgq
oIuPEYEKIr5rEGzdd8sfY6R+MJauuQ7DFBK2kpSdC2+4xGhBj2q5m/Rdch8XlW8P+icvbxRIuNHZ
D7b3YbSKlPWazW/RBPSpCWdvhGn8uf3KFz3slTZAyhxccRPYDutxiU2plVe05fJVMabuzq072hRD
Q7JrqOyj1NxqIzvI2mMcTtehW0/X51sqYiJTphCiZy3ZTqNFP29s05sxr6JrO3vyasSRuZLQAC1M
Vjog4kOF4GuFm2P2bc02L0HADiuv9ua9N+XOATODn1YR2nSnPIQA7Q+iQoCIH9LbDeSx9akstrRo
21tz4a1boyDA0HSrQ24LzlJnjq7Pg12JKh0Pw8BCP9Dnq/MfSd/ASD19p7dNeBRevXFDAydDELzM
cXewI0jgSf211NSrHRCFh5ds4AMcPNVe9FnUYBszPL900DiLDk25jhlbFgbhZ2V+aU7zvmEZsZIi
3mjK21lW9SVO07s0DUCjZNM2nOOv2tTsGgAoBFWLTdEK9oJ5n4KGXzowsHGlrlSQHNuofe5qgA5m
8yVRR8E4zgJmPXbiI4yCO12byPiL+1um834xIklxUswbk5KE8TKH1HJxhEz8bE7dDfRturPVdQZm
kFGXzlIgUJLgs3bSZxdgo5jlq4l5R4D6x08FQoHLmvatUPHVZLpf5g5LSwGLUwtxeiOOHvCVG+tR
B3RKKzRGv1eqjdPPzVqb6ksWQ8mlUc5PMHdvalvNgHqqi7SZL6wpu1UFUXUsmbIKPHwisKSRXGoV
866NtQ245R3MJl9mtByd6SsrztvKor86OQ0kcexJG5Z4FoeNKavkY1UFc2XYnapT+KerxzSt1dpO
5F0idKz7rdBJ4AmYFUjqtRgn/DZ2X10D3G4c42Cas+628II7e5prHya2AfGXmQnpdEuREWsJ1bi6
dK+zpMd9Mw8duZr5RUdkVW5hdRGFdh2P40s821tZzqjSm2nx2Bmfikq/olQC1QNkoG76zsza02vn
L9EQw2xU5gXmeDjaHU2VWpuJz2yACExaDWkI/DOKkBKNq3WjN3i9W5kRkmwkMGg+mL17NbUIf5Tk
VE1zfAlmmrRISOsrqBnFVh+NZkurCkSwplIIT+aV1FhHFIvLrlWmd5hsLgnC+ap1uNdL1/qmFZa+
dmWJ63r2wMXOt3rrsUJGBb0KbHsjTK1cp0UX7tMAnAyFfx3EDsx6FWv9ZnJoWtjzyYlUfzlGeD1m
C1v4UB5NI37s5rnDzy8vqQR+Kyglh+hk2z7/6ibJN6stUyCaBMj2zCygljXbNOc7Fqp9spX1qTYq
BAYwauWduI41mtGhB01pGEZ/1NGexiYgIBcWbqRJbOdJd/DcbZm2lQ9mKTupINzOpv2CioOc5lrC
hbLBVda9Ytg1bN9IiBqsp+5oJQRmJvr4QRqatnOG4bqplOXHdD4hMAyHvmRcqpRzkZsxZkqiaK1Q
nwn77MH51tukmuJb7C/Xaokf6OMIv1BdjYd0mMbD+Va7YE5Cr78g5uVEOUfshjmsMOJb5SF2WOZS
Z5RGVR0yV2hIQaKDV+DTrHWn2cA3KnzSBvKVmxS+ysPm4PZhg8qgJZKulJTgzw8uRpoDcPmjReoC
DKG+PhhgWldDpde+7qX1wWR9g2R9qLAZ6f3JWTZYi6n6jlrIjVHyK3Ux0jYUxkvhkgPAp4jyETOO
k7zSGogPCQTXg83aHXpF2/uqAZDOcdaJrU3bg0T2irxvkX00IxDM2L0q03Rvho22aYP8swqrYoMp
tl7lqi8PoHWrQ5rQXEAXK+miaP0hwrq7Lye5i2i256M5XORgPGgCLU9gEQgoFh+rZbea73r9fqqQ
jQxDoK8xJ7WH8x/6glunBZ/bYKEc2zyG9ioFErU8I5Y5ov9fNy4pIlJ7bjTcoe1y7/wQS/BjXDjJ
Zm6AsJV1cZjRxB7ccf7kSiZLVo+wjEJUteltu16VwdyRur0c5bptS98ASn1g94qLOeA3DyDuInEZ
+CHPH6D+Z4d0uWUMhETIqEOWTSKGCsot94LL859yxusnCuOpyEKUz410wI7yn0nmcak83xxksqFM
5+zrYgoPU5pCDFpuedG812KbVdAgtq0whn1cEbXR1CRmq6Z+jqp23H6/q0VeduCU6qE8kz9hRazy
CNqB+JUQJ8AfIm3iw1g+Z2WYf3/Y7YS7Kuyk8fHmZMW2gw/NWoNY4rzvtcumTj8bLEw3NDNcAkdV
xnVcXVkpELbIaU91vHNh6Cyu3YGOJ+MafK/ex/mp7Q2+8VWVx+neYAUHHkM46xkSPUJ79wQblT/j
kovr6WBrtMrkR54i2GidZhuSjeAawYEiH3D6tGnWTXFBUKm+lYFkcW25lxOm3PWQAksT9B60mrVq
luqvQ68Na7JDIbDr3pfJ7La4G8cNlHvOpq5YA6eJ5nW7xEWBgCKg6XxzjgVhwfyIi0v7/Oj3MKdz
btP50XOsk6yNZGMFlCq0ydjMuh59D4GyosLgR7G8WrcBhyE4+e84qvPbn++SDwR+zMMTcb77fTvf
/55fWmpGsc4BlK+/P3h+VnXe3X/frmocJPgDeWT/7hvGKXb+/JzveyKn7FmaREOe3/ffJ0Z4BTbj
KJ5LjMHMuZcdTjW5b+XIMB1WJDCasPXPt7Ll1r93z7fOj717HlKObIss//H8+PnPEJKKgnb2n7ci
PVdu6zG6Pj9EIty8afLyc9sVLJVdYsExYgr/fPffP3PCQhoaL9/2+SbXdJJRvBEfXGZdlgZz8ahu
JUbxGntwWR+VrokTGkrbr2bZbtMuyXdjbgR+NTokty+9wDGZBMSy7tuYYJMfQ0Ou49x+ZSCCN8XF
eZc20YWVF7MP8sy66Saj3ZJAMZ5sl5U4zu1tnlOcaVosFaJCdT8gsDLT4SukI303RzntUxfQN4zM
nm5vrH92WbpcR5Q6WGff585HZmyR33Ahh/MyO+s2x+uqC649dpp9bcfuqpHmLYIVZJ8jRsIgCp5L
KvZkMMzaVp+dT55zIw19W47152AMs8tgwr4BcYrVf9A9wqtn02DcEmXHu3wJ+Glme6d78r7oEBcV
c71naXUzT9Y29oDwt2EQAFo3d5bRHbOGXB63J8/EQ+1n2YGCAoYXdaAJHJee36iiWSsnbyBu1Z/j
+0HVt7EI8EuB6y2wNlvleAOc+Fsn5CbP8Z8wfn5Vygh2UcfCw7U6X7XiMgHnTQ4KXYQRhQULO4pF
1FioiDXMkDoWpZraGGXpHnOr+jj2171e3AVpPeyaEAMWxUjvxlHlZ1Uk0SZ16y9V2D9oXT1ten0g
BrkYD2ESYcXYannj8M0ussRe+PhSmk1e9zunLLxD2KBNiJkbGcWg7Xvzq10Exp6YBUyl9R1uWvJ0
4uCooU85GNPFpErUSJZ+9Lyu2qReQm5BX0KFANjj9/+HujPZkRtpu/O9eE+D87DwJuc5K0s1akNI
JRXHIINBMjhcvR/Khv3/Cy8MeGPgQ+HrbrRayuQQ73nPeQ70CF7Pt1z+qd2E2CQj8M7yEjBqXk3f
QkbAQ5s62EeJIjRemHR50uVutQ0ve1Uga1nFzTBUcmjj+S8ex+IWuLSeuyo8Cz1m+Mj08HAwnmVC
vpNZbc+Bu7SB5D2nHeJW1zKTB0+75pE+FmJd4o3ynBxEuYWvM4Z/CTiU+gC3dHd1kBNZt+Uvplu9
YYdT75PA1veM6GzPka8yWMvLvkvW1RiozQINwJDesFEUAQNhzeyOBCa2CnWAf5C9MNBM1JPTXQGe
sj3H+oGPKeJkwtkAq8HZV/6rtsmoFQRSjBKLi7nJe2EcZwz162ys3KPwK0kXluRNJCTn4ALJNnYA
mKMk4opKP4McKlM5O9nGyZW6dOhDLdndlStCRR6YWqZwCD9GS5an8HdR9+pO+Vkeg/GfPfvWJygM
7Whkh8Ksb6aF+0N71EK0aToCZtdi53tttMf7Gm3SgoaHEmxf6wIpSjPO+4TMEsaK9Wxl7w4MCDL7
VAPkNYNTWnNIVUkFqq4pdwYge9SPTG6CehiQsSDa1bJ/8uwSGgK/SITOdex7GqDMduCqKcPtVEGD
K2lLKG3WwsCwOdr7vreOax7Mpflr8YBJAzqKwafDXIeiX87fFatko84+jVp+Uz7nnnpqz1ac5P29
8LFrCbLhiRcJbiP+/Wjs7C3Jn6+Ulsex8potR+6arHIUXNMBSmLpUOrSVNg5PcVOGt3vgs+JIjAM
27w6l0y4GmmHohWIFoys2MT28CfL6unBExAjjO77lWrGntr2vNlNA00Wahb+0WCas3B8n8k90zVP
RpdOc4GqZ7+5IEh3glzLkYYHjyOQER0mHZ8b4tAwHvP0Rzc6f2LvWstbm7PHMTQcEc4R+dNcW9E1
rZ21mD3OZkpway930eA0w7EZrXuQKIa4SAt2lMHedyZsmRyUr83yY6CMz/VOQdUFpy6I3D0Va9Tv
yeL6P37YPBs7J/qOm5QDFkuIrRlBfGfeREvdB016qStsKh4dLwHrwIAVIOIgpEiPiqBzi3H+zEA5
buyQ/YWAp17joIO7QuUhn3Hb2ntPJcdIoazYmcCPYFBz0yX0xwTBwZ8qyC1Zc+yIOFOu88u1wMvR
d5+xJk/tzVurK39XYsJC2orXfRqm1EirBJsrT2tjyhGGouHgmv2vqZrTYxBrfi2xNmLa4Hiv2Fv+
7jaUmdzKHrxmuJAhTXLn58wpaio+s52fJe3XIPSXbY5Us3DYqUxKXNVYWZwTp7+17Rwn39lPxeSj
hYYUQxnygst5rznBPlmwI3NmGRivXJF2D0WVd9BHZifuDpDp+9zl1zRmqZEQUYdk4BlcbgQ9RF/D
9mDvjPNKTS9tzFO2TDvQrG7yidjorTnc4t2B22KMs802J1Jn6lciZe+rzuYZ1XNnRvyaDo/He8PH
N6V3jqnDTva0cJGGyteiWAKS+SuSN+GjaNdDJInmMMJZG5RI6lm5DuRwG5K65cQQhdtBLDNWWMLB
KY11YPTjU9qeuwlyrN2F94ITYFIa6qEcSYd2xEXn6uIK/uejoHRqPyG+7Ope7zxUsy3n5IQ4KMY4
Nclw1xTWNXWZQmoQmUM9FOeAZfq25KG9SRJ33g1Kn3Q62tsJpZ6gfp/dgTKTydfPNBXhn8ublFcs
pwctM2s7fRLpEM+aBRKJzMpdB1VVrWskr13tYmCjpeUy4hE/6qT4M1iJXC9EqhX3BAue0vldlpG9
dwfFMxat62CpmSKVYAD13Kojusx09BYoYauCte5kfAT6QFwyHH8bcKjOTZdHlzGKkl2JpxI3ls2y
bYyo78H3d0MKMC8FlH/avfKnxmWGjSf7bkX1GK6Mvs6fHtD8QFSzXj0kXr7gAC0T2q0/2geSW+rJ
iZ8BT4kfsoRrkCf2Ex6F6gfe+GIXVl23sfpP1cfyxcvz/jqm2Se3W/PShT3Hei+tVlH8betcfGS9
bs6mNIDQLX+JM05sOt8uTo6uR1pS0BiagL534C/fRlaeQ6o6FbwG3XjBh5ha+txYDSZpwKw61eM9
rGpFvKFjJkBK8uI8P9h2M2wCa5jvDh/zystB2ZSkNdcTv9A+MkoKxdOfHg0mZR7qh/TT5MbO9NaN
UrxkZX9AgrKwo5XfnddpQHkq2bnC/C66e46J/9IMvxEk2muRE9OCHHWJ0io65QK2pAcdZ5tn49G0
2p67yyS+YQAAzFlmDThg9gJTD7stjp1TY1LZrgeWJAwvVRLDuVng3zHHFI8L92TaXxnJa2/ScIDL
xNq6WcyAG3c/bae++baob5RJWetYdOPRa+cj6OIdjWKHnurWnSFT/0nn3t6dCJWztD3obngGBtXd
plyZvEEsvaPrwiYzz9sVDMsR7166d0wzupQNZ9ih+lB2SpwY8RJXZXQQ0v4ddKZzjHLnOjoLUo9u
HXBHam9OvT6V7JuAgkMr7EP3IsbkL9E6BNEgGLZQMHwAhMO+pGzj2KUZ9ZNl1y/QSRoyE+o/43gq
0RNG9+DQMaZBC7FHoeCSp64Fn+qRZZ63MmMRrITM3Z1dLdwTVmAYTaatn7nO2hza/jBD5jxi5TnO
aQn6JSyxVfGkGJS/c5CqNl5tyqMqvGnlx9Nb2ljemU6KdCXsBSo7imhHjxi4izaTP6xSbFsfSbnG
3bKXvsjpOQLmkeB3vEfI4yu7aadNwOLNghvGE4k2LrAuCB86pQELPAG26taL/lpurI8aiorXOh7w
nYxDH/VIG5spey1dqj2TkNeoKQDh2G5/tQp4QqIHir3Mn+eZcRa7K7zT0ct+2kisRzeMfiZDrK8U
JVo0Uj0lI2GRsgexzqKd3tUsQFGRTHdMtPDGMGs7Y1NdhumEcZrBL29pKUs9tXeybI8JE8e5Px7j
Agx70wbTbqioCByKpzxvgptq/DXmk/HVbAEkK+PdGtnKBOqRA4HaGc74NXFWvFQ1gyfi2iXM43lb
YMfZ88XEB+W+x7UXb0lGGz/94U8cVP67lX/JSQCw8sbp4oY6PKpqZg+XQGbKivSaViRgLLd6FRU1
THFXWM96eJGFTQACW8I1zcPiJjqeJEj5+wLDyUOkPfJQmflXXd48AHKPJMQ1HYqk5WTbdg/AMvH3
VKrgZoB9trSHedV3cI2GBtevRF7QHii8AGjNBTKLc2ndpNupYA5WHBujW2Q+WHtdxGQeElUXBzXP
LzLt8gsriulZURYOCIdZ419S3XM/mnYOH/9+INsd8sL+K2uH5Z1ZBphQlwKLdiIMlEwvoG/GK+8D
/exq85Ta6c8BmRjVWrOhofSCaoqovc59LJgLKFHDDcTH6lSP2imstRH0A9Jwz459Lh1oIXifQTiE
R04MElUuVtCLN723i/Aubl2ai7eBb1a7niKAi5O2264I53OFULzNbJPWBxPN04R9ZbYe6+aGNl5r
iodHgW9kYEnZUHJwITs6nqIE83Ymh79ZQ7MBlTLuFrTCePIYWOssazcaNMy+EQnc+tROKPNEVrTO
RZnIH5VHRRVuKUJLAPnIfzgVcBlPxnAiPM7vcUo1rRFTlhdWgNudDCB/syigE5Ry+cHynaeIS13A
mOdi42fddHfqCerb5Oc7u4x7WkBytU4nlkGW9xsvqnH0UsqGRis74TdQ538/DDVEaznywcg6Ew8x
1Vs4KdaL5o4/5brtSRGYdL1ldO7GyV+D8OZT6ThYJSt5xExVr6bYGTgyVuDXCiE2gOT7Ta1sNsfg
mY+iS8a1Eg1k1rlvDp4cMuR/lDsQXmiv6bLjhyntedCF4nbfDZwOmyz8gMR4LYECrKAGq/MYZJKl
SPVBMLbjkoiybWpYvyfX5Pw7lcOpYybe51YIEcgXD3vu1U3obLzHMXSiCSbRJBwPYp8T7OEXwY/3
QZRbTfo+tfRFOF0JNMzAwBeHOUehHG6eRJG4e8mvyP6mMtB5j+oBX59fftYG+dDRHfNPdHW5jrnE
Btc/MlhTRk2T1GZInQbLgKN2YBJfhJWrK6j/2RPZvqdsd0X/b3QkAoM6sC86nR3I2L9UFBls4sh2
6PYEAu51oQ8PoeuPeUGdQxeZza0/myL4G/awbdMm9ja2N724vnCPfdevQrPFrLA0O4iKWhjZdcwd
IT6BHsMbVpsOmjKAONa18x/fxYVbsxxnepQUJbaAHKBSrtlPYHwnDNIltdzFeakILARY1pmKig4W
VocJD11rBghdgYB2VF9tCjiRTbxtLZuTvsHar5PRvpQAN2JaxaU71RgNgEZLfKb7Mp4PupJyM0pM
74XcDGHC9lPufbd2vwfzSH4Ekou58uLMeTIsSwPjMw61WW6LEuHKHtF//Li/KmF8jmL8Smy0ENGD
p6jg2IGZca1jbUz3WQfRVRqFulh1F25wUwkWmixRG8vaVY6dbXnfL7dutQYco3bO+AE/jmNKcGo6
wfPebTbKbxpe9cHSFJjLg8NxiorpbT1U46FzSMj7sY3lEkmGswT+OjlQRcI2V9R5uCry9KPpDZRa
NH6GVPw8ksJWXEC3kl7hk4Q4WMRTcE68nWW1eMehH2+CCvHL9qIOFFBmr6j1dvaxWkjKvKNOtdf9
QQ8396HTADlx0mE7sGQri/oXazKfokcHWcsgWsMpaJvYqbPKfPMsPCD7I8jj5wZxCXLesO5JL5wN
3YFbrLrnpqB2tC8S7BC94f7oql+B7ZYnbLD0F4jJWhAy3qFf5noDYU0DWz5MxHvXVCJWWw8pnMwt
IDqj4eQogvfUiELkRVntGzOl7k7ScyjiMdgtoCy+rJFcg2I2Memy1JV1In5XrtiqDpxlMYkrEkUr
glDuOk1b5+LiyjmKgTrpoKsvNHei/LRKUeDGmdPvxgsPYaitcRHdywwdJENby3Jol2PbvXCCUlys
DmaZtD06oZ1vXLL8LD8TunZUtJ9NgZ1iXIVNHYCSaxQ8/fnFYlO2KFLBybJLsaGCfmKm5oMb5MT4
7xsxkqf10hRzd+IJd3InvyB0M/zqBxsie14b69ZB3ktp2o7Srd1wfEtq6zdUypItR/WnZWjfj7KK
10b9tyra9ILFLtwFXv5n8Bapy07KQ07k3gvpyITCBLE/jH/bdnWP83+6LUL2ZLMna1PCvz1XdWSY
/tGqUiBsEfsXUQNPTDppnFsv5yBLtBCMS+XynBV/2fMyZAmOL/Gc897WiEWhkSMsyPEKLRUNYw3r
v3gPhuPUqeBUWJ21trycbyds2IpSRLQlwH+K6DRUQW7uMgiNp1H6HUZ+aOSZ7o9NlfcM6DxKOEc+
qvjbClT9MF1vwg0Rqm0l4Qz6CXcmTLoVmmPEQI1BNSI2kjjLi1VERwiKn12paLrrJkCaFHuoRl5K
kgXr3K/ZEM7Mw2GLDWuAW5PUnAcySHCnqXC/YguJxi06vmX4f3UwULDtjeWq0NHCSTR+lwSJTTKt
OyTHpbJiCs+jwx/PHUOf/EjT0Q/lqk3CyvEeTemBMhmxBGyTDV3Fzj5g2VKk/ikRNMUOk1UfKYEp
KefwCK27n+ZkhFRI0MthZUNGy8ytRmQBZV6MhvFILA+mhA2VyrBbbuRSvdMfN5wI9tV7OZv+umb9
NLo+C32nkbhIJM99l27ufz8AS/6RaGtof1mzQ7zIjtNcPcWhdC+pcn5zpjS/SuU+vJj623Rqwp2V
ZtdAQx1qMm1tkYSoKY2Zf0ic8QW3ccms6cMOK7P3PKrpBOlhjiKC5XJZj3XJS4edlQNTmZ/sio6d
oi1PiZmoYzV6D6pWx73d8NCai4b13ppXRkqHeYnP46vjuNar8D0uFYfzgXKJsaDqVNAYzjnAec2D
6iD6lh6btniRSEJ71mU4PLTT3ESvXjhUTcfRBPA1V+UbvWXIK51z1JHqVgTBt3FQMKbJlMqPbHCp
rkIwnUIC9g0A5RT+6ElRCYwqFDMbNh4B87ZgFJhJYVhgFBuABheQy7vFyL6txiR8tCkNwMYoTVCj
0c8A4xrc+ITg+Ej2gOhWvy7r7gDy0jmPU+KtImaxLkd+K8AiIDQM1k45zDRzbV6j2eI9GMi9SNjF
TIVBLQaD7tWPin1bR4w65Mv5juPnWxmX/i4HKbx1FxJpK20UmrSKr8IcD+boRqeSs/RRl6TMfdni
d7LLG4Rp4zAmO34fzOVG/jzVQYXfZkpvEZHBNCc/YScWAEj2lKygxvY4S5dR2bjm1JWsYdPlG8ea
5bGrumEXEvHahJR8EAfRSJr+R8m98iSsSXFUSI8VDqq7kMZNTEofafRob1GSgD6QaXkduC9TWmBO
nqB7hP4UQAh44dLilna0qLdgpS9FTHv9pDvaVquSp1Vl5ut/D/5QM00GBkUGdWcD2k3HWzZxVDQb
+VQn+d2xEX1nV29KI9dnvkwwV1yX20RK8yCL/ooqT11to/wfsc9yIlX2j7rijBIPmI90wWZIZ9bv
KpfVUxa0W1037meI0LImCsRviXzHtmqE82bqQ6f/drJzXxrH7J7CvHupWvxTzMMg0pykfPPK9G/t
+/pvXaPveVTSzgo/rGcwCmfzdNHUAR9beyyuoe3u52iUn7wGKzyINo1Lfp2eekehjvdTcKPMI9nF
SS3Wo+5BEDfl0WCVHmf2S5tFz6mYuYhMpvOpduSagPSEZVE4N7qHocjlnXfXS+FUCoigRsq7N8uP
yRSUkrZqfHJHimTMwXRfZ1zjq3R4IycXLTMuWI2hfJqkMx7aUX4LSaF9mAeNz9CPocidxqchspKb
Mk3BuuG5ipl8kW6Cs4fOuQkJMyDf071jm1W6NZI+2DBae8emVRkhALJts+Tcr/DS5kuzTYfkzAGe
oc4eaF+VSfHT8qw76WRjT2wz3dkKkxuP+5+BNdM9ZNTdMauHpd5BFdvZLnwSVCmwOrJOPwoxf0uu
7yzU1Ysb0U/cMEevCu7l2dTmfRh5/OQBNGNzpkCHBoT6Cs8UY4sb9qxW5/gMbJcty5xdCDQWN9u6
JIrldt05AgNJ9OjKpL4Pfq1OheaqIzHUnkM/Nq/ardobuLMjYPAfjmcgP5PMOYZKcaDpvLUdcOKy
osR5pav4GbG/O+mQvhYiAtQPJ/EPPMJv7hACdiya4tz4cfmwW274GrzzJqDPlaVbnF+jvEb8swno
0sYtLuxombGkPojImnZ93tmPevwXCvY2TV/6l9FP2ltv0szBM2PT9rW9LZe3iFEi3fpJhvMOb9PA
Assr5xpdsO+eE6M2H1F6av09Yavyq0CeWvuj2T61+qnuyvJC5aPB4FlYHxgTCXBbCoM5a4Z35kU9
XGPphp8OsGW2P7wULeQfTocB2yXYc2iW/a9qzLEu+tI9Cav9yURgnm3FO4EKsa1JHDwYpvrc4Sfn
W+HhVJQ6fYL8/lKDuaZWLEUhWX6ELKhAbvSPnPf3EzGIh+VkKx9GyMnNW1xEuZWd9RQF664hb9Qu
qOA4Gbhq+ZF0zNvGPAyHsu/3WhfWsYm8/DnGGOebzTbguQgBUM9nHwHjMPnJgCQjToNBLFBGTvKm
YPGiF7bxhW+9IsHYIEC7RfWzjDmIAOvIHqLq7X3LdvSN3TY2vQfKnu8Wd1tguBPdiYoC+Sb6ZXqG
LqD0wSA2dHUT8xWmuPiunYZXYOA9+T1Kn25NftU4dG5shR4FvMYjjQfTdoIStal7catnnXF+YkSn
6c28mmj9C6XxR4dBmc+1yt7TBnmnCcmLDZPaufQQMtFaa49DqIaZfZVFqTYCVyZ7qIiH8NJ3rYT/
i/6dep/6+odtJHdFw85bX1TjPvZbhraY/4xyy4c3heGZPT2Q7XzI0UnKmDZ7wD/anfRjIF0ykDv4
8BXCZ1FkD4u0IYsS219xT5LyoGN5Asvd2v6fnpyCH2+LGm3q34/cs4Kbm7jmFRrTJtkY7IM+SrdR
Z7/kgreKyvzoFPhOLdLw7AzY+/o2pZrX0OJKGxPebc/rX1MubsTe4g0zFdhrbxmp5iQ4yjaBlDhE
8vfEimjKLPOS5qAPJB03J9uZgR3WMCId+mjOjnC+QqxCr1Ti2ZwGvGYdBPAwTTmMz7DJ67PRxX9H
5KDnLKZYUlYYFaJ/elWFx7QCBs7uBvnKV624hNN3EBjjuHEcnJ1AZaw1hLt+33RL6iDLHVpbaIvL
bO2c2lg7rw29YP/jL33J+w5a3ERFoO4PJt1fm7IaxXEaJsICIvk59U72WsrnSEb1m7bj5HlwBjwX
ef6IhtS4Az7YyzR+QdWZLtCV07OwouBRVHH6Zv3bRfSjPOm4WkfkPl/Scr50kRcgpxTTS1GjtBEy
O6sSEwZjjnMeAiJRSaSajzlmhUW4QNKUiT9MKTSHCDcbYIE+2hU9I7SHCbta7OWzp8Z9K4aQfElZ
3byJHGTlsMmdsJpvNWDBHdtdHJVeWy+Flt9IDeG+sU0cDPbgHDmRc0tw2FiNggV/PBk8Zjjprs1u
nHd9xCzL2Xq6+hz417IeNOc7wzpEltvd9czIK4vEfqOE663rw/6Z39j3pFS0mbGHbPsiHQ4VNrSV
6or4gu2727LVZMEaK/9e4CgOi3Wne5pzEw68ou2/+ToRCJO25ULqnV0liuVVbDlPTLruE2NlT+SH
0gLo1tturAHevk+eKF6axFAvnN+SlWmUdBxIzkdDxYw9zN1880aEsm4K3nvH7F+x2DLiBmJ6sNqx
bnNcb/oiyK9EODw2kNNP5XfW9d8PQ1sse8hAol/w91iTHSC2632YgQGPVHnCrWc9x94p6/viIdvY
Ocdi5JlmMdb4gfMyWz86eozera+y7W/hGCVvKW2I4Mqn99GP5Kb0gpp8Wzrce9UO1MTPFxKwcXQC
eQOgdEY32FUTR9SZ4Ctr4srctY1q/xENzmYx81Z2WtoBZGY/9W75K4/wXo65dN7xSaWY7H50mokk
961kVztaXdO2ugeuNu4MDJiAUo3GM+fqbCXGqZV880BT3oGY9wdXByAUA/3JZGEdCY45ZyS75DCO
lthFI5kZVdI2G+EDRTgpXJ+yCpy1WzuJm01Ndo60mXpLUcXXLLt/wc5PX+f+ye9SsSX4P2zntv+r
Zfc8SSvcjG49XCFVnHTteMDjEnpIGvPcU1qz8iZj3vCeCPeDTYnhv8Dl/2ve9xUyYd1iefrPhO9/
1O7/jf/+/4gKvgQdCbf+n4mm/FlU8p9J4P/z3/nfRNPQhTkJq83G/AGn/3+hwEPvv/qA+XiOsPVY
kJT8I/anXfrf/ssCtWnr/t//Nf/r0n0EuxTSG5we+/+K/A2vguj/f2AmuORXKfCOPJPkrAtHbaEG
/geYRWRzicR1WB7Qy/7WeUM/aQ/Yu/mGDnmi7QSGWVS8ZqKhHoLiycUJHy6e+HK2rtO/LVaptwkA
OgZhHPTl4qUPbTM5DAbNsTTtbmMV2Str8d63g/UIe+NGKnORSrgDJEZ9NZlyQzr/LzUZWEiN6Jw7
OtuVKXvwOnexhuH4bxfvv7WkAMYlD6AIBjhLQqBcsgLw/QV3BvkBhyCBsD8GYgXdki9oKVJc+bX3
JA3c/mRsOGw57dUAj7NTS0KBf1NjxwM8PQDvIctLbW9h/0FRSOArOyRGDqmZEQ0p7FtVuz+tJQvh
L6kIdqq7KTd/uWX6FJcYUNolQEGQYloSFcWSrZCELDSyV0YvLxu8agtmDc5r4Fls5hB48zT9wTno
0cRQu8OoJjtIkANkIRIsyQ5zyXh0S9qD/fvM75IAyJIE8eRrvyRD5uJcL0kRl8gI/UU4xpYUSbnk
SdCJ3XWU9MMGA9nDwLniEj7JCaFAV94XImGFOxMJtXbDklZJl9yKQ4CF/9nEWQofJXxu8JZb84bP
6skk+EJPSr5YLk+07iiwDaRj1JKTGZbETMMuvFc4ygI/xT2NO4w47bjC4/iHPchNEbyxQVZ3xqk2
caksnTrEcyJiOuDU3qsk5HrwIfR4X0WAzGl08o6TagPq+ikg8BMT/JEEgDIK6Df+kgki3013KoAi
uhQf85IbykX4PHTup9GbrPfqveNe7K7/I7H1sceAsZNfyAli8SeQ5LdLSwsRJcF2yl0yS4QCVvGk
9gauzY5QUxikLpdC8WwTdyI7tHeZDHVDvMYhEFUTjOoqN1+NI5YMDAPJeYimLbivaNMtiaqQaJVe
MlZLcZe3hGLM6cvx/k49HvoxNaMtmIKVxQkTixmfelmQAwkskl7SlWDouWXiobyCYWSZ1sfWTlSI
eq3n045ZT895motd1sbptTfzo1tMPfxGqOxFc+DBIh4AVzosyKAvxxfKPMqDkU9rp0UyR6SJj/RZ
fMwdpp5wIg0zYvRtMOiFueGeQ7pitHYwBxuQffI2ARKEMcdJMMOyUjRIZ5N3M4DzrvgyKSEK9m3f
R1uz5/Kd4valDfv0mKbNtKn64SfY8TiptkXXhOu8QWVN/fraFubPykiiI5ux13x0rFUW+OhVKGHD
PF9yI7vUVBgR7vRnWC7zZ0oF1zbV6lJ17rRr43HtG8O07gh/1wUmSMItBUa//hDH5K1inlK7Pmgf
VJ6bB+uPMYEE6IrEI4E00vJD4yjJRnbfUKrOVbf8oeX4FFb5QEZYa7pRm0OCNn0w/BDIWhrtB8sy
NmbfUthD/e7aLRq55oQ1vyBGchmlvzPMfmwxmx/jFBZ3OEXIflF5UoEnOTFpikdGkgU5uz0WYcaK
s36z84OPAtzmjbA6Ld9EOSlzuigv+WppxdmTzXzDjuQf6oEPNu0b/HMJARXuCiiRLhvFEJPiTrDq
m0SNrV43A066sN6Mtvws+8DbuYbbn0t2Xaq21/P45c4ie/HoFAciRbB30ALrBGOwO/rNFiLcYskO
LsPSl43jmj/PEtA0irMRnHVDKlzMeAcowm0sn7C4jq55pwP+bZs837KrQ+FZszFHGiz8N6IUwUbw
oNHLnq+1i93Ypeq5TqxjgjFta8qyZQTyS7zWcN4bXKS4Zpq7r6xDm1SvWFlosI3I+vpjfQbfdXTT
7CcvUIJUc/ycDWIFYGt8QJvcpLMToWmN6jK4LdmSGTuvMVfiratYJZnjNSccerdCXihhFH+J3OC/
r4oN4Y0UqeK3keMp1HS/UWqqvHVoWa92m78JYmq7tsrOnKNxnmVYcSKT/nVhynvIZWADhIPuATuH
CsODR6nmJtWVvW09eFj21JOwSYgHxDHNMo0pV1n6acAmfJoIk6ST6e4IqvcrdCcB6378TIO+hkyX
vOmpOw1RFqxwOUwkb8N07Vlhtuls49mb25ytqYl7rHkmdtdTwdcOH67dzjc8Dc+69qrT2PFbtdKY
xXJAa7IVLinFNptfa8N8CkkyncnCYrUdG7GX0byp85luZdKaH6m0rrzQqJVSTnaa5FNVz+WWXYZF
yCRuzz4DRrv4koqZZTnCV3tP66NNJQJP0gK8HiHvMvd+9dTQEHFiynY69enhbV9GElrKJ76/ahou
fdKmd5yQNzuR87bz0B1br/7Nu8Z/nwP3daJrtdPjmc1LRQVw9ENXWDTpgXgv5vJLO5z28fNSv1VE
hzmcdz5pK/w8cNOFt1dm8KetFZlM3//IU5u8m8xvA1GbE/uNbtb71IEuMbmQ2ZPWXdNUM5/l0gdg
6GdYt2yryugeplJvnGjM95HFRiHkZVyKvrihOl5ZP0Uc/V2bkwgekkXJxOljvJjc0Bzhu888CAqq
QOiNx6kC4SmcHD5YcrWkUhlNiUnTUALzKCgc3KISLy0d1NFG+AphNqdCouiOU44HZVTD3q+NfcxV
dVQz70BtlNnNBx/YaHVs5sU4wevEBrN9HrOY08nnv313UctPMyr7m738mMzmV4g6YOGBhiGAqFeQ
fOamlRjLaOpSKbFzeo2pQCQ8hO+PCkXBJxPZ43qWotyXVv6zMChmn/16eS+BOBjD3l/LKCi2TpEq
5iWfbr2ZpyUsyz1/hvQ9UW99+t12PymFBXEZtYzmQfOSBDaAD3KNqcOGSYFwqOslcJtayVYVtGlB
UOgO0k+Kuyv2kx9gpaFicuWPDvgRjiKmicyoIZOIaTROmPGuQKbmtaI17lzUwa80YUFipct3XJTE
AYmTq/IcJ2QPXBujlZ1waQamtLa+LP9yHIpYNjesS4oQhoTiw5hzi5fmbL8rmja3neN1G8cw+l3X
cau4QGUUoP6O6jVcKyfg/PrbppXFCg66rdIPV4zW3heZu4KTxBmr9jGdxJr0l6dHGsJwZWUu52w7
HuSut6WiKrn9ykMnOTjSkwcbsxBOn0OGD6TpveFaDjeaoKYzFrzwsVwyKGceUOHnoWHd3syF2hg+
PnefkMsWMx8t2DTYu31GH7ateDHr8rl3fNqqOd3uYAtex+C/s3cey41kaZZ+lbbae5lrsegNtAao
g9y4kUGGa3mvy6ef7yJzurrLxsbmAWaDBMCMCBBwuP/inO9Q6ptjuB3IFsUVC+llyiqUML63ISWu
vLVlusp88cA2TNwKs62ukhwdmlxnhzbr2be65wy5NC6ImsWu0TRLO/bGnZEroV1AZn2Vy2DNytVC
RuTKresiWhed63EI1F8oPLIj3Tx7y4T/DZuPvrbjbF2TOnAN3I8ilh7hNWa+8wrw/7EYf6EJOU2F
+e4osbYc4nKZ9hkuHRTevh75uLS5SPfdTDh3WNrruuZSwM7uYPjjtSrgc/aT98F4dmnURbad5/Qa
yXzVG+ywnbazlkG5HyldtCIl9ix4zMr+E0rxXotD3PlTeAaN/INGcNc0r40RfHkt26+y23ZsirLB
/wqH6ieWOOCT98DvrlMCbbOn3XhtAwdH62efOHuNNdUYWfvECc7UpldNt/dhqMJR5XUch10b66vI
QxIjM+1sUUR0BCL4DAPaSWwYeGxl4i8bTWy1mTQ0TW6lO786IxmdVUoyLJIsFM0BPO55Z1vOoyUQ
yfie9+V088qP5GkUNfiIFc6TPt7UZv3gF+4zV1qSXvAqUXhjzRFvsDg3bRdLXPXhUTmP0FZ6vONY
RcvOONer2mle1f9kMpWEvbkbp+og0+GxscOTXziE8tnGU2W0R2Eiw0wIGoBEyZXWCo75BO9n8g8c
2X86J1hHEUGBGQtwNU9DD7Ls9W5T5wlpNPbGb+snWUVvQ/sQBSxymuJZRjeHbT8yMJzr0bGx7B/X
vgmLBHf1DzaW2Bk9fUcAEISfOz1LQ3zQr40NZYZ/l4Z6kRnA3Tyu8dqEd8B+aifwn71RbsjHNddA
PhBGDXWx8Kxwofnhuhiw/aDhVl8QlqaFUkit3Ck5ekmyryrW/3FULqc62cHlWdF67FEPSKSYTCxn
O9g6aK5mMzkXtpC/QaEkPvqSMgtee+TtsjTeRyF+Da1AoL4ZjeYTAeuLhs0/e/RCw7zUWr2ZnPG3
Fkz72f+wPe8tjEmWQy9NvM8j4o0PYY8Xjeo6KWaW7/XWHuNdLaova9JvvWky+qVgwRTguzE8djB2
5eg/Y7ewtlpk/sK6fHYna5ca3b7onwqpvGT1lYJ+7WPAWwzWRPist3bK/Nnp8118rVsurnOIHKcg
+lVjjYqLeU9Hli8jgvWob7G24mji25DKDfpHzSxuIuRIqU3KQ72mefCcZiHG4FocHGpKr2IGT6d3
tCMjWKI9cAZtoT32tfpCmremU0ANfQGFh6SeDNDJvK4NAueb6JFRLm+GHJ+AJj/7c3HyRHJws27D
fmrjdM5lKKUaC1916B6t6RWszrWd9JtL4zULgzbMTRKYHc6J0cBbjzkZfAdbSgfVr20dCpG8d5n+
kJYLj7z3lefKQ+rYj67W/SIo6chJaNn34gfA4NHWynPgJkuS5i/8piebq/ToKCVy8TF51kWb/Itj
Nz/Z+Nwaxa1BUYAn5hDNL1IX25bBO/XdwvZ9XH3oOS3jFrjRi+aJfeKlq6AIDlXHkYZAntptkxag
tpDdbfOiuLWjv4vY+Edl5hNdOb33cXo/ZZbY3kQu3oWmP7p+/KnDLg6LHcCh33gv1rprPRU4aKeh
+tKRKE5at2p78YwtMs7yK9n2G90LF6wOl7Io9r6dPFQEYNEwsikQf4ArPbhd+KE3i8AfPzzZvEac
4IhJXFfSfW5z91vGOFBm03/pC/sFaf53ILUv1DSH0mMbG+qrKghOKVptd0BOV2z1FNSsOliwQrxX
KV49n+IttpEbs00q4l/QmEqBg80CkNj29n5sorNdAR7oB205DiAUZoev/VQI9Ll+hKjrjznwlfMa
/a0cmU9ljqqAFQ3V+CWl/1JkzlpowWWkmChr59dgNSvOacuo7i9dZq3r/L3T0s+SzyQMsqeuitf4
tk+TXcGjCMptR9KYptOjO90TJwzivjRjpdXjOqjLg+aONzdDNljEW2E1O11O25TGwiIsC/XNU5rG
+9Q2tpE5nTuHQ5uZsNPdRmb+eHFr0PpeSktkAkfPk53XN2tIVMwQNHHU7A/vwqDxSqSXuWQ4hoUt
GeClAPxvcMzVOYyrrIu/W7S/TQ9tAjsbbbsNimR0Fgirjk3e7wwfK4VNNlfD2bVAqb10AmLetPG7
yNPXGrTaNoIsiqQQtTE65An2/qLJtOeWy+YiLOozIamHRrc2leG9zjVH9VSjVU30DWE+WNzciwwe
6rR5yBwWG6Iu3xGnbTyiPjN3vs022XIYw4dJfxwChk5Ws0nc9i0Yq4fGgtrgkPopChtmV45XGTke
KV/sUSNtx0SO5IGBEwfTCT1lRDjWA1x5KT4I9XwA9zyDPSyT/FrIYu9q+taQw7VUk3ynWOJwXhsZ
rdHYrJzsxR6ql9Ktj5PXnzpivyeWB6kofwXT/JwWxpNdY9dppnM9a8ViQPa+sLA5EVVOS1Q5rEUh
yqlCrwnnbUUbaLs7ycnETcOVyTqTcQ7OpqVleqemkL9iC+470q7RfnSs4dZ65a+4uGpJeUxtrrh0
fzqUgWlA5o46p7N+GcA2weyhpssoDdxN4wBQiNtfOHmeCVmHvhFxjuhH78zo8YLRnK99JV4l5Xmb
iA/fjc4UwFRaxKcK6Dq9++C0oVyrv6vUp1PMlKKc3HEpE+3BdFeFV31DyVun1v3Axwu1o3DiU2Fl
Ozj2j05HG4XdH2F6hxJ6dzZXazOY3jJjeOj57TouFEZ5HM1+7evNT5QRNTOZcEWd+a1tSoSt8zqf
Q0qcnlhoj/dNq/GFgI5K42jpjeNJfV5EPb/3bv8amPKjEPkFF8kWL/q2q3Dk1I9mzYYerZDJ9bg9
lxPB3dGfJM0WUs8/Q89IUMVgKg2sDg81rbA9Exkcov5QNSL7ZmtFOBxJFXRRrk1Uh7TCa6R5TyX5
2YYpD/BcPFg+DbnOVfUk2yeyYR2s8Ytcw9/nIe0xR5II7TLfGclGMMnGVY602wGCvilhLAOgajgE
mG7OzYaBitLcd+fQGPR1UJLNTINO5PkHWoErnSsFU15RsU0P+bz3gvIJPRqnq37+1fYWbrKq3iKB
WDtuedU1951Fe7YYZU+Me/Gdiekwdj8R4DxO4K95D5zLyjWTQzbfDqRUM+xhbtp0QOu0lDVqyFyh
8zE2tnT1mP6Dle1iF8YtZ8i+ulWiP1ccy4fcoUHPRtbOSe8fbFQNWpHoZ6bOVHXVtB4ad+fNTLcr
PBlVSn0EKvRPLsu79G0nAkisnUZCwMz50zWojJxSbIhiDG4SmBUDEE51YsYl2tDCg96NwkXg4Kzv
pjLirDbt6QAW/qqXRFYHufRZJoinsTLbNerteO2IaNe5WJZEHD3TEXzNsU1Co0jbfdczMo/wZHgt
W1nLR4BoxlOmjK3PqRvcQqMhht22bu5gX0Vb4QmztNcmyCH1RdHzrCFeCsvX0AGQ7EjQ/9bYaatY
NvYurSES5qBEFvewsrwMoI0qAAhyW9cACpINAtVCjhecJSrgQ6ADJahArlut7f5yNIvyh1YPW1m8
CNtIW9vNo6PpHSr4VK5MspMReyDmjvR82Qr6Kd/ELQ1TH8GkH2ybRvAOJdOGMbu8LMLaC1ZB3OzB
aFovVf6bJcNnO1zsDmCU7b20dUdmSuLvSo+PEOOPbqKUQ2dKh4wJyXFPgedQCakdDktE/l+8sQwN
VOQiSpSoSj/juuAbXHR7xwDKIL0a8DhwRbK+m72VN6SjaPoayt90ImLJ49PogEQKNEZhGn44A+Vp
lCC800QLBsej5xw5lKwMCVfl9ogme+gSzhiRM+QWR6fKnvIu/0l7YobyQGwCl5fHRpmLmnuL2/FP
4ftc7t6Q+dEBVPMyt1601H6tYixKiaM9CXUkty1rEekrbqiBoTmHO4c/Ti7GyGW4UWKybFGFZxxs
LRLdhbLdF128olPFjaY0sTiwrGfyOV5jBO32DYTx0avLa13668zgkHV6GB0iHN5RT3/P9tb1ix2x
f1B0tHCi+sfnn//AJUInnC46I+AddKIKi0H5Wg9gmzRn2nemDeKo+eISd9ahKy0NnQ7XbgdiXAXe
DQNfgPXbQH1g3wgc/CpMsSLYqEGfyokJjhBCfvFIf41MXyKV8dTosIaKAbMMNZ/1rbxVvD+KKAhy
MKFIwF0P+a4kv16Pta1NzhkrbyTbGdIucz+ydEDgvB1G7xnh2XsowNon1WKus73tOns00y8hgUmI
usEbB0jdOWIug98ZCxaGOxN8UDiM37RVKikLR36GTaNCTzDkACr1rHw3gn7vz8Nq0I3HIU2+9aFY
whd9ilLry2yncwrxYgV85Lc+OrvMH16thKbE8wiqFy/6wNUnaH9r1ZvV2/E+5MorpCuWNt9kRtLA
NxnYbTgaY+he/LLYSekumiw9OFwV09By8fNpX16kH0RaP5K7uGQIsoj78cKS681lWriY3fEnjtuH
hKnf4D+yQ1k1erjRtRYgxdw+RWP+bBbd1YAhoqfxQ9XlR0eG9WmQ+p4Jc0+XCFeAeXXJdl8ua809
YJllFeK2e4bT364Md9kYocmCZ5qgTAoGyTfBPDd9/hlR3xMl5TwM2bAdewTW+sBfZuxHF+CKm707
ofyl685VakTvxkX+hI06c9PvqfyJUgYaJXWjLRmne87RK4yzFrhr09IWyH6iBQjxS0suEL/ItEPQ
+4lpeVyQtYrPn2zVWk/zJZlnTwIkMbrhT/S0nBn1mToGpDF5kergPEcDXmAEjcdAN1Ci1PUP1ofD
xE6xnc2LXcUPifTegz54CRGlk9SFCaNKgM0MFCOtWGMUufma3S6KVr5GDStFyJnNCxrla+r1/jJo
4x3h50o2Xf3kZbM3xvKGUWCdGJKtLKm6njSwqgdIiDUU10x7IcWGuodnR91AGRj+und/qKmH//bc
vz38tz92/xN//X2J2GaTxeqpUMYS9ylJKwMkDW9h24A2D42iPMC3KA8luwJWzPNjmeKasXMAVKa6
ud/7183/w3Mjy5N8ETIW8YYkg6wXVYcpnt0VsoAcbktZH3x0OH/d3B+SgiP33vzS6l0vYZqZ1QHD
L38B9EyAjjHBnrCi8xnFqkVfol6uPaKeWd/v1oVHAsr97iyNa2j74yb0E07KQTEWh/sNFtL/fU8A
UXVDHGd5QHpo3ex9p+P13l/mX3cz9a/cH9eTVAM7bJQ1YF1KuPYwAm6A2zH8fXN/7v7w/gPPj3o+
9//6sVD3vBxqBNeLYQnFrdKZWfJkTery2Es2mkl9YINWH6QNPw8vDwqDLG4OrFObw/3ev27uzxVQ
s/ZB9+XX/S3Uhu+cJOC920IGCf3s5EeM4xDCfs2sby74LiYKALRYyYAC1d5lMD0XBcO3HI1k7wtm
Vebwk0l/oEvlBp4StP4KdJ0xTasgAAYzc5q0HGSxxQjRK8uMcB/55bVP6unQ2hPIAZ2T69RfsnYE
3eF44xLh7vvo1HgEuAjSLQOxc970fsoPPU0ANo/qgiQL9bPop/VcIeePwI7k2R/daw7W6NuHoBsm
JFTzo58O2cG0Q3mMK/I1p+arTeNm15ch6BC26WIoL6Kpu4u0m4Azqntky1DhnvHWldPvvaYPsWUb
/DMmunot48OsCiBDEZtLalKPS5WviUs1YQUt0BnasJ/32qA/WIMhLr3Tno0K1ciM/7w2kf5Shy9e
kB3nZx2VdFRK69KblnWBJcC33xpJDHevs1X/8YosWfNHugs2slVR2uc2SVzlZL8lcvT3nmGFp8wM
qYAwn2njh4HUcOnX5o8wZXEuK+p3iE/nLqZk4b+pP4ZMCybe1Sxg/Bu3nKkD8TmMLd5YqyqvmpjL
65z8ITjAQXY8I7xmupj2eraWLp8KfDhKXF3isc6K8hJ7XnHRtWe2S+PZmaN2Fdc5KxXGbSURs5ve
wM5Pf+6dkayTZm3zuSfloxk1HqOsZjq5OwKD/liMCGZWbAu3CQhcNOcI+wA5UxMXJkrVYl7hw6Rk
NJn3GzXtZlxMF4zgi6kMyA1Sr4Tdk8Z2jvLG0JEKh57fbe+K7Ao6+TKoi5YrUZDDwjR/cb3Td4zp
nilA1rr6ENkooTRhoVKwk+P/ikuOrKxxrfX9ub9+fP8JSkq88F3FG3Ock11ZWzn8xeLNCvzvzp1P
FS62BYkAT3BzGKG1F8hrh1QLX8YR9tz46TbWj96lz1MRnTOyLeijj8NoPCcyKhbSNl5xVTcLLag/
PBMChzEzlW3mx2Huu2ORWytb08lJplI0XHDnLGB2mrdsmvxQW8lJlNR5aYO5GmplYoHZ9LDNJHrv
LCuvf7Mrc9eTlwPZ0azx0OESjhHIuiF1KirZxybKxyWZXPay9EkJt43+OeBapY3+wwAimGHDdGuI
fGCgdaC9BcKARdiXzusQDmd/yt4HzaZMpfHUXXEzCqQzRnvId6y2KUvGYB06cEuGVKDQs+pr4Z0l
a1SwnH0AO6bNkie4WytIAlT5HkGK8I4lyIP699BQhHmF/tHVGHm8IlgPaBNXmnH0iW4iE97649Db
LRqDUEYnGh/DhDP/NFZM+iKxxGCwN9xbiGqUYMtko5nVeByy2V+ORf+rc61He36cFdgjbqNbp5n5
KQ3QbOSAdkwzW9Q9OuMkweGqXXSYF5wIMVDNZIA1vfYW1mxezbhkt5tVu9aZP0PwUzSu7SOJt0Sq
PjrOhTP+cyDJYsdt9TJhxNIm69Q0BtJpx33wjXhfS3icxg1M3MSQnJ1F5cuPEsVHVrnTZvJo/brx
p6yrYI86VrtpI1DSumOlppvm0UAUSsz7bobQtXLo89CApNd51m3sx7wN+YQC2zzpKRWlMPcdi7Cx
NLqFkOBEq7JeGoRkLCyaHCshD8mqEMHW8HbjZDhX0dGjilslQgfFVWTo9UecOFbR/MDP+PLQZi46
dpU6ppptmwZP+HnGXeyYeEVLxzg20WcfG+Zb5zBwccShgEy/T7rRWmHHejO0S0N9VlcoUOy2+c4b
g9N0f6jq+I9BmNbC03Ert/ktoDjrzZ7OOEIrpiUGRi5wMxUNtBZny7zlChyL+aBKSWHpx8lhZWd6
CZ76FqV3S8gyFmLxmfqSST1K8UXo0JaRN7WIvn3hlkewOUjVaH4WkWtV15FxwsKc/J3nQs+j2y0f
W1G/oJj66u30J+2+CaBzNr05hSt3jnacd+1bwZsFe2RhQvTejHT87APGF7hL0yoPJo/ZmZSbTyLz
uk3DeFm6NlbSJiBOTo5XIx67deOyfGxCdIGZSixwPmNSazYOHSUf97VGXv0eOsZPE89XNylMQAut
v05HsSzZ0C/aONDX86Dz3ZbMCl2TspmhRzzVERvNTsMJEdqr2KoJJY3tjtcjxhUBRf7CjZoHwm2z
tWZifcVtZK5bb1oHGvlaPahqLZ+ftTkFb4KlD0rexalkso104yl2qJlNYBlLtD390gM1gOGM+i0v
f0YtGxYinWiHObMx0nXPqYNEp8LJ4dvYDGqUbwFAdke0NrsztF9O7K89s/3o4Hhu3bp9YCwb7Czf
uCYspVonfswV1NNiU0FQZ/TIznrHZMi/RB4GaSFrfZ+SVgF1rit2AZCMte9AjKtyPF5iHA6W1f1x
m/m1IAKYv9s9EA5/6sIpfc27a2yL72jsnxu0BxRqYPAGPVy3ob7t0vDGlAV8U9QwfcYHxtnGJmYQ
yFgYGV+tNg6LwlDdQuP+VEyAFxSlw3pUJFKIpLpCk/YKUppBK8VZz68Av9QubX+RSGUazhlPKMhp
onCnTbnP+M2WrcRDNCkkqhb9lAJEKuc8C3gYvtCE6+4mUyjVLAaqGvu6fyZ/YWUo4Kqu0KuVgrAS
vDqxKgbMqnsCj5uCtUqFbfUUwBXCGCUMvA9GruQnXJi+5FtHQV91hX9t4MDi2tEOtkLDCtT5q/7O
iy0UOtZTENlMAWYzBZYdqjcyzkjHvT+jbmaFoTXjZ0thaUsdQC1sjfzotg2XqqgGYNtBsv3rIZqT
bWuDuQX4YW9oslkuquIPFO6ooLj3ey5D5B1WhvWkKLrJnaJ7vzu3DJwLBdm1FG13Brt7f/5+A9aH
xAnovDySOx1eb6rAvUIhfGN1L4Hq60rwvhPzVL6C5V5X6N9aQYAThQMu72Rg6QIJNj1wwaYCB3sK
IezBEp4UVDhWeGFO7sdYAYf5gE614hDDAQdGrLDEMXzi+1OZQhajLCmXjVQc40GANG5gG+PICXY+
tGNTsY/vN71CIY81UGQPOjI2OGLdWkT7oUInDwqinDMGWeUKrBz1YBwhLUd84ugBgS/7CsMMpGQg
1AU0M+aV6oi2BD63AjdDN/gyInCNJUznDrZzpyDPtcI92wr8nCkENHJHfdUpLHShANGOjhIvUdBo
S+GjCf/5TdtabgpUpMeB9gRMDIuLtFUBowComW+znlJQamYL9VHCqc6H2twad3Y1rsjm2N+B1upd
xrEG1Vrhriu411IBsDuFSykdvIOGwmN7d1L2/UkPejaHFEPwBKA21uV27SvItgdtO1PYbfv+DyZM
3AByVwrN3as3IRpZGHRwuxsF8G4hed9fe6rg3vd7hCJ4q06hvwUMcHzayUPb800z2t+mwoQH7Hxz
BQ6vIIhLhRLXYYrHNnDxRmHGtbm7yoIXkOCcMlnBr7Dcn+pS+AvckXBq4ZU3Clwu7gjziHJugmrO
G73B+J2fWWvXKx/wOTqhSAOE7vlMk9wxWhlhpDD5UAYj9vBJqycb+8F+DAdqvSlooHG6Hxas9VRB
1zVdbAiwxD+ogOymQrN7MNr/vx2ilBB7nqf65z//8fldJCWljWyT3/If//Fz/9H++z//Ydiks/zf
7BD7avj8P/yBv70Qgf5PKNje3Qbh4TsYfoT8z38wifongdSu4ZqkU3um6xDn9bcPwrb+6WBU8D18
E4GLfQIzxt++CBtfhOsFRGm5BJF56k/dfSbRD6sKBZQtxb89/o+yK25VUkrBbwLr8n8aI/SA07Ft
uaZlB7oJ51UFgP03Y8RUSNmXXuIfGit7G6WxkC0pWYL4wk7VKnqYvvrmlJxoe09oK8URRglfzcn8
1FILu6lau4R1dY7SuT/V/geKaDT2K8hfyUsyF4j+8j9ESyEamYLv0fuQyO+ONmiqbuq1HUAB89nS
5/WIReJY6+0JeSk01uElbPVsT0BOu4EP+4xhxXqYvPpE9CV6zaEkhAn4gFtqyAbxLh6QJrG59BHH
SY8lXbEFW+/jM/ZYOvSg6zCjbaxOqzGYEXketRbTICQS6D2SfZl5NEq5+4byX79WJgOk3MrXtYrZ
cjwsEG7IdL+2rYemdH88Nw+WIu5/EvydsOadUxLIEVaaeGnQ4myIHYFQF6KgtytLO9rMPLpBvg+J
pV2STlUZaEOcISSKwBhfMi1d1pZ9Nu2u+LIClwDRZMcWbXoYw1LfG53c+2wdlswH5hVi6XQbIu9h
c6UiESmZuRLu/abO8epTIhv1dcBbn9jpsgnGZNXTr1gTV+mWBTsmdJMlhBKBtpm1s3OQI9FqpM2j
YdgFkN7XVhKvg6xOVn48fblabp6mjiLTG1Rw6Fhe7L4DTISQbmzLD7sV6FeTDoupvRV5XGyN0Plu
ykLxB1xxCGtqxcGkEg4ASm/Z8br7KrtJwRadTmxYG/NjVxjNQVTr1J0wzzh+us0TQmRAuZjkpQD2
pD5ktraobfuPZZVHKxzkkSifUzpqwSlEGe6+ZrKMlPMf0jwN8pzHX/bQ9KvW1A+AOk0kj87Fdqpi
Awps3CXVj8bLW3aRnlFQFRpCjO69RFq/gidAFpIcVgYZXXvTNI4Dyta98KKc9TDTczJ9CAYCr8fi
3lGbnO+yUkB/28RhHoXfhpsMO0Kb0IdHCJnJKETNbCRqKu49OCWNdj/Q7JKsZWx8t/8oQS/sclue
s2iujiHNFXEpcl9o1d5hUXmcTXc9TTghKhDhEw2BiB7cdGdBWTDitjpkHGBbOuGVU/tq1TZTkrBA
1MyQsIv6oWWbeu5xZiI7+cOQIj/HGBrQN8X6kuyEaiVKsag9G7evMZRHvnHjKm0BGdl1t6+DFg+6
TN46t2Y8nrFIir3CPenVb20U7Rby7ns0ScYJfs7EHCjDQQRLk/XaRTfDE7zYdEU6bshRN71bfuFv
c2ngeHG061DYpHGUcuHTuVOcoaCm6ujtJzQ85bkwYKX4ros/NHA3uNm5Ck5ltrR96W2MKFwGWYZx
eBLOzpHNZvTyr5LFGqGISEGxukZbYmB/ydxmMtRfotHBpvkBbCVA486QN/Yf24ETFwNL5GrAD00/
OTLr0hA0cNSk5QdIhGQ3kJWxiMk9L0wzX+uVeMjN+Y+NjMfPimOUsOsNRh+hq/6D5GCPdBkcQViH
K5xDuzEtfvO6WRVmmKArKIAlqAYqFmuBp7M6zhTIFSUI9nIRI3Z8H13iW0JBzkYBmKqf/fWoxy8F
J+2FOyH8dPIKzaKsWQ2Kelo+tpXdIEzrGACwyrxoj1EjN/S0yd6s86sthn7DsOF3HxODgKI5WoOC
KxGJ1ahhss4kzJRNoszZk7vprRX4HIIcobQ9RNtSus2qcPzl4Gr+LrWvMHjlMs0MNItVxDg6zCjI
tXgTNIgEZPGrnttsw4WKfGjYvwudDD27mU/CLIdVXs2M3advJwI6OmahvzBVoJQ9+Qz82g935Pix
R37Lhj3rUszeW/EzBgP5EyVa/lYWlKWIPoBQn4AYKJp2+bsag5MOieaSdeTKS0NiWVEkz7DbJ7RG
u6pnmIY6MdiXhYmu2HTQHms/c2BieB7VynLU25XFGNsDyTeN7CpFAneAay5LZkIYW9gQujTaVTqx
48WCBJm0+LJd7UXTw6MxCAbVzkwTbfZIfvs3mNjUX8GyNdIQbgwKwjIwj1Bmo6eg6B+bvnQ284gE
nBlCtu67xtqMce+pdcXTFFK4+ZWWrjyBwInZRv86WX6IOF7iU4EztxomF7UFA3a08TYjWI+AC8tk
NGoLwRLbK8mesucbUE25DrrmZISCw8cBsDin3nTLjKLiYG/5bqT4zHFf0sJ6mIht1rpZy9iNhoNQ
+iDHX9QgjSdXC00c+020hDtcZ3vko6SZBD4+WxIW4Ud3GO9FCmsDdpDbO/PFcutmxTrbXNVVd0zC
gWsCXn5QWfmLP8EB0/rmBbMQvBv8EGuvH5nwTmO/6nSTI9xUmK+Z962dkQ04fZWzVps4+eIoQZN6
Trr6VLiRfWTMCZjeFJCo+Zo47G+vQ47kOrIuc022mqmJlYiT7FgmRYTjeNfjl1+4mjTW6MzyBVf2
5jAO5RaNU8sVvdI2voH/Kh1crsizXMKLeUgYKuPDZJWrNc2RHJgdW99hMSZduvZbL9ga5P1oJK2g
pDY4ctOatUzMBRjQN0gwmwPBZy4Vm/65q21z1z5pSa3tYvLEUKxFz6EHgVDpZLZuWDOUj5ldth1D
5jhb5I5rnJyQYVScps7Zrnubj37T1Np4KhySPfPeYaKHDMsd2l69yuIqEsqAICOPotlGgKqfkAFE
e12iZdYgES6wMeanDnz/hE8PRdyk4ydsPE5ARnGIWd8d/JyIrCeJ29GLanMXzVBhln1On0EwqYM8
3RWkVEhEBGrJBGDq25QTGnQTixOrp/uz93uoJ5uDZwLb1dkA56J/Gj2UNX4HMhCD/sBRxnq4Nl1T
hX8DpuIwO7i19ZFmSr9c9uPCqqF8cxLb6Ti26D+nw/1mzjtjTVT9Z1YMYg3i8Lc2hw3nMLUu1Fkh
rkHrshpNCFQonBmHnKOtXLICVnYcAfxOAkZ9wDWOKVlzWyl8xZC1JRP9zOM6kDk9ig1sYHqkTWtD
yi9JDc5mDcDc/UWO5aDiDF25BBdkI0By4uXY47OwxEtbuFCFhH4ANPASAnDcpF3e4NL36wNKiFNa
TdH2/iiq/ZM599omtTgQwRg0h/s9s9X+vnd/eL8piG8ECR/s/m09eH84sePeJ9G67cPkGPtjdaiC
RwvGyrEJw2zfcz4pO6i/TpmlyzJ1I7ZbyBUl9esGC8nt/nIHz/IRv0Zsn9mv5vc9qrqxBgmd51+P
3QjnfhS6byPks782vH0d5eUuVF/7MUGO2dLLcG2FU5W2Zbu95+HYfctz97u4mlnb66wc7sebbrwZ
vcEqVa2T+94gC/J+N3cwWjczEpv7x3pfrP61Y/1vm1b0LTfgw/myNMf3qHEr6kxu7vf+dXNfkbYm
b4wNp9hlFYddDiul6fXsT3u7PhCkUR/uD9sp+9FrgTfwv57KWOBCo+yos9QC+v5eOPe35f5eCZNh
rUnOgvmMRnQ+QDi2D+FswxydGVR0iRkf7zdC3RP+n4agDqTW2Nwy3a4XWUSPUuGmAck4EoLmuru/
9u//c6kPAKraZMH8Umi1dqjjWDvkQFXV3H5W9ghYlh2puurG75mIsIr5yYEw6ct5aOZtLDzcbKJl
x6j/feP/615pd6iqZ9NGoCDfJXOTw/0G/zanS98lGhTn5C7oRMNZPSDxpuE3dZPuErZttB3x9RSL
ULSPgTdMm/sPe/Vlt5oxZvfN1sCOZsF2O0cJB/yPglydPVx1imjVv3a/Z+DBIndAPe5l9JrgN2Qe
xmd0/yzuH1SfWWR3lN6TsNKCSTP73MP/Yu88mhtXsiz8i9ABb7b0ViIlUW6DkKpKMAmbQML9+vnA
19GvexYzMfvZMEqqKokEwcyb957zndoNNh6BK9v7O/Pf7t+mB5NTNSnu2X/d2B6oVsrmvanqYlre
b+S/hAf2WDc7SUFA94wLwj7+79cLnBgD+jzFL8Nx4q9LcH+V99drJ+Z0+PuVs2wTbSnjfT6SbdiR
cxPr1u8yQ78VD4W9Q8ZxNTgRe7aP5diU1N6zXFGf7A9UeEsfQdi6JRxhHMubhuWBbG9Ui+aEDiXw
2z8674qPzGvI+vFdCoigNANpVha4SIQMrJUcW3H++2EIpIEbP0FJOxJZkCnCi4nCkiWt4XIgl8J5
6oiWWKngXGs1w1CYRC5nNy1mo7fVIQLzhM7J3duN/VS25XNtw1/VFGexyYQtRPFu5GKDVe88dOe0
KH4ZnvGqRwYwQg0JQ98nb7n+msZEwqDCeo+64t30cAGlFh8BI08fZIyetLQxt8qlU9YpQP78lEQo
gHLdtCgtrDfcIcwBqN5R5jcMulC16xNZgBEE/T4c59jN7iXF4kPUT3turR53QBbfamPEVkWhStQK
Zj+ReHv4PmIR6e1e+V5BR5IeI9i1IPdfUivXMSgmR5+Ug0qsR0ilo/L7J0f5VF9+d2hs+5zJX4N5
9acnZLnJJoy1YlHn4hQ7wzcHkhwfufagqYg5lD0j3G1O6z6YZJHnCGND0gbm3mvmy+c0ch6L7IKB
+ncIcnVRjTELaBZ9NYpiRRtJ5NAVygxnYGjpdTsH6ZYv9yg2gfPMal7fLblc7UV4OXUC+uKFTQp1
2Odn5uyKqq8768NriEoGo7R7HikyWokzlRIyWTTM7amZV15V3fyMvc5CDaOn1FW+SPZTW+YrpNG2
+Gqc7qVx/c+OizDF2LJVj3gKeeKzzMTBz/WnOmthE4NiIL/3lzA5U3cpE7q0b652iBzBdWNeF1Oe
KEte5xng0Jm3EVI0kzgAV7nzR0pLrpRVIw2MvcXYqEtedeuYTD17OIKa3vKB/2kSIpsDgu9XFXZR
c3BONUZ9XLRkzTO/NurEWxPtwYXUm6cc/dli3JnpRLRRi6zFFE9pMFrLQbjnbGQKxhT55IXDzirG
A9Ddo7DVRnT09jt7+IXv6yHO5W2S3rMwgg8oaMyF+RxN5eTs9dmRV9WAuWfZv549oFqbtZeMQl31
DivhiWcJ8B0/ZmSkZIfGHLzwxmwGIlJXI6hHOiUKdRgnd48IbI23IeovQ2ZTOIo1Hv5uol/Tud4m
6ZHd2wjPHNvxmL8Gl2Ro3qcxPHgOgssQJ5WMEKf0DZIpBgVLZKIEHcgIA9uAW8dM4DkWk/YhMWCt
QhKCdtpecejxiN5D7+RyuK27L91ULH7kgEJsH6jBWQ5chdjMy9oLGAAcNsiAhWTaGlErI5U5uoXx
0vgF0LUaoT94hlVqMlmyZIeuA9MrdTIhX3lH7iZpIisfZSIoL7rrdjssZa/XyABAaKTFT1ZDiuvc
6t23zWqJz35dGsYfYleaFUPhh4oSixY6ShEyS1DRYsBdRl296u14XIrkaRTxyMCgIymh21ooDBdV
Hgc7najSBeivQ4pl9KSb0SmGmbiIej29VOCakdtZ28bxnoIYFxdZrsRjAWawM7DJ6ej+UFlEayIQ
MQlkF2bhUJPzV6bcV87F08mwQTYEQOM0V/1YKqiXARnn/MivwZGkw0n9o0Azh2fPPirPBFGMHGLw
Y4Ss1m+bSIA1GOBhDeGYiW8F3ZwsXcs/k0UPWDnngzy55sZOMRmhSlhWegGnMyxuSTJeYKSVZNtY
3VZHO3KggAV+x4RAhTQCCQxpop6jmodSROlP+FK/Xd0qzqaDAWTyNKwpmfNIRhwBihqy5yR3FrLt
0Ih0sOPj2SSTM9sM/Z80ndO7XATPjYZIEjpxtsxBucZO9d7QsT6xrK2SgXfTieQPbQ84acMMthHV
Tg/D55o16FAE9U+cwem2sG7lufwT00VZ1P2Pz3iYRI2Tr2ctQuPsmsRQb0SH+sfJ9VMr1aNdZ7/Z
Yk4NCxmy8JKao31Xnf+HLZ2glGGMUXbYByNn9pv+Fo6LNH9SBAijIx5SajJFTIfZ+A3dq03aMJzO
2NL4IDX4tgXKDo+QZ1FOkrakFh1yIH9+cDE6lawcjVWGqpZxrQ7Lk4HnbNBEQauks6pGf4bTKtaD
5EkKJ39wC7wBLjTGpVI9WQtsiJl3IXg8X7Y+8HXN7hG82GupziUsD8BEn3LwIHl3qt+WubPTpz/S
5yMPHm4TlORok9AHl4GnVrYE9wE4xYTZqENdxh9QvIvl1K6QIS/jri8eLUhA19BhUhvlybS2hgg1
ANzzhW09IodPoOl4vGCkGaVuACI03SdUwMgSfJHuamdHqEBP8p3/HQfOGWokG66dV4vCfinElHBq
EB7NUha0SKEc7KylktWuh73H/H94GKPOPlvc1cnUbwlvhB1poSwnol5t4oPIcc8MDbNWVomlBkiI
SwOOZMLlmpAbCO3nSMMbbYZa2I7xFHHrZyRJZ97G8fpfwhIvpTo3BW62jkkCQiFSGjplcmYKFFIe
EGsJ5sXCb7ekfSSXsdsOxqQfaJMVi04PqqXukPOWSJdIF/OChgxluv0m6G8vmvnIeH/wOndZQ+Xb
GUX1Qm7rC0JtD/mC15p0vOa8BhWVa3rByTZlPD4mgs0/+iGUqzoytta3XohIBa/3vBgOO83Kzmxz
SxGr4CGBK0XYcvGcdt9JS2JA7axbSiK0oSG0Ssu6SehlXoX4DOvSVwDfEVNFIndj1n2gp/umblob
UfapI6roReZfw7RcWR11i0yuOMSIAvD630Ns7+lUnrTct9e5B+kptL8cZ0QfWlQuB+X9pHO8SlrU
+bb3xNQa1HzTrhwr/UbD8g3lgH0VizVrEUdNxV3n+9rZTLp03UJvWaJ/I5vD47MFVjKnQUD1rimX
txNukEa+ITxunCoTLuy6TpeyztdObq1bA3WlW/YkZCBSg2JKK6nPX6VhlmuQNRXNTGsP/i2n5aGO
41C4h9i1Hz0jJrIeQA+qy8BdNUlZgbMTG11gxOU00C68Dk78IEV9imEECT0nzQHk/CZxvoquK1a6
/quu2nAV8D7mFSRJ5RrDutKDr54heJrCO8yXdJ0IzkWMv/Dnhrki6s0jgXuiaRHI8gV1BswlbVTL
2LCaQztmpChVUdUiheNrzLgtrSZOXa9Zg0tW3vsIeZJCC5u//vshqQhkMB1Weg0/Cgnl1TY2UOzi
yIhXOFCbg6bzA5P7mc3nfouT9CDnX1QMxZWZyLCh4OE3zN/6+6Hr+2mJ7DFFwccvTQcna3adLdVB
T5HL5rCWRYubM1AH38s4ZI4EJxVtgU+78CecLEnHvlKKiI5AFPUQksv+gCa054yZnCYjKkig5vu6
+5Ga9rhPchcpjUJP4898nml0jBXxaaib6wYfD3jk5f1LLMMBnP3KnZtl9SGZmxyxXufVrqKcieok
3TPuItywwBLhze0RZ36gc/PvD1mrJ6vJnDBZzAd7exY7D6H1ZLQZlVqCN7tHb+UMMNzvD0DLh8OE
OzlNXG0XzvL3NG0JKp4f7n/6+3ul3l/aHjmK9Aya8vMJPApHNPSuEZBmO3/99zeh5qxKJzN2etrP
IDgywoRLCrHD4WgaqpjdPWRYJJ0UMqxseePndlZdYL0P6zSl1QbYBF5qudZS/p+Lv/lQ1VNzuP/J
nr+8/2n+FzVy1p0V3CNysQq08cW3PHwcreq48e8KHRObZ+pCYaRgMw+5a5qHav5Tl9bR3mPy2TW+
ccD+Z2PX6QNt40nxeP9eGrFy3v+EkBZxvHJpcBbqD7KMYU1SJNWEFhsIkgA+ivr7/sX923ZbtHvw
c9gMC/1wf5D/+tN/+5KCt1mLykLdOT8rDQ0Gt+zKaHjBQLOsvx7u3x7blvis8qqayckXHBMEXsf0
wbBjvszmJ3t/xoIiAc6aRXjV/BztcTIO7vxw//L+4JJIt6rlk6jYifOMtwll5/33/9uTmJ+OCzMT
u+78PO5/M3IjJCElc9xjig79F7uWj0FHjpGKK8w0IKJxUZPsSN/Iq9FpxRIzzcDBa/TIUB0gmyBd
tWRlP0x5YFDT09IGG0O7NmxPhumky8FPv8SQfVMDYUrCvTuaOUGuZfLHcYob5PVFKEaQH6VRLycB
z9cdce9Mgss1FOWRMp+zhMbwsEsatNA0KjbWaB9bTjQt+Z5b0fHjJHDaH301cN4ktc1OKE5gsfEe
8B3kLsatNLo/0NrpgiPfR62Mp3f0AIZQKWKf9A5R6yIV6fRnTTPSRe3K5P8Zmn8pQ/4X0YjlWO7/
yNB8TUBoFv8J0fznf/qncMRz/mHiM0Oc4cBCMH0DbcY/xSO+9Q/X82wPriVrJNmL/wbRDP6BFtU2
dCQRLqJPPfiXeMRy/8FPs3zdgyVkmqb7fxKPmPff8h9UTZ/fb3keP5OnoaPi/E/xiN+5ZUl329i1
U30lz6peAOpmII5uPWHViHC0B6rYenW9zSbv2CKItLsZGeRQLOdW2B7GeW3tIWbvTe+h7FgwkITt
jEFWyIKl4IAyKz+xOXGyv4G7X4+ddoPOIxeOUjhO5lxb+spKR3TrAlI0hid0wNSsCFr05tk1b5Pf
UKQVDJU9IpQNlyjt+EH8AOx9q8LhPfQIn7ACtJxjNHz2zSV5lU6DW7hH9D/vk2b1CR7w+76lccKk
ZnWfEtM90YtjnoVvoNP2409CYwW5Docxpsx4mbxu3Hls6YnAN97rFEqRWUQo+dzHsvBMNA+2tfM9
tRJU8GQcx4O2QEG0hxLgLrCJU3ZXE5aakTZBUWAP0Z1lzn+uZcBKETC1GlX9lQ5ED3YifZL6axb8
tpzgxUpoxiXBbQBDs8jn6uFej/D2wc3u5Caad+X71swRMEfDs9AJLl3LvGJIQMATdjrNX5bxhPFb
LxgWmZDq6YsiJR6Cg2vjiYCKYr+nGq1a7C3blnWHAznPH2OLiwlfRrcwrt9LZwV1GJWk1/wMAdKd
KnGPWc3LzmeNqTn1C6e0k4upIFw6IUte59BdNOIu2hRBtLPGKHnM9fY3a7vaxkM6kTcYBq+jPRqv
bAPkTRorsybExuxzYzf2IYEPE6NKtArGzk+vlvDQMQY96uvYfoSQE+79hLAeixRZ2uqXsY+7g9Lw
wk7WZK+q4gafrCVsDoG1G6OYN+zoSLgZx/g6oM8z+MZeDhr/D9UsyXM0IogZiIxPFWIBvhcZeWO+
OgkBc65eU9cNMsDJuEs83n4/06NV7sOWTbM/7M8vfWxsKZt+T772HdOo3vSm6Nc68h7mbOs0Y5LV
VMuxAGRa+MVJzjYwuALlJol9jv/6AjEWiWO8rAXQuCeaJ9ZGRB1IwBwJqKX7Swyk5Z7z8lFIRBSd
hF0Kbv25mtIGhMX4jbS/X6dmKvFPdafI7cTWmz9qzmADVDdTbBmzp+/+IHPcp5PGHmLOExEtGs1V
VBvlojNEe2jnB1shOe+xHQTzXGfIPhIZfDB+OYXSwRQS0KZsfwnf30bwOxcMiloGmD70RAnZqZCI
wEwn+/m7jk6aCD4m8et2XP7OvPxN5jhTic9BOIqtsmaTTktP3/foZu6F1P0h1LJ9Apt268yTBmD1
9QG732Qxr8uRvNAKoQCOwRqIzh/QjHsra74wRFKdUzp/Im13KVIZmsZOs047dzrc1bcE+JTrvqAV
VpKdfCz15irJZOHo6z74bupuWuE81BDQty52K8QvF69mhtQ4hOX0dK3vBfW9xjYBrBJPNaEmDTbt
3JEeXcTo94aPSXnWVQM27j7X10QXrGWjlTsP6N7SbWwizecqP+18yFVEb9R1j9EBmzJS2Xj31/NM
nOckivtNV2KJL3RqXasEs1kP2poY8C96UWrT8I+MecoiczFypqcA+a3PovC7MhyPzYLut+jbdtkr
dARGCxaKMs7y/IcKMeoWMMNSlGm+H2AONAMCZGO+UVAPZCQ5NfC8VIU5gzGRB5gBkPFXnzPEUaNx
iXqssYqlYCmL5nv0zIShgjeuGmVy1jfqq2Ow0mjoSZZ1IryDR88VZ046PmW+f2KWHa+cXJu27b6M
XHmxTXIbfEabWeZNR6I1XW7ejT9I7zBV0Ytk8LLNcKxi1O49VgR/RavCONQ2Fva4QTHgiN/m2Edr
18Xw6NwDMposQRaubyAo7O8bERricxORpDpGRX8aBvFciBD9XiOupCjIh8HQyycZBNvIkPJ1lCXr
Vt183L+K4ibdYLCcVlb71hemcTaNhqLRSThiZlq0LQ1BRJBiAHTPzxChGxONrmsrUxgkStbmn7aL
D7ks5VX4gD+p8Uh5nr7MuHyIJcGjeW5hP+glM3osdW9c2gUD9/Y46tVwKnJO9qZo8QUmMPMnE9tI
UFWcvy1MTm5oRObC7tMaGEKw8kez2vopmgMhWu66AQhxgQdmoyMu3DUWeX0YG70DNz6ggkYnOImG
ziVCcBdOzpGUH1KPJbRBvC0gBCafJb8mQbJHw0YYQXYuh+i7ClMfIIPod8LwySEsvcNdFeBy9JQI
cbeeJImtGMRbAzYDMUTpbDSS5U5lm+IImugGIYxNVlqp2WuA1BgVorZZzyBTdwTyn1q4XHonVAf2
dJRMceYfgjp+c528OEVKg6yQgIPhxOACdPORBxJcuBi6oH12xpUdZs0jGZuPcVCWe+XpLtGR6HxE
DG8vNDiK5tnvwmIXaQPe01r4xz6x1d7Ig5ekN/RdT0XGOoH0ntRd8APa3NcpIvyf/KzV/S+4hMXa
q9SWRQlPaiIuMT2qdFLdc2EV7rZsoidAIsDqIEQ9EIpQnCtIREmip0+ZQgYe6sHLTJ/SNOuVyNoQ
rAqkl6QT1ZlRRdel4rmzpoMBy/+AKVatjMGA8eIl7ZccsZT22iGeOFNYTRZuU5vBD4YUPJQjOXW6
TI9tZ+NY6Sp3eOqtZk83/ZL2ZXC1e38GKNQA744ktYAL7OChDx4wuhLYKzkEkjLOCHa9376UvkJM
mQvFbZV9aQp9gubmj2ABlsrp6lPke+OpqE4qMIhPhINyUN5wRuw550kF9qaM7MfJa3rSOR/pqkUg
ubpZ8MA/mlzqsgoYhZr86GK0xbYwa+CKLX4EvE8Fzcpn3qLDFLsnqtP2CTIy6FRDe+8SklMJHcxv
ecRIj1y8SKQSHakA1zY001GXz/EkydYye0RIIZzCMTfKo9nYzyi2CaYElvsY62NMx5Sl1f+E3RLh
I5xTDgRTJWVjN0nTcQ6/YFZEZO6tm/vBSqblwWgSdVO+oLU+0F6eJrAWNp+20S/rW268T8qQu6jn
7YGel8fSw0yMN1fzR94O07OHVWal7i51puc2SYxTKxKxbfXSfEvMLaBKl/S4iQGhx4ysapOjFhBm
FKo2R8U2nUN4UIeqYdbSxQEBHsA0+WDwFCwtJnjaTqwTjkRnF876ugE3oeW01q3m/loGAe7Z2I2+
JIeRxyTt5z4ZUZVpVM4GPARVfZmQc2RD7Rw6DtLpeO2mQL5gIBvWtWeps8CwdYg3qSRxq0pHaN9V
6t2kZX6y9M1Cl/bGUGFjRbPhPOaOowoDdo8xjy+TjP5c/uue92hpEL+mVDnvYoMl59MEYPkYUyKu
xwYmc043bgVhwX8clfUUjIGzZsGnEV426apyYndD9iJ0yiyEgd4wrxqnyD6gEgUBbbeS3NYIcLSg
zWo2o/FcVvw4oKXhdSjbt5a4OoS+XnXTTc77OVSO305X8dGr/Juc6AzkYqkNnrwVqQEKbRhY1eup
+qDxDubM0CJCQjFNF55rruj4fntEsRyi0WKMUKISLJr6htLVr4z4O+3lI6LlVTKy0GPndVGWIvMG
XMHMxwe0X2cY34aWg07qqteYXNx9aBXZynGqcicmHVmc0limJI0GnZTfRP0B6aAvx96jeIrZzltB
Qdy53B3InDQtJpY8p0gO5dsYGvJkRxFHOaV1m04jZM3JR3untQR0prF7lMEEWTkHZx0oz4fpFR6T
zHWu49jNYCR5EiUWGChJaDm9engog/SLnxIei9r1l55XOl9dEJmPVtw16yRAeMq5bz2Fg/E++wnr
KXrCK4OGsSuKXZnHDS+C+HPD4LqnEdhTXO4XmPpQmoomWgZTjEYRiQd5Cp4Bzbz9wQMUPwsx2Evg
U2+F7PpVblEc6iHWaj7++2myzthxW+xMNJYbh2g5xhuXLguvKnYcPjnaD6bvFKDaXlXQLlP478TO
yN0sn91wo3U01jVzmUe9vfNH2pxIeM+mhmqU7RPUgHr00rBaQLaGEl9y58dJXq8armiiu9qZ6usR
3RwnI1PgpvabPZtEfdBUiSfBcb7jHqhuk7ozIw2VjIoab5t0PUo1BQp4yBhuqPaFeCWBM3wWfXZV
wCk4OlVQ8cBomyU/GbOhjIJdM/GTvRr3dOgRg2SieAnsAjZsDy4Mik7zJNMBgWIcQxtOQdWySqIf
gGl0KPAuMqgmQEKjwoCqGD2A00AH9EELgmTOoJG7nCYGmEvwiEVuW3sCda4JGP7dMBRAejp0wRjp
4FV0IjuZ2XlymEGyMwERhzK4h67/PlrxNpdeditC/VGzibbJ4/wUT7Xi/RFbiGag5nnX0irltTmI
R5n1oNkS6Bdg1JoH7GD4Jjs+6j1bfo82I5hsdFhi4iKjR9BSoa6ax42ZEkxZ6Obaqto/kyJqCUo0
z75wv2SEkqO3GTN7RasftAntEvFxwd7o0mWUQp2Wjauu+DA/jNgcl1mVRFR9cKKM0s62Whr1624k
mC0HrZWK1MLfiLjWr7oBMeM8TRzzCyPPOTOjNDeG6xNWNvm/mHrT8WMisFSFecTzi2uzFj1Chf7R
LohG8qbgGqDSRM4vXrQclp6Kn10/wtiGk1zXoumAdf1JQ/ZMwkbUuNim7TOe9xOibGb9tncqGZg8
xg6muaLbBDn6gJFgAaj3v/WyHY+miJiupDXvJeJFvXzuVWMRyMdfhWa0VsT7YEzIkr1vouOsSYJo
Io1okMYKXwj6W8ReUK5J7fxsc9QIqXEppBd/4CSki4NKPzYfmi4cuE6yIG2KKEqwlmQFOSCdGXji
ewsNlxUzJ/N51MslbeDr4DXcvX2q73BTbBu4N8vYZTRTSbhbhW0eO4zzxzSx6KoaFIh+8zIGIzEt
5LkvcOk0CMNhKpi6Q9qoIH4Wveeu8YIFUY7pJ1u1uc4NZCAuGQx6HKl93NiEF+Ryb9juLSLnERpO
qSFQLvLVvW3s3giTGAbk6EU96zoCaHWi8Vw8CfGrCwPvFGV8nkyu94YtYFF9QxMergN97uXUdb8N
7MZxqextKhjA9swEx8T+U+vBH0iV5hbrwy8HiOY+ntpNUKXumfkOOiM8qotauuarZe9jgEY3Myi+
RB/6uymYKF6NKtr4ipaKW5/bAmy2nTfFUTHWXJBBVn3FRvPMlXi3YcjuMXJSCsbXgngPELxzKyF7
j9uH2izGtzBC58JnDsN+bedPueXvgzIaERakp65Trwa9D3rRAdtBXD46fMSPmtaDFZOA8bCW+1fi
0hYNcK3IadpfPKygaS0JkvCeYzCEjKM2GkzrtUdG8dHpCIyUJpQNyqXHJGnACndjsoloO7ngn4XN
FR172oahKz9cj3FhLOxoHeMYgAIJfUhLnoeO0nPEz7LF8tukHcd3tekl0l++l65ptBFXW1QgrTYZ
/pxNJBz6g23F6tYyN9cgOcRm1y5zmisrRBgjEee9jwaF+fTg0vDrCF6fENFfUOO/df1srRxKtkJl
yp2akOAjyMOx5tsXln7nkuUuET4ZG6WrqmvYlKT36R5zQFKKtcAhp1tWyYcZd3sOVNlnPkZr29MM
IHd1fM4D8gh8r4FdOdQR4IkYObSkE9MMqnk0dPovPi9r5cbhb0eUGZobN1/aqP4OI0TvfZe2V2Z8
1qXRLGtZ+4SbMKu4M+nVbkKqDgRYY17gjA1ljRHvJLdcXRKz59lgYao/ecSp34BgaNhNt6ppsF7s
CLlCn8mW3Z8kZj1IHOi/BvAe+Hfr1je/smkGREXnrMiG7ciGrhxWZZJG+OjkhMuR8JZAsjkiaIQN
q/IXhxhVgJzJRin7OemJda5b8yjxknWB81LiLFnlh0Fw/ev4qZsfYrf4rBHjX52cG5RTHwiMTdYD
fPE7RneqMR4D3NIK0hm5cMMcSAxEedmN0dmE4ZSPjNHbGa3clFYxg31WJrSZpZQVSniNO6yskm+t
62HC1m+Gsh9qNX4NifkJG3QrQwdtiSweZW+BpsBJNwXEcWSddeMqo3zq1aNjVh9DCDJpoNeNi3hi
H6TOKRJUChbAnHFBK+Mb3zp75006wQWWyItrMg2GrUv3OXKbHzuBq1qC3fX1iCM6FQ8Wb/NxQC8v
TGerenWkbQ3fmjtxUUA45nN8i/rxXGT1LYYJSkqQdisyolOKWhF1IEj7mUiJ0Xr1gVIvWnXOGQhb
TxMLKUJmuTAtggS4Zpq/9SaFdVSVbw69kTkc2OnzbT0CiS1iJvwo4BdVOX2YySWOqRSq7J178tMm
MZn+o0WeuNsgI7aTrWmEr0GY/hKDsLdC04/VqPodezzZU0RO2Ax2G0GRbeKqN1PjyRn7Q06Pgkng
gC4q8+gYcVntmPaK9uQZNabN3iLVUGavEUGQiywuKjoENgDQ3NxiNwfr4ac3G4q9mRG3QkObQ2ZJ
MJzNhVwZxKAodOjLkp5lKXn79CL9UPQHFyTThZSYoPt7XmxL0m2m+SfcePBO2SdRDvjVyfXB5yKc
KrHF7bwmYzzLlBSDyzcZyrSNaR+IiqV2HPWdzDXnaBjrxiCDymtxxNV0k+VQ/3GT8HNym2klB8H7
lD0w1EVWT9AvNYOJ6tgL6p1hO0cT/ShJe4LsEIA0WN/0ZW54l1LQpemkzbyh7Xd+78SrqWw+Q+GT
vEM+AFlm4Qa7wXFkHGJ4YkeIdd13AlWdT6+MthEpt+aS/FZZVb9wAAEySZKNxJ50Nrxj0E/fepZr
K7opwQZL5NHpk+/I7smJ9fsl/btLioFnb9Q+nqokXQFSXqIHs04uf2WRIYhFBJ6kqJo/YQ3mdQKM
kxvRr960u3cqlZQlpjg7ibcFIfRK2gFxghpYUz2ksiNvGSFiBay5r1T9KUKIlUrzxGOL6Api7uRj
1MGoFbQQ1cH5YoDnE8Ab163MSoI9KWGJpHji+mgWadnmA847cSqYd2iWevUZH7sz3Uvln7qFOSLX
frTUVAc1ccdlc3fBsQDAa1Bz9VkUOtOzNlOB6GT00DMj2LrFwTBs66q5QPqgaQM4CMqGj3gBGnPZ
UZllILbxlFj1i0NJOxgaO0fBabbk/9gd2gvREKSaxJw+C7t+40gmP9AFcG4dMEKHzmShPyNeaUA8
wGAGGSNVo9ppYrJB07VnH0JMUFRXqjsElBf8L8HK1Pp6a3h0YRodw3Ed+KCFoaMCLwHN0BUPRTU+
4bJjMmASoMTZc1U09tXFIYdc9UWfiMbOAz9hD0OTHfe+tsaMla3rUrtYpPQ0LLwmOQ1KlY9Tnz1N
elut016gRHjIJcpmB4viKnZ9XA5p/BjVgNmabvoMTf1bmRV5cmB7mbFP3yw3BtDUraZnyNya76if
NWnxOemwEcSiGzdehKS3afoK41AdrevQktBQY3K3uP/SLMpOSG4LYtETap0m2Nj9Www9ZIXPDlMd
tBqrH5NlC+dkX6JyMmX4EybTD6E+9tXRGecE6XAVipNkItgU5q4VHDrUXglrgD4VuGhJtvHqz6Fi
Y4Bw9h47EV33ajHUwxWjQr1uTPPLlZFzzBPtArlhT85oCnwQPbWNVNMIa+shMKtv7ogcFW0XVtXZ
1pD8+7ohzkVARcFgiXiJqb31XcLIUU3tycqqfd8Gq771NRAtNVF0pXxNg/bJrctZW8ZQDq73gkkQ
FbqbfRWZgK2l9NexdGkBTLWB5WQ0N50c3ZMHTG1qvVtT66DMw7Jdu7hXdzIxjxaRdOx1xdbSgu9Z
b/ie6Z9l3HUbi37AbqxnUtFIhus0dTFLUxPukGa7PccchFzCe7NIpkBVUq3DoBneZpvFMDHiDJPt
lJuffYmyrZriG7xWUHuGBtPb85BmJWb0aUAuAnqdP3p5tGMsueCNwAQK+7JI3jvKynNKMvKInHQ1
udBacNMtQ9oIEzJPsK5gMqFm56EFNMliStj7Ib/BfCLXQXA+NF7SMGQ/gkOPUQl+ZI2YMBjkphpm
nxe/qVIjIT4QNgvkO5vS/d1XiB3zykbjI0gvRhmzIhXyUdVcMcD8VmQyvxspC5kl7VRpooIb1FLv
cGPkYaUxvVFPral/jjy5Tdgh3bfR4+UuCUFaro9Xt/WuaG42fk2EgS0dNjFXzcOQXj5kZJD5pNzE
prqOZkmrCtNJyr+TAicxIBy78Pe01LFX9uY2YvaGwCof9w5ewCrtyHrp1VsgU7Se5mvTINprB++l
m8obaSvPbuqtk6rZRcIl363PQcXo4lJ1mriklIUY6oJnkP/60bfpy8Vu9+CwrJaWqz0y+3Ir0tvb
8tQhIFzp0BG8WKNLRsLJET1C8V5gfKgMFm/R+Jchry+U2qiyY2vva5HxoMGR2SYVe1WevArHMk85
XRPphPqFzzAFcM2+xUazbOyK6gIUteXio26dMWRGABC6yhW4XHrlTvXgFz08A07dbKxjNezdrL52
lk5daNfv6leS6//F3nktN65tWfaLcBvevIIwtKJIyr8g5BLee3x9DfDc6msquqr7veNEMJiZRxJF
AnvvtdacYw7bYtE/NHTNCPLzGedEdptljfcNJpNKne4KA1bRnjakCXQWlB5jbIiGI1qBeraofhZM
FHkibgJtli8NdPOkiEPHGoiXUHPifAU+nnarB9ZTqk79yWLEkDe96I0AcY0mq/ZmKkjumjUeJ2u8
u8HYP6mdrGI8UkcqUbXxhk2NNSNVDonB0QsI/SIwEa2TkmkqDl+GkJnfSSx1kbYWHVbanGYvZ1m/
dN26tsfR4otTfcLD3DgSwdzawhSA8QFneC7MqPtKKklyjKjwymlERCSxQpdSOxIG9oVXj0HmMj/p
JRdKqGBZGCgq1VT+zcirAmjPeDIS9Bct+dMnyu+4NMfK0PGFZXGFVL0I+WVo6plxQxGb4OQcJeNi
EO89g2HLoZ1DwXqhv0ZUpNK9GJWE4lDTzjFVKbOWXIH4jjx5DH5Sg5hVtdAE+EcY4KYx/ezzFPGb
dpUk1tF2DJ7NxbxOQQOBMCSvGmjwTgZaTmU80Ptsyu+lX0XgC67FwTDRM8qdX40KnwbH3dYSIxfa
3OcgIbQaqhwG2edk9PTbs09LmreTWcPAi1BVG5B8CFEiVbCPl8o2eknZKPDBHazYD4SdbyyS5pg2
nIHuX3gHPT0IHrVIrn2oituhJ/UZv/AKAys2XL8olOfuUQjXyZVmzhyqEZJZkPfmZtxJi/KAp8vw
AVX+CulrXbE5g/nxGh3fcjrFbr+QCkLKjj0oF3q/byjC2sCguGwV15xiARy8zk/VHhE8R2/T0oyu
PiCd7jI8DCJVvW8WYohMf/K6uHpIpuWHpCRum3n84RfSbBH0iR8RSygWV+tCotD4zMDL03SzOumd
9qAxQpxTuC6mSkGrBcE1zQ2TZifxA6xDuJFrmj4pBmNlPOlI5ZjWAq7uoqsUhydz9SJKylRtFM3A
RYgSJk8S/NdWtuvj9hXHgMucY/Tjng9o4UzCpNXyu4EGdlQwn48WYrSIk8h1fFJmNtjg80IKf1Is
k5zVtcxIsNBr06UHBFZRN+mONeNWGEnFmOX6PJTRGyM/3Y3jjzK1BGQ2xjkDK11L8hGJ7bUHis35
PTtpITIGSaYXBFbqyZq+sQ7Hm2qW0WUE2UbKqAB1cegcUCxwpiTuN4KtD0io+06p3vCcaOCvYxjc
AgkGPaAFtxwCgjrmlVOzdH4jAkFX6r5yImOU/MnMqGsiPXAMA4liR2hsEA2lR9MEF4Uep8cgmt9a
szuVxZgd6ryHRNdhWej0fRhLZBVRdqnEatPuLw+S3mGCiwGtSpL60Oe4B3XmT5spwRsSFe1HH1E8
RRY0xozhSqDvJhyaTop0sDF7ds3JssWq+Fz/NR6nk9oY55ogYgovl9YerqWXhFeuK7gkdDoSo+6p
KuKcaLyQtfgiMtpcIuEJc8J4zCr5Sdy2KbbqCOqtwqiCZMRi1yctcSL61Yrz6SnIBFeKUkggcpF4
dR15oZnDwQ1LTKUrwUwH1GnjzxecIuEFGnN1WhAau+sRWIbmzCwvdijN5/OgIzjPw8+a4nqjzHBu
9djJ+ju0AZ+5xCEptIiZVUXwsZKoE+XXasC204TkQBVJU5uG97Cc9WMTVVcaiVClqbI8pmF/MgAE
gqGLYkeWbxqyD5eeOFHlQXEKSPhjXgRdMebYlaN2l/HmFAMCqTEtz6KBwWqivB/DbDnKwXTAgcRh
wRw9Uhvyo1KMn+PM2FlTaca0eLV3gwkYuJedVDFdRbEqIPQ1kE2p2LZZyn3WbAUzNZzYIqkzfA/S
iVDfjPTBRBU4E6Gx1kGtRr3OLncIC2CAM+Yt0YgCEo8Nti2jQxI0iavcPTh3hfYpQhaRNEJtl7Vo
mGua2Y3mlQMZm7M46DsCatKmf9AlUrXEfBebzeckYTSmXs/cVE2bgyyG5z6hs2sG2S9KXMD54vQT
gQwZKNWUZLD8LKRGVqqhvyDDrhBJbUtwme4aMJgwhBnKBmpLSbaxkQWbVFBG19BFVEe42YrBuIqq
5gNeJVu0j4EnloRSiqYUbxatOyNmjEnfjDl8m7PTwWlT6Itx599kZW3dRMVW6bpDj5+9zRgqDBOO
AOoPFZN1lrhJySszZCHd0967JUELeqF+7pdiXkMrQIiA+Ejn9iS28zPpJM+JTLtwTgBLELc8GDSN
smGGWGF8WqUcbYevbtbfZqYPdqwi3xlj6ZrlCdGWM30RK9a/IjOTnJjUEBdH5h/ERJOwDm8LPJAQ
HlZ4LZd6mT+3E5tscpJNtzYlZnVABLa9teyyWHcLxsuctIpF+0yTaXYFNol9wsQL2v8ENCOElFNE
lJfcT4GSFW+roawqkp9Cy/fNGEJR0pk6WRwCJ7Yr4IaqS028I+9kfpnrU9vMw4cWaSNKJxGZ5Y6z
mMXzAXu0Vp5qMT2q9OTpMN9wnl2UHuyG3OG2b/gFVGINyd1WKD6tiawHg6xpWDaQpWMR4+JclZ9g
W0GtNLKrsXrthNjye+VPQqjoQfwuqE8dsRc0uFwIN/UcIlaMBIFFAC1XSjpKiKX+GNVrEKP0J56C
eB18PklwX/xRN956tfdxJUiPktBLj3TnJHsIaQwrjIUZ7eGOYCTn018ndxNCCKgG7U2MB4/hhygS
9jNHBZvUqL3nUjyeM/ky4djpCvmVfYLfO8EeGaNknyFJ0FMxZTc0UFOlcTm6KqbXTJz9tORzrVJ6
sVLbUy1ZLGTozhY7S5SXbvgIGBkeFrHJfBKTLlxFuT90sWO0wTETGg6nxtqsZdDUVo/xsOiwRbrB
rqnv7LSJX8HhSEKXPzdTDl9QzzyieryCbcYFXIwIlYzLeE5OfAT1DWXU4wx3aGNlEafT7Drr5mmo
i/cONtMGfs8m1WQUK6RxuHrNkVjWGUfNKGK7KiODTIEoXiG4IsU+dYzmu00yptPzhmP4XmtBGusr
/GdehMswYeYOK4thdwTQp1Q8rcvHjapnKM/LtTJQ28zHcsoBKydLOIAzgiYsq5nycBTC4RIspyVH
rimqIBfJr+DCFln3Zm07G/mCFRFUdQKyh8Eza+qA4BB/VPk1sOHvFxPOpGDFNnzWmdKneE1ZFx3R
Cs6oUYjYFKN5S9egbfIt2STFX2CLVKefoVsmB/tkJ5VoX6zuLLbcE8pS9PZca4zWgtxDefWVR0Pt
pzLRnlhYWZd5u2HOBKCB+fgXA7xMFekAbKLEeLA4QJlLW9P8w+s3mxUNlohbcLbUU5FUuxKCiBMO
OiuBJpzaOv8NEhyNVNKT+N5EC9O5ZUJLi818Hg6N0XQ7AbNJgyd1o+WLvmFtc2OFHIPQMtUtQUfo
zxzSYEmT0wbJ0QAZDHqiPUTdgIiRPhpbKgVcgSyPyw7zGZdlDqKOERDVWMfJZWFuNk/JtSoAKZCa
+Sy3n9LKHrnrgbNshvcdtwa+KyagkcphZa40QgeNGu3EqvkrSIKMVVACYiL9QktL3XC11DEZzfcz
fap61sedUHXaLm+iB/RtuoeAG5oIhIUnrOCZlwkSDjaR6+U+UBsQEIZTkO7FesIGSo4nQ9nYy8jd
I+ug29QqzAiUUbD4CSFzpuhFjW+GJC1M5IOrAmfFu0s8C5LKMwKvtppJogguF3ryq6GJneCsLkjI
LDPd64o8+PS7pz132InWM82Vrnq6ewEJo5a2kdginxjPhg4TDxzbSG5hN4r7BoLCEgXh7v5yAt2g
J8kfnTS5jQ3mJWY4wLcN4h/+Un8vq3w9Hrorze7au9uYIC0TCTLADxuGBfuWQk8PMcICw1vQ+ksf
VLOvcQiYk5XxbgJetNZbM+dT1ecI0qFk0RJfvVBhIWsesTiYPIHHlmL8XZnldhy5OXSAvJssijsO
0PBMLOtnaAlVmQck45IO0yymMUnw8ZJyIbZ5fu3ZhwmzWEWldyuZYBSfpZjLOGIi6MSDajmLiRUQ
k9T7qsRgTGM8LWJvojpEzbmRmlD1Da3c9lGeu+0ifEh0IBivFJcOGKAz9gWWZ9M8oUNPGIvKH8Vi
YdO8P9RjuYtrBsRR2TpqyBmGXCwJAyOZOKVmOrp8hf4F8Fpt/vKx3c1sdRrtueEmfwFfsB/T+E0v
kLxK4oPeETs/09fuQ/DGseRN4G+YugSHkL+CbTidGzN6XoxP0hIHVB0YsGAK+4qW6Cxc2i6V5D+h
MFhsszOSPysAhpUlK0wbq11W1apbI3HimJlykAT0A6tZJsBIQ7YN2u5FkSXFr1nkLIPAdJJTTNxY
gbnHxOHIhSGQcCsBJ/fuHrBo1r8yGfoK5Ox6E81cEsAawHJ01Scl7qs5SROJ98aJDRD4hdjP+zJj
ym+WierVXX1FOj26cY6RnXJAoyLJx87PQ2DDWUFXc56zA53nGrkTdx9JuNKtncoXMsOwbJbCm95C
aOljEqGI4bkrhw1OH39pnWeaqL6aWBcKBw5P8ycORswB3ZL6pdqfBcsK94vokQHzgFq7QJTZAQHm
LByG2I4r8owIjxlVrHSbwMJ/iOzUEzXuhJ4tmvEWoZEWrcxK0xqvUTLAItzkUkA3BDRm61ZiBHQ7
eFT43u79sryrnu8PS1My2Se8bsIG0QkXo8ZnQkdcxC1CFpJszi8ZoUseh47X0SA7h60n/AsOTRQA
P6QXfQjM0h4SwzqwObJsI0xeX22Dw5pRO1eKuIKU1DmMHDGhNz7p47o7zO9396dQh3wLDctLhZvA
NlbEzBjUZ22hXKnL4K1QhFOgJ/FWYU3Sh/ya4U8AXLjCcLJI4Pcbwl9C8djnGuyoMwJnVKO5N0BY
VBOZyFboyujK1X260pjEVW7fRaG6lWeKfZ3hzwhluNPCwK8XFeWlku8szlM05iCHBGQjWAE28W3M
fBip7vRDg5x9n5jXUGdDv9+AocKSIMgjk0yBZnUcqrAV1kVOJvZTIiFesLM2fegl4ImA2hCGxeF1
SBmoWkMWIv/wDMQ+tlW13G5EIBEXm1Kj/hND9++w2n+B08r/iqYFSKtoJtYbha6chO8Fj9M/o2lD
a+wpzKcGhXryu2hq4CQr6L/QGSbNkaYSVsL1K5vQABCekI1oMDWb9U/AN7H/378Wvui/vBhVkUxN
VhWDUkTW1hf7T5zcLBpmXRNb6Dki8mlDUxsvm3MkR6l4kqv6RkVCpE5DgiLqK1pBUcPAQ8FoKZkL
uuUyfCFZMeXWOhoxCJJVCU2r+VpFafqg0ykrhtZJ1Dmi+zQF7hiZhWPIkXBWOU4m5PI4TOuUfZfl
nYOxoD0GqoGIsmPSCWC0ATiQzHuz4OA0Ar+NJRWXYCerCOMeqiCI/zC5/xIH0dxKchWhy0VqxJbT
c8MzjxXzApSj0KvPs+ZhCQBGlMbiRahiVvdx0HYZjFVfKznbqxrnnxAU5VOogv0eE2Lf1Ux4L9Hw
AnIp1y4K5I0HGbczpzkYtGYlxq+LxdFSzwoX6QgOFQB1iW4Ou17tdsQf6GfAbW9yM+bHMBLKQ6xQ
2MxBcRWqxtzThsBW0AwknJJA7VRNzDJJGrg7KOuOuZjKWVzni8UUHK1ECF9oomQhM3OqbsUzNVJ1
DVg4estUAsmtQpxhgKCtTMydqEEmwPFm+TJLqUvjp/MRP0heKYhvBELmV0EzrxApllNJM9rpKpWM
lpgoJdalFv8/IaOT2nylQREe8FT2eCSK3JbkTABxEfywVUj7dOZlpglNxJGglIMaKH5sjNPRKFgE
y7mbTigF4cypADrGuvyaYLLZ5gXHRfGJ0IAcuyjaMrXUPi1Ej44pVy9xMKVHgSklqjZg9iRaHSN1
YaOntVjmsvwECXHD0TF5x8e9NarMdFG1dSgE1eU1t8pmE4NlVipZ9sWciwk/yox+Om1eLKP7kDJp
pPdJK2zE+n5S9SbfqUH+2K9/SvRhpNmxPi24oE6K3GWeWZWiHZgk93C9GAsdQab94gTVENakPDn3
r7x/DZxqOkZzEf31P4qGYAB6mkHY63QlkJ+le3XlnPZ42Qg1lTmSajEwKmR0u0izpms7kQGhSsjc
JjjLofmiJugHCgbREXSSTRkCOo7n7FbOZX0qLV10xDQRuSvppS6cpFCBkCPDPVnc2vGAdih/FHMj
3FY6hIvEBDRqjZYNvxhJWKfvdKluPFlofmtC09nZWzz7JV0MbOYkhpSNeuW8iao6OGc1l37fB+h+
I1n1wjLADsUbe+5GICjWmJonsSkSTuKqgXlxXK7oz4EUmFayC9SWgXeAa28oAFNVSXVOtT91OIzP
JkoaTepCt03p0qHM1A5xInpZgPElNeF16xkKX0NP6AXOxpeJL38LSgxOS9jfWiGsoHPpzDGJaIor
ZfS6qsG22C+08somc3jPGi9QF0a5NHIENBVYiRaXZCybUUe5jwrlIdFF/P9l6WYpeM9EgfdDj6mj
RiREJiRbZNNN43gwLESlDKcbD8Fo7BOl8kWLt9kg9st8cS63ZgYUWQtpy/z3i7MEjP1fbKgYQDVd
VU2TpV7EFvtvG0UKViLQW7HcoijYcPRtCDQqkr0o58kRWkBAgZL+NlzHOGYyJANmXKJ/nwjM1cT4
KJOTLNUUSkWBiYRZyx+6if/DS5RXJ+xfPPaVIK+xl/ESYbnj4lVNRf73vcxsdJp8aKC2k5QoLmEU
0mY0GeCh9ZIPYtZyxed58huwlKtpXq9wXk6nmiI8DsnoSOIlK2i9r6jHDXjgzh8gyZx0xGpxaWqA
lRSJRjfzKnqG0GI50NtsTvL/sAtKWIf/7bcwRZD0lm6qgONBmPDv/7QJVgJSenENW0LuV5/UUHvE
gGfrFB+OJmnFqc33VTkcQ9ZAelhkFMC9Y6KJII/VZ0TfXj2r5Jo51vTJOAnVXFkL6HVzPGH//SWh
rtj6f32/TWQeomnJkqFY/+X9xoYI4DoAdpcmOkIokB1OW4n6VjZHh4BzHDLt+E3oy6XuzOat079h
AnZHQ4dsDSgDCEqQH3SlKJwpGAQfGslrURuHvJino4mIGxQEW73W1BYHbFle6U0ULISq7wd1RtjI
ANQmaVDxh7GRSbTPfZma4jUgbXNYzsJsTpeqCtFAZ+o2jC0dtyxSf7GjvZMaCCPo7AN9WrZA8NP/
b8j/vzLkS6qxGuj/13/GIzif3effQx4ePnPyH3Y/n1H5rzEO96/4uxtfkqS/iarCf5KKNpEj6f92
4xNO9TdZUSRNlbk11oyH/wxysP6GBp5737RIXuBa/IcXX5X+hm2G/UdWQBFphqj8vwQ5GJL8b6dl
kn1Ehbk4nSxFUiVM/v96b6aoT3oNvuKDNCOCTQvqvCgOd728gN6qYmzylB8ASu4P+G0GD7Dr9a8q
WEJ6696f3h+Slg5Ym7QmGRBas78/LAKWkWl9uP+xBJoMMSWLEGECWlbWLtL9AWRS81c/6Z/+Tihy
PwzIdsEVRX9zxePG68P9mUxhinqiMSugNiCH7p5L3EFEot6fBrWMKH8wIGyVr0utN0yrm9yt10Af
KDJbFBOPgWpNrtXVD9DDY9+Kcs4HpgpBm7MP33vtm+hWyO5n5qeozRFHTcRjWyQ7Kl0PfL7QRbuy
jF07p19WweZPVT7sQRL1+7tNXBgkyavl9vFOf2m6ot8DcKFFEtbVdaac8gSD1xQm5nM/WztD1gkN
F8udsnY00lZj31tRN8hl6Lzdn7ZNy9M7+0aR6H2RPIRkj9f5D+pNHJfGDgZ2vRb+9wcJQbAvjvF5
GqhEWEG399Yb/Yh6zditwyDeTiTRZ5U+eJK+M7vPBBw2+ipb7Fpjt0qyMM5VO46FNu8PsRWhesvz
GFBlx/xeqIt938YFAhNFxck0mv9kAVdWj2+4VpX3Z/eHeUUCO8WYXHDHg+dZK9Z/lK33Z/cK+f5M
NmV9m8E1vhvE76/8/kBvnFjZ9UFYdFue8nXKO2Rrgc/r6dauaZj6VMbZDQwtrX7SunHXYUCsL8pR
gseO8O5Z1m4Gp/GfRnTUCYHgpuy8QvRoqgNclpyhszMv8KMNJ+0K9c1n121r4YbqHXXblWdW79Ni
y18A7iyy02JtEM8MOkEseoF+aI1DKp3gqDBo+SM5sLBfy1MUQ55khMdscTcgJKKl0i5nZSKJ5Iee
o4kASoWBiQcSB2wVObgwYX2Om/owjZtWZMu3Oe1t52GH+PI5whi9sPvb8ZW4eIMpONNxoioN9OM7
PJqi7lmyIzTY045w+PArkzSqUtr/Jo8k9NI7lWlgqAyZsYXZxa24KQnxGHqPmHV927D6aWQZqiSS
OzCssxG8Jr9r54JNrCf4XhSRjIiZQWya8KGyvqofHJy8fefhKb7oL4JFp8Xtjt1tGBhH2waHPXvp
fWzpsuWm8mmGF0le1KG8IPlvKZs2SKJtw/1Md4ldHYQHdEyqalfvfelinMgInxw4xjvyTHzmRoTe
gA7RVve4V6bBn+PHiqQ7vPC/8MbG5jtBtoHSl+hQplhY1r9BHKTdlfMx7y44Hb4sZ4L1iTDC6uwa
RujDFPkAkyYQpPh8OWJdlelQPMrPymtO3ayxhiBtwE/mtBcUEEzSq1uwX3YDLOXCVdD1Ivzg3rxW
5hYVJHHZdHzgSY9482/6kX5o91p8Gc/Fi+Vm52TkJMTc4mA171Rtxnama82nCJcz8Kkze4PT9qYd
vg0KifTZ9GOIpBvxccal3DGpc8wn5UhnDnwyufOkKHyqv9MTsd4QffbVjiAYGv4k7sjOIDvZT9l6
YPMSHLzfCDGx6SPKzU+ywkqxVV9ohQIkCm3MSuVtONYv06P8QWh780awNz1KLraB5hdhqjYRedme
mdmKkW9dLigt87CNQUPmxNNVZHFswo/m4MY7UXfLJyTqaPMM+EaoDm1iLSW3uyCjW/5Y+2wzIGny
IEEZG/rtf6xv4uAO7a/6g+zsM/6xLqw7UHv1W+hyTtXgcyzPQbad0GviwSkP1WOr+Ij6pVfSQRlo
7TGejqgmgUecAY7vhvNcuBXbAaOJxW4/5U8kKmW2Nbkecq/CbP5Ttx60scr5GU7YWIZTNbn6q3qk
h06nbzjRsHJlBvEuEYWI9oK3GCWhm51GmnUomw+d0zzhollI3GPNwA6wNf8UlNYv8ClwYindW6u8
s3YwgYKAPOk/KsnpxlWLXJ40xG7u5M+ZeA/Ug0AJ7Ixvh5R8XtzmnUGysk1+utDXadrY6ba8SpHD
e95+Lk+JJ32VvxZLKIbf7awDQ+bnb+tmk7zNz9oRlyzL4ujjFtmNxE3atKi15/h9qTejV5J+Yo8f
Q+Itu+oRhAWi5Sbw+SxBjwbBg4iI8img/Um8xzZ7FL5rhE8ZgmeXj557r3iaIocfKKMExtF97F+C
ZTc1jMchUTiwxEx+D2anjU0TU5gOtAXllHyWHTdkIO2zp4SLkuJPcMNPOnSRZUucZEFPkJmdbNPA
1S/c3pf8lHxFycb6Dq9dsNfOBliSRfk10XBCf4iMwJ7eyuE5qU+p5Fs3Abq84PFtgmqTkOIiHA3h
o50LjgVe2R6bb+nWvQUn8Ft4QRlMQg8KX0bRz8sXXFQYz7YYW1Ks5Ej7QcYAhRQv7XQ2xD9g+frM
CaMNi0ecA+k9MCTMs9882YqDo0DdvkxvdCFMbOEohG/LLRg+5PaXgSZCgk09O7LhKdxCuDRa/GSo
//X8ke/BGMMWJzft0WmixFmXDGx1yK0TAu8sPhknCz6i4VUdnDzZY4co/2Q7/htsUsgnl1+M9V/0
OZvto++Q3En7SXDVS5i9pWREPTDPAAi2nMbdJnhr9ki+Y7a+g1gzV4MquJ3C79XPm23SfAdeJe69
grc239KtB7woRY9lcxBiAg5Ow+jz8iD3AemNc+aiOLRtnJKEKvc7Woy4Te1ngiknshRZxhy1vdDi
taXqkL5be2WfXPXDvFUflPNyRrW354qm73UQ3ozOrVliUmmxxU31xksg0Ldpz0LsRJJHN6FqGQgn
rhRsh/ihkG8yJB1tj44uuGbu+FR6mqNAQ7WznVTQsiDN6iXuHtIJ9sUJWuZ8KNzUe+mQ8eB1/pGi
bzXyAnkLfwgJf1k6KihrYG3xSNmPFBJk8RV6T9weyFasv2BS4RjeCKjdhe2kgTHZQgGoYauHbJ/+
mDwt9Aa0kwQbV3XM7ATdlf9fRomTXQrmnb2dCnR/7OrKQgSnfSOMdn6m22tyurWtXfWLtql5Fh5V
xBH6JmPr1Umit4PcTn7j9CInG55G+Hdmv0tdoj0ZzY8YWUFB6b5AEGPt1oxdlIOVvhjjVpY3hOKG
kh1/q6/VyXrPTbu48Ldz4weHiK7jAyJjTOOvNaYYt7pii0QWd5x880t9xfl1RA/QOuCxaCr8odvW
PITWTveoc3tn8ClOfcUtPrqL4A+XxQ0fBYYju/Y8HpT3enuBeVD8Nh/TAzng5rnieyxudFC3ha8T
IQ8feDwR0vMmbuPgqWFqKW3MA+8RCSaziNjZjm/MbtvAkTmuWtQKu8J0h/RFeSQHi0waxDpFChbD
bnzxy3oXAb6/DjQfn6ECD5fcY7zf3uYDZyVehc+ZXZv9XveBPmV7whOByV/UQ3aZX8fX5pn3nx8W
94fqAgW8eWDjIDN5U+7ap/EJPwVXbIUd0YNdvGQPxd54kZ6X32hiNLjNi9Py3OwpA8bK6bgH0Xx8
94/Vp+oB6r/H63INOaKMph74/Ta69rvwhl/ghwun8aVnsXtF6au9MAOUUGORJdM6uvhqLjcEWyKv
5BOTl/SCPYlmR91tm+FKNKlW+tqG5EtDQWcCQgIluX0k4wa3DGwplD3FR3IBFIu3p+3dbIvwuGT6
nl5RCPWDr0M2yz3GS53uKZ9Ik0toPZ9uW5/LH/ZpC4dB7ikvDaHVPqQpV/C7h77b4Q+TGf7nm/rc
PYtfubNYbyaedC8tPBJ4CH9v2xMziWDx8pHT7eNwba6NfEKONVyV0rfSXfoejyj/uOrrRwTJveXV
t/R7HYAq7njmB8xI6IADxPv6cc1JQgwCfpmvNx5k0RHiPTPk9rxgkuCgTia0tC2uDAPIBSwy7G8O
F3zyMbeb4CE9B6+8on4euZk3RYja0wf0mnQeZZP1R+N4Dk2MKD/1ko5+gzyg+prybU8SnVdicUD9
ojj9bl48ThPSedzxniP9V4/jQsBt0SmcOZm2NHazUsAoy8z9PRJXGeFHVf1fg9z7NBd9tbUXhITS
svlAczXsIWnAAu3Bq96f3f/u/gDaGqqoqHLCMBumkF3ZHipAwQqOeqdpyYublJT8Gmb49FjX1Jr7
s1FaE0vWv8sFgdeVrP+SqS36tGw4TJYYI3Bc/3nCC1Js/49frVYV6a2YB+xO2xq4J+pUeKubcHDl
gpOi1pbQqUvoqv36A+mHIldQeKutuEVqPe+LIVvzn8AyBQWUENLLMsCWPFUq6vw5Q/MjP5JZVnZO
V76STfmLvQRQk3iiRMPvlm7ikNABX2sYSW/KwYkNVJckTTkCdzIyAsymv+aOwNwtlmYwlCbg6S8k
pyYmHxu7q/AgUkmotviusVNsZOzrMigEwuRsCszTIJLitRESDEI+31TVH3DG28ZGvuk35TQzv0kO
gglL2mZKKRtu/lu8zo+C23EWRR3Lz+D8+Uo4YnCMNuGpf5ffKZCWA7/9Q0Kmq40Yb0sH/DJHDr3L
9/5Uf1B14tQjO5h8DCyTOZpmZAPgpl9Rx+jv4V58lD70W/clzE742xF6otjqe8mcA++Mw2ePhDDT
XDx98u/wkzxSpFbZVfuidXoBwDcs2zS6ag/Ioqavwit2HDwkFGbH7qgymOUu/ANqontLt/Nv5Ekf
Cee+d+PC9Ie3zrTnh+SHQzGVHllWwXv7W37gH2YKlHTk9vkS/iyn/uVwGfFlpFRIZHhatvzS3IbA
mdiQKnwwtnZUvmT2v0vr84l0nIdPOfwUTrEg7RQb+/D8ODNp22qXbh+eRqxcD7NEq8gF8wBIr5ht
8WdMEGiRSMWRvUu204GfRh57zUy6dOfC44v4VssVEMZb4FUMHkunI6itqzb4mRNmS1545KqsSC76
AtVOTTW8Rryd+BZeBfd72iBW9uNj8GRsSBXa6SCu7fQUeM3sYjbaK6Rp2QpVvd99yXwEJLBsamWz
+rq33cFqN9YXsSrCrUMdxddv+YurcEVqmJK3RU43+/uV+lk50EeRDhILyw1MhmoPxCktDgrA1Xbz
3io2mlXyDBfbyPkh1TZ7bdACsqsRgUHlKHsZG/kzJB/JATBzUN3wUsCax6Po19eIo2EM2ogmjM1f
6eNG8fHts9haJ3EnJzYooecEAIxjvKKNOJiTn53LD4AmKKRKZ/4hFOISDK4BluK5C7gyN3wuljt8
YTdFuRi9zgg7H/XYlX9Uim8qKmFDhc/vsVr+OFLf5F2zXU1cdu1bXnUm4tR8l0F/PQPwyk9UL/16
CNzGHypBbhQCKWswwnVlJ105nF8q9D6IDgzGp1jwNlDpg23KrFKzC7ynyNM0G7H6hB9Rvfa0n9g4
1xxDW5AuPbPnGy7n5NM4UQ7k5p8V0iKctGaHtcv65vBHear71W5tlkkMy0gIcjG8jqvuei27cLNS
kP0x0VQeqSPxPowfyzEYPonEYBxFBEWBuw/QKKZfjqVspeiBP7WvfGvgYaHpQbMSLBs6p/BWQJR+
9cSXaVed4SnJiCikLQg+2E8jRg3FnrjH6YO9Fu+YfMLFJ3WxEp2ldqcvIAPSARvz2m9pN+3HehV9
kFRwow9S3LgwUgKtwg0NID7w/kJXQHij+Na+uEiit4XsPWFTfyiLo30B88+zhyjxMhoSb/0vS1z0
Tr4WwYkl7qD+MDy2D3eanjO8ktKWNCySvC6aEzv9MurEfnrJ4/hhSRtaGUz86GPN2mta0ZkkftIV
f7PGbT9mnA+8aSOBPUjabJPJYLwx/7T0vzIilez8w9yDUVJzX6DtE8b78WRRTKMJ/ApMD9DeSv23
85fF6f3kzFgd+DUj5Q/rOmsP6AFH7BXSJssuWfoE+qZ4BX25+vAbP/wPos5rt3EtiaJfRIA5vJIi
qRwsS5b9Qjg1c878+lnyPFxgMLjt7nbLDOfUqdp77fHQTs82C0uonhyngL2X5lC4DwRPvoI3RfP/
UrLocXCg6UCfAH11vV/eGLZvh3VwRfnN7QTIfKGt5UwYG2un+UkvvCShcjU0Ns7DoqwV08tnP4+2
VuyxQiur9gZm5sKcKl/XaJVv+UWKWNiq8U7Xi50o0M6gj3ix2XKaL8M1jnTQiDx/493t8MUcqpN+
ns+QVQi0waRI1gbFAjqkreIpK56m57e7xNUL97EeN/PtuVIkTnTlzvPKCW94g81LnOBA4X3nZfxi
1yCPL0lYbiSHaIIy3ZW39DCejQ+VPCbgJyvxd1LXPa9cuhO+eg2vgCdG6xkSYIX4b00E0WTYhIJO
1jmgijFs1i76iKXw+3e9uTGqK14GFgHzHSg+HjEfrTjucs0O/OqEkVCTHIQULD4WnhGKkHJNfiF6
bYnDp9rijtuicqaFZf6y1WLBjWdSDx96smOHYhXlwYrHg4GtGYr86/gCp5DbfOV10+G4jC4tcXp3
CRxD2UMJCGmUf1BVVxJxwOyvvCiyzWIfHfFCcPYH4wd6FljCJ9KPiknAg5Fo/pg/xgNvGgs20+kE
YRJzMQlw203UdkhHs01D1nQ1w/blcSo3nFC5VoJyo1oAc7WseWvxTCS+KrwMz4Ve4XzLZ+d6q4z/
17wXeon6ge6k8qFNrlGsstytlk3dO6np15NnYgnlafyJXY7HAMcQcrlp7urSK7kjRkO4DfseCR/A
VlesINfnz8zKQooB9+6A1P8ZtOPma+0ro05Rnzc8GA5RtQ6Ncxpv0QPZLadKtm2ETYUtBAx0HRXL
rezCyHw+KCrtFK/LLh0LDLFJ/Xhg22hqF7MaZHG98Kwjy6+NJew+sGpRQ8m7zEJ/4Iy/cF8QPrcD
p8ujeGNTpCnYc0r6KS9tuCn9hNyEMzdFecOoeAlvKlAR2zgOuwE6yttktw5VW7i2TugtLEgK38kZ
7s+EPWOTpz7vqMoGW9klfFE70G3xhl95Ql/KI/E2/lJ71bUN1x55El2fFzV0mpP0BaGHxuTyhWCM
Tae8dBjmbfM+u/G4WsAIXFoWkmc7OuW0WAJ8WnnjS3vTt/ln+iK6+keNWw4nkWijXKCh32Oxe9O8
8Z8FPW9xJC9yGOsUG2H6hoTW+uHa/GT5VXksb2ySi+qJVy5sAM+Wy/tLLY7yBAdsUzEZOAifbOnp
FofX1jxUD0myw3+6wWnbW8xb1412ojim6NOxSbmHTrBNaYTxJfXZWBVpWRIG8I9sGCf+gLPOuyL/
yoAqqlWNr/U2usiTeAMo8EY2Pi8v1hLC+10h2zqJOR41GT4sUbPpkVKpkVGDymQ77eV/rLqkUMSL
I5zCHU9Zdy1+VMJJIOeuJp4Eu9rPl85wg180LqzgOlJ0+kDJdmH4Mf4C9Nkm5/olXPO0fvMhA5TT
3Z5maVWduMn1NtiolG6+lkIws+MP814f8YDuYh/vQQ/p04ZyBVeJBOB/bMtEMpHKfqP00nYph5Jt
tpfQQJ7nGZYkf4gEeM96YY1qlLUseU/sTwl25llmBNIuNPdRxbnH60hnK3H62cOX9cXLCZ5+eONh
kYkYxTJn2+1hvIMgI8jAaW/T25yseKFWXL6fj+x12TdXMsgjQvhcjf7NK/HlVNgb9X35st6W1p9v
KbbID/YlTT1l/TGav9loKP+DvfIRoHHXd+Y31YkQOUXhN8kmeskpH161S0VD55rKfGQ743Hby68G
z+TbsO5/M8492+yUHgiue2hk9Wyyxc73xU4FrBcwO0FQiTXT7mCUU+xvKtc6hGesJ9F6clXw31Tg
mpvcZY/oNLvcx66yRmF5tnbTenoZH5Jv7uF9PgOEjjOYGe71iZY4g4rI4240doBBIHOpLiK4LF8I
O4cra2T7XDfs7Avw4DysKd9DgeMTPWcT6xKnMVY+qsnKbWqfJ1zFiLXXfMunTTC+krjBYVpEIGau
FBO8DYgFR+6dctrNHrl1qeXnYBUQel1x6RU7oBzYAfgHUhg3wypD4HxaHHPdG9tZuVUsrCm9KLoN
iPccQV5nkkuBiDbxW9o22+5jfB1aT8Pq9iCkccVNp2LuZU/jcHji1Edh+gJLRPog53ZT3jjx7RgI
bDhYGDccvNYhO1bRJiPFnAhv3hE4y+/YrUMW/ZD8Z5dnR/gM1uNj+kco7FjawqF+CJ3Xf3d3FKPW
uM7QfTi4oHH0aXdzJ37RuNIGV30Tto3kRy/TfWwQxHm0LsqfhAqJT0U3n+T7Slx3ylZfvGQhoIkB
AM1NbrhL6snTBvSMarb5xhUaxX0ncsCnnYLPyhH39H3m67zsFdfwzWv9AL0bM4KiGDdmN6cZQ5vk
RU0/Bn6ieDM+4vGqqZ41O8i5I3rzezrp3+tWoOcFGgKWXGCT0kvjDeWYbUoA4Z2ZZQTMky38dI7x
T7kz9AhCNw99jRGbtI7PynLAj9PyWDhhDx/q1vZ+1cJx30Qcg1GJJ2vIP8bMBr0SfHWNvlEs7KxY
zYxWffOb4EYnfGT0x1RnoTMtP69/jMW0tKcXCfNeQKWBGoZjJ0e8+ZQdO/3ZlCrP5vfYrPnDnAsw
Nhj4Cg+s2nBxmWaEP7On8lIzWzzXx3BnYBx3ZQ9jBS8PpTIbSXjQ3MorP/u79tXtE9I+8lX4KdJK
bp7Lb/qvBA/xr3s3cRGEK2Z9ut9u2110YMYa/lNeE996bbejM3Dgnz/UfxNEVcyF8XM2yhYSYRzx
eNOGTfoSCGco03hmmHEuwbYRz8tyfHrk8eY+gmI3yTYDSdDnLNZJ7wsBCIAteeqauodcyZBOAa00
ONLiMdiMn3vWTfoSgXEjvrV8hpZK6AfGasxXgukv7UNNN/XC0M1hTNTYU+8XwDCfdQQzUSIgewf3
Yv2iUpRrz3/VeihgC6ZVHmL2Bybpsi2APDY/KY6Doz7bDcCazbilIGBeyMFvBYJY+C7ec3prworV
srAuGmbL7K6tmyvRY7NJAWMn39EzOY+zfrrOP7GQYpfNxFXKNDg7MeAYLZrSTD/XHFxqF8+zcUy8
p6nlAISVdYzqHgozEy7uHhVweolhPIEjZl6BXeQiu1wcSbaj3GM7c/tDdEq0QwuVx23YEA2otE7o
s2Qf+XGpjJMH1XJe7Qv8hUu5pkazPo1brjjFPf0JdZdHPd+jR3fNdzoB+JpYjD5oM+WXaR8eGZ92
r5ACwMvD5R5eOcMzULTeGzg0NEwSjH5HXumx5Cdwhd/x23xnk5O11XNDGtYWxcbHEjy3b3Y4clZY
XIfreFR/80tNibMxvkvdrt008mZ5EwR76Pa6rz0A3FmcBF1s+VLqMeufZi8u3A4XORm53BfWam4+
Ze8rKm6PaTLzMoOUVrv7ZgNVnORnvpWmSww7ZVp5yHG33Ud3OkENcYkqVBZqm3q0LcVNiKYgRJhz
GG8az7VgR7fYa6+paYuSm7Y7s1hHH1nl1OfqVkLzFtYMF5g4SAk9O88aNlJynse7lbjw4VALBSHF
Bh/F679S+jy+TnsHwxWdK44S7QHI2AYW8ZrWEc8ClV21Gm70ZecYIJqdXo0zeY3aSd6yPap3+PRe
+6aUXiVAGXSGm4zzJaFvu49pGqe0pQa3oxa7hvflCgC6Vz5i0+v4gIwhGGWtTfrkuWuQw6Y5sUBg
Ex9N34SRtzTgtbdK9KEfdbfdplwp3MyPGLFBcqufnzX+xJkZOAH/g7+p+sN8ZmDOwGjsPd1Y0bKk
3MA84Kp7hqfLnc6Fyxjr0TOmvElnYZOf6tfshU3dapgZCKvEV34YGCHpizG3bhg4kM27Tq+iekq2
40mHA4Hr5jd4E9/wRGUU3pv6vfCTrbwCfMFf+aTZ/ZRV24SaCE4vObDuPgo3cMHI3OIrP45KconL
lAOR8yZGYMByTczfITxNh8Inwo95SvKc0MUYZdmGMLu9Nq+8mtMrDxkLHo4M7ao8wD8Jp4nkig3e
OdgrQ/ku0sK46zRjOn/Eblx4IPqgbxodsnG7+i2UXZO6Jj0hZmVs0Vx7yp0cR+Y64nzVMXPxcHFr
LC9kdqVemW7RzRvVAYlsZODC8wkHB2i5TMwyPFRkeeDpKU+/HfzNH6Bamj2WJNdK37KKUsbYDcJR
OrCxNPOW0RdXz/ibxyXaSgyJY2cebSvvzW98zb+mwil+GQhf+PY8Mc+bQKSDbeD55qD01u6a30bk
EWFLt419cqtU23wxSfMF4DD8TZZobdU2I0BYAwNdv1fuDj8jUBVA2eObvEPvfNBPyIQceDgvzA6n
xjV+tMRdBfQhGsdgUKjCFtvpu+Fz/k4l3kE7+cecY9Mdm8nGDTwl/jjew/4oKXj0gVm5xSV8DLVd
0tk1DoYvMhsRqW1VBp0+OHYYgpQboKJNqO6SPX/FbxwqgtwncAwlBNC42e23Gu8pkp4vc4eoP7pU
tyy3Y0/YsDoQWJP4Tbm3SMod19gaJJfXoF7VCjWweg5/pZeZefM37l8ARh5/9Vege0t6FSa8N/49
bKhvMj2rQ/smrpUbI0VhVV6Fd/2FTPVkLW2gDXaO/N1SovwQnXincafdhHDTOZbPbPFmzD5LRntt
ttFkq2/hlUVBF/FVgjlwKxyAp/BoHsY1c4YKOmpi8/7XXnwm8uQ7PXcM34RzD4wR1d1NeVcZ8sTX
jAyWm/mFi1Kj+bPrXxmeoEvnejY+6Nz5le/RXZqL+KXu0pPFz9o4LQPOPz3KdF8+Gl8Jn6PWlkYD
fdErQ2bN1gIX9Zv8kFf5NfrgsQuvIs1mxzwx8qnmVb7//ORYndJhWE8+7Mju1xjt7lbTFHKITjnx
GeOryoJ3TW7LFW1AQVXLCo49n8DVAZOeXX9Z/B1r/y/jglr7zA8dzGM92gVmo1cSRhkrM7hFN+Vm
v/NV96JLu3tWyBMbL0IAGwnJjYblrjvmJ/0orLilyUfFi7WLveYF5ttGO6er+jz56pfCwHC0kYXs
cLueTcvtHvhrWC228aq4EEq8Yro4TzsxdtG90Jan7LyspE0BO9qRPQFJh7FGh0ebhcb8C1BIkPD8
EP1b9zEcdX5axrc/z5YtTJQ9U0pyd3YCCbFcZ47rkV3ccCO/6KG71/7V0Y73S18DK4jrDff5h14M
scfAW3vNRt6B0I3HF+ENXQeGiMRyXBR5o58oMdP61dqKu/yJ0QEhtOe5rLbZjcAX41P/4mu9ZCu/
LBE8KNI74KGMyv6tOcgr7Oh9TEW0quXz2LkJk5oZqBp6OrJ4YbHAJ/AVTrY1SY/wfp6PiPjaXNB9
CozcOFHndMs/qd4rBWoWgnpXkn1YQBaknO96z3dCLGsCEiTd8D5eQU7yfeLiOQnGv7MLyCD57F/z
12TH88nwusRMR2c736bX7iBs09d+g4pK/5vyc2p8kfcAwMcNlXrF0sdHZMfkgBitzTdG2HXqgGB8
F1bD70RVtQ/veMSQiIUrc/oI5o11qj+jDa/WQj/1gSaEuQ0Q/97O9gLbPfI5t7JOAYpY9HD35tFy
BB9XeARZt6dHzXSX7tQ2vKPoEPb6ha4AFt3gg53uNSXJ+4Kw7ILM9dK9QyVcgV7KM6/6ZMUm0Slx
BkAbF+XEDsJOo29RDalwKGHFLA6FplQfQnzvF6ps4yzNzhQ5oBj75jK/tlftPO4aP0uxjDsGle29
8VlgTr3qCTvrFZ60fhQRkLAz0/5YvoXYD1eIYnYJCeSI1wh7dGizUPUS+QvaY/atFSvBozFW051Z
N4y8u3XjUEruQ8xmcws5BlF+ueGq3z6y4FBEmFnICLIXvmphoyKJ3J7/xTh0H8krB4aOGxn6GYcm
tz43x4Sag2NNTby2W8pUym7+031yUo0HPzlaH8EVWz1LothsunwViWsg5tSTwbgrgC6Ja/1b/05h
jHGpuIh7w1hp6ZoxevzgTNU/1JlxiKszuBJPBsVu7qTn8Ufs1uU1WRdHhRezd4xPwjYGF2pWHr7X
aFgUHi6V89S4hhuG+dMqXuLsMioAVb2aUSuF6W/N/O+NGgIrPmUGMdF0m+it3MJvYsXlgDaHw+vD
So0PLMdtWrm15Eyp3zdveKE4q7M11bTTJNSya56ypqS7zNyV5hWzphDakC0fyl3nO9kH32umrOLr
LC2Dq+tbA4qGW/njV1xs4FciyN5puhMRED24sHZxTLMgL8Kzoglzl9QxQtvYgMPrvO5+J1/eQYcv
h+dsQXtt3/A7LOE6Kvc4mTW6HzBclHWZHeC5IaNi5RMY6yPiMzi0OdL3vI32Fb2M5VnCcrqhbxk6
eN9xGPIMEaJK03y8TzBkNiZj04HYY2Soe/ZpxtJeyIITrseZAOKVMm1rRBD6lgRjKhI+cJ49JCAD
U2ULBOQm2BXhBLKpMIygtpafl7+W3fRUjZDRd8N06coX0krk/EDkqVIiZHcQGS7CXRg343CGNG4+
7V87tm1V307DQcm+Zn2rmojF7rNJu6ZYU5ZQl1ELUSQArm5ohlCyU3bLrhl7rJXcjiVBq7e3BD9A
VDc7Mua5YaWTm0Lz8KG+WGfkSX2HNhasLdi7tUBaCvOoypPKTwj67bTXJjQcdxbmWN8MN/1rOP8N
9vvniP+/Of/fLyWFVV3PITT99xuRGT67Iw16OP7CpIcpjNomGCEYRJu/r82BrnpGZ5yHILc2pim6
eU9jLGl5EyqBppy+EP4Xh4T//f2XUaGoJ6hD29TN3hRUzop/X/r7TXmBv952tLb/vibB6qQB+fwb
f7+2GhKf6hqgmIrEPk/k1hWn+Ecan1r7v681z9+ogQn8///mFuvB3y//+42/P/f/vwIWsWA1h9+w
GlTGW39/KM9MhRXv+Y3+/mgXlhxMEjndDlrWnOAJTBWncRVQ2NwHa4UPK+mx6TdjW3pB2PkzGiA5
Aa49jXB59MKNb2k/H5pwvgDp6lahyV0rc0U76UV8yrLo01LyF0UVPmVsqZ6aqZh5GW/EKYG8QuI2
vK99cJqACvlRKSV0ex+BACPXIMDdy9DTEQaHjxyAoJcTSR+UdBCsglFj9qS7K4m4MgSJI41pcEzu
0YlmSnIU4vSRD+W4GWLqUxwnbH06+6YOlMmu2n5a5yTUZ/EIJqKU8bLCVGzD9Uz6NHdlk8AkaTQR
uARWap5BWqPjOe9kaWdpTB9wTPxgMKMhoHiVwXwybVdmM3/gCiFfeqHg6Ac9h4ftK0JIYZTFjCxj
9J0aagtIFqE798/UuJGNMIXcNY/itMmAvw2JvH26k59GkoDxQE/G1VrUsNfGSe9xQQpHK0OicbQa
4aVV95hKEXktaoKYbhgOoS7/tiJyZj1C4d9KJFYzL6+ikfjDxfhJctKl4WSvMoKKnFJLV5qBMmEy
0b40tG8S1BQq2Ed7gPCwkgTwz44AugIgx1hwYj3lEWI7BIFz8WNOBGSCvY+n+AU6d9eiFmsGjgHJ
HK4mdRlXWv3865FFenpEiOhQvARliuApki8SlC9HU7R5b0QlsUf5QieuzfJtq31N81orhO0isAbO
JbAULrn7pMjbUpwtoCL6RyBG1abK/4kJyoegQbBuTOB4l1TbWswCBkwPsUTPoeni5Jh0udt3z7Um
Kz7jGreFdEyqGpFCaSJaWDpO5KnxEeGt9rFfflkgbWYILyVOEJTHoubNMfLalJ8oVOltypE+HXMN
OFtWBmstMil6edU2htLD0JueuQ8Lau7Ioh/MTFHRy3vNkwioTaIPWW9wRCGOTFnMEjP714xRs6vM
+US2eER7dmaBLng/gjECYEiKJqFl1K7GB0tg9Y+8l59Eb2itZextqUSLSuaR7eihybUw7Bdz3hqL
wluSUA2oSfsumOwFFR00wPRU26oOGbnXWQzk7FOrYRvJTfIwYplCjqwc16iuYsqRYBAK+soDU1WR
vmGYsLUlinUFfEHbr0q1VcNSllS5dpI4/cvjOeBBwkhLM0IOzRVoSNS5Gerv4t8opP1eSlm5VVlZ
WX1NRR7nsa8TCQu4mt5jEE5+sEDiAoxPwaKiMxQL1POZ6EPA0thQyyErvVnTdzoXYHjGNYJtASK0
0AUPx4jUGhmJP6jufR9TqJAa4VpFlV7G8DNupy0ZAMxyEBmwxIZrVSNnQWUMEafjT54Bs05jIMkl
I+XSyCS7lFN/VloY1026+HKvFl5rzrwmKFXDoaD53yzg4Zc+fSMc7q6m56liNNUxQwQrhfi55wmO
gApkAk2sksFnDNIfHIF4MYiOPJUyR5h0+hYN8X2auNelZoGPmtMnZ+qrLTnbb4NI5tbOyslUaTkK
6r3QwepFfxIgCMmseohtc1zYgda8TLmgvj/J7rLCrNKgFxxGBAipwnakiJAnnQ2nJaElHeKPrDcT
FxPdToE3hCpyYWo9MCCdQmwJASqReK4vltTZZp9AXlEYEyc1lUMnKSB/SFh4wrtOcje7MpBLkDLk
uwWNcs36rED8Ts+QUAlgWVP8jOZqsN8Y0akgnu8oyv2jkfsbLloCWpfS7SaRY7xBfyIK2+iYVxxA
NYb2iwZVTExptnOaM8aq4vuyvgH0fhGCkDlFDQEPLWLdabtIo75ILIbk1j5giSzNh5jSpgzyhAE+
DgUpmbs1MWWuoGc3a3raFfT+ozOjgJAiyuFR/8r0/HfudMvXpnGAmkkPPncJaAFsGCAtkeU8WmF/
k059idTckkqS+1TOSz15YbIc6v5Cxgug4si1IuuulqR9Nxl9Cl4zlHLthFDEXFYhTzlKP6cN8fcw
cR6LRN9kpjeE6A0LsS0cdqO72L/MY3tvy5fnR9wGRsRDFemCr8AVxnGt8Zxk99hSIi8qNGkrx8xo
mmIeGeOg8ZAsOiNmx6uYAWTwrJ5iumDwMegCOMNQdFppFpwlCgNvGLRTGlCNggApiUGDRCXBQdTb
7JLn+QzOmvaoCRtClQkaiBaEDZDTGVfMAUL7jB6j8QfZeMbD8k0mTjh9spJyoIYhj7yRELsxP9vU
LYW4GnNPLbHLsSWgXREq7P4NzeVqGUwHGBzbUyAyhOi0t0ykaZCb+6UTFletUU+UY9uhXFrWVTUk
23KqtoEWZm5ZUEJaOda+JKTLD+Crh1Ruhl7AKSwV4pgJGkcYhCcjkoXQpGuozE1KnPxFkSpSRAky
oljmYJ9AvMZ1xdlvYIcFhUPzy7BmHIgZM0ySD5kf4pUYwNqBUffDAgkfwZ7HGSoIulaiepjF9sz3
Y8ANBIVwbxqMMuC421VoaMk6ZtAuTZkXBwjkm0h+k0y6ywLPt9vRUCsTWPAYJ29W1pqrwMwZco4a
7Q81v8pFcgfVsya3omPU9cwRJFyRYZa86kNML0VLClTHZkLm1FsLH++eq8dZaTQ28opsFxqYswiE
0+zKH644R3bTetNNbXzMvfkdZPl1krvlmPdDuxvDjTIxD5D1eNxpcojS3OJQP+R0oRrLhNqff8LU
haEHh5dPfZ5AVWyVpb/NPIE8rJQ1VHfV2Po4W2m9MmlMAtFwcmovdFxkRpTMn3JdfcAI8C0BEVti
BBx8Y3pYiphlqNGkHyXV7mUDDH6qRHca530cIPocOL+stKHLVpWkguZDuhC1L4thbDDoQ1VE1CBL
tQ9lnlYhsJ2VEuofSjvWnL46N4snmlhCcay0iUdvwTDG8KDKZc8SJOHU8/mfKKLmWM7NMRCi93ky
o7U+0o1ZzUmuXtSO9KaZblIuW4tfG4M7EB1H0cJkG1SrP8Ej28Dp36rteIZxC8ebILAopnslAaXm
atXYkGISaJLnEUhoMpd8A6kd2KZj60iMwLwhow7GVVKuUuBdnlgxpM+ihOjSgy6QpaGHjFc1HSOj
KP3Txu7bFJ8RF+EZGfS8o77jglU30KDmpt5bU6deF1nHd0t8U44lbaE48Zd7lMSqhwN8Id54W8UM
c1Ryr2Vp0fZjpDFMqQVbMtAKGXKziZ/Uraklc0FfzlWYY7idsZK2mmOY3Yy2FsL0shjorsbDZLFL
jMx+2lqXoFeghhz7u6IoySbL8jNChEluMFwiqK8lbnXcTYorCo1b4Pa1B6MGxG3UO3VSw5cqIZQP
mGbbIFU0FRV+b919GFY17nPL2s0WxxVLq/xh+ig0sEXxvsUq7AqGyQhojp9w1rdI0q5dNpFZyWfl
MiWoCfMgpYBMX+fQ/Iq1geyqWbG8tuhepG4I97nKUlbM6buWCr9pxwXV6JNa2gCypXpvaiTGQt4+
cjlmriGWx5iEEETA03bkzV3lOji1ruMqAErkUJJhaVKuYi6uqng4QZucbcmvQ1P0zHJwLMBybl0s
exJQfowxD3A5fgUpnZ0A0I5LMeYVXTUfFUM65pGgQhdGpeCpUoXkuKKp1nPqZfG36otoMVHp4rL1
q6eyN6n7jWXUgkO0at1j2CSliCZGSO3Z4hCptfmuTjlmRTMG9Je0kmtp9a4Wc5eow/dSZh8eM8FP
JXpHZZGiFAL6iPNXODdYC15FhmZj3L7nU0KOmTKimxxTw9cQ5qc7fZA5QssDzAn2jy6CWWIUOf9F
fhxjEaUh6gd9mqY0MK6RajSxygLzLS5L4pDowE966Wo80M+EnUgiUkrXMIeSMYFMcQ4TLwg46i1K
eg2iP2wys1ruRun0WuoOmdi6BNjSE69r+vnQzGOOHRvyWs+SUdPvar1UnLcCuokpZzxkMqRQOKUi
YYbszqYFZ2Dc8CZbL221bzKSk/tnxw2tIC8PGidI7FY0bhSAJCCyGCvPUXehp3ADeIlvIxfWSsAN
FKSGHgihQmlPCqaumi7VvOC0nbgPyElDFpWjgqTdOCOW1vSLzmloK2mXUWQglsz3JOzXVgpt0ogI
F8lDcn80Xnbwusn4pkmC6kSBhKyW8Dt+pjvm7mknV+ityNgrrB0sqDWAvx5FrBb5ij5dhkHi5A3r
FMJuQiu0No/kHFYIX8LDEjyLZYmHk7oUQU574DnPV2ZoMd+1vsymB3naJTtJGM5JKB/+2GBmy4FN
GFs87EN9NMTkI1XS1G81rhCZjrFfErqgGumLPKEeH5QOacnM9RWf9z1AT6pIwU4Gqvcm6pByI+LX
kictCag2E8g5I8qgFvys05j1icxdJoveNLdS7RhsELWXHaZnn6+thGMTffWTtm1mqImW2fJ0mCpj
nSbE5YOk1eRYQTApQ2to+SPxS5soeSkzZAxh1H1HIpqKhuZA3XHosZirT2q3Eg28/cXI1a1oznhh
j2Cnixl4CyWHC73GtTXP4NzYBTBANwo6XfSIeq0DtikNr7K08dnKwOMtI4qL5aAnMkRBsLrIcMUb
9HW9ukBWJH1iVFCTi0Fl+gRb04hm9FyqOqaq5t/M0qtZ0UzwBOzUZG50RIyoj0ZLC8h3DsZjmwJx
HgDRinK6K0x0f+DjdlbfgXdtArSDQexqSXBJG8TXwkJwynO8o6ksTATr3fWMjElRXOnj2xKGImxK
7T6oCmKuoSWqE5Suzf2M1qqwoIqZGLmDZN4pRY9RqkM7Pc8817ngKRq+hvmuZODNQnGZHEJid2bL
dhDy1I9LKXpTEQUrTsFvSDMqsZG/l/oaybHkPld9gxuKwZRIp6Mcx3iDlfhCXrBfySgMq7kGzp6t
akkIrnCnTHthLswPlknZW6Yr3rBslBZvhaDEO8rCCx2TBbHF6JOM+Y+F8ida6toxgI0y5xrBcir5
KmhVwW46QKSJnDlaYZauHlscaE3rtZg1XkKdB9VgWDhyhj/JLDaYs4xv0HVoQhC+Q17ntKOP7zio
CJeHrbufNX7YCEV1XRWTB+WVOYfQRZdZh2X1gsWhoicFc5MUEWOUP8SOYcr4nB7ND2Pk5AKp60MW
OdZVXhuoD7ICEDQo2Vbs0HlkffRJQDLlFMyApExWsTxSViUMKdu6fvDK0WAKoHErovreKD1gfQXh
qagXMjJ38UvRx+vSMNPo9GPalEgBWhM5n4SAbEx/IqLUzgtSfblkVFY+z7EaRziJGq4aw72AccIc
aYFMmbQPlti8ag0DkZHh1UzzK1Ri6WiUEqxTbFTtgFSTuLbiuiji118CMGebH43wk1zSXwtLo6up
tD/sb++5Tu+FzBaqrFNZ982adqY2hZMX1vG7Kqrosjb9yIYaq5h52562GkvDPn/Sjgt8+528ipW8
9rWQIsaA1dDABWPrYjShlluD+FSnkIavQE4qUpBRXQVUJ3PQBLiuh3WkZqBVTZa3YpY+M6BlxZLg
X8n+FiuGT8F0jKfs3SR/xF/0vN3Xk2oy7xKklR6LJYKc+nMYVf95zHDKRlvcWVeXnWUNSDmoW8ql
KbxBCg4sdMnOlC3CHquC5oYpvVYkVttZPglIPTHFaT0RRm1MIGs3g9y3rqYRWm6wEPHb1u3NhN+k
E2QJqbrGlloqV7Vj/SsktVllYeUbgij4aFRBIlacHzIwnyI9nom1r4ChDHVk0D0SpWGDFvraQHmg
ZEbvBwJFqImTUwkKVqFcxI9AlSRCFTMp3fMBDDRXWd2AUyOsN6wAJyfWWqG22Ial+h3ngnWKk+q8
iJg6R1mZPCJSYC+bOF7ygkJe1V3Izl5Qix5gYmaWhPEela8R4UnOwu9wIqzR9qYrQmKYOgRvkKpc
c1EQ6Q/MM6Lks6lK42zSjubUMNv6YNwtxHc5Vj88Lyqwv4pwYyjqo27qnNyEk9E3PyGNN7ds0EqM
lbL4FkoM0jtDpw4ou59de9jApRcaSmqPUWisx2A+mtOk2IHBjFQLZgq5muLAEFAUBwIahFlmxZDo
X4Ww/JCyTgS99j1UQuGelIZGWjGn5KgqHvK85GtZS3dB0D4zqrEfKv1TZNl1q3zGxy+MLKRk2oRr
pT03wv84O7PltrUty/5LPhduYQMbXUZlPoh9I6q1LekFoRZ9u9F/fQ3Qvse27s3jioo4hyZFSYRI
YDdrzTmmC4ohIA/UgRS/JvhCaw81pNKNMfWYOohixWXZKiYrmN2dwMuj5xNw5zn7sJkoRwzMcItY
eIQTGLqzqgzeVW3QX+3WujVVZj16GhorNy6fgME/6w1Ey9o+Mtde93yyX0vf2g+6mc6pGyhWSEBO
s1SCGH8Y2BVv/RqOjIaaIT8mPUb+GOk7fF6INtiymEgGwqA65me7ek0J2FlEwkVeXMzknX9/Nxzr
m76ZDVUWeP/Bs4r46vztQeW4I43qeRMBmHHJxj/HHTp/03zz82FW2TARzo+/3z3/+L99/uePT13N
cf187Lh0GPuN0PoPXjLEI2FyxPPN+d75Riu6fF93mFR/PjzfO3/t/OzPb/70tU8Pz9/nQ5spu1dR
+6sxwSrsERIMWLnkrxnnP/H73fNXz48nc+ApLZtxwF5xx/6k2J9vOLtw3P58TILePx+DH6V2qJbR
AxB6i/R0beFpujJIVk2mPfTTib9Sa2YK5kVaju7WH8iMdF26p1lXWftQD609hHB36bksac4Pm2r6
8UQyfwuJSnQeNHP78wfO33Z+qFEU2th9eDh/KbIkRFvDxcnW6onEvwy35/x952fON0VW8+JsOm/J
P8a4becYuuL5MM5PN4Zl7QrjdZSGhWDY63C32mgFIihiBxYOULZmWpFT0cz3U+biCizkWsbNXRPT
oOnqsV7Yhd3szzcGCYLIFYp6Qt84oRCBOuMUzdugobXIXYvqZyyiQ8IELms6ZqFStAs1bZEAG9tG
M8UpnkFR+fkEnx+ev5ZlPdLt1gHoWcPnK0SHveH8TBfkAghlmb+nPVX5nz+XqpAJdWztvQ8OkLyT
+Tecf3cZaDN5ROsO/DnR5ufrfX+V86/9/j3np4aGToroc1yhfx1U8teRnb/7/MQvv/t/fPrnbyhd
qLBeS2bmX7/ql9csIncbEaZC/Fu3gJnF8OdmgBQsL16GgXfXS4SLpKe6a1DyR/LVGnBS0DM6N6cZ
pkWULp8TKaqtU/l0BUiZhAuc7+wwro9a29NVSujjN0RjhR2k0HSnkaF1URWgvECsLH1Pe+5q/cOW
YbbvKhrxdcpSv2blwo7TYpcNqUCzbWpi9CwN+PdLLzcHCDAwiDoPIj69D82mFKCamsKbd88CrDgl
/Tk0V0c6q+tkbyf+kmgfEqwUzfourxF+uuxF5ADUQMHwyLP3LiB7py7RQLEWWLbJeN1Soltil0dd
ZBf3IFqpFYWQQQRKio4qGexgh353g18xIud2Vw3iznDyK5a3JGamOkKEKN6mTMHbzhYktOYweAT7
Mt0nPqty8XMV7XUqCiazyG9PA4RbQarfQZi06dpZDZ4G3r4rCKDxE0xbsYaW2JrKiUsLKI6DVhnu
x4hQ0i21+rqgt+jHV6E/pYuMMOCdK5o3K0jc1RRXztLwxKEI+xb5qY8YXfn7wMUAojvetwRZZUMf
ZBkEEQ6iFkVPrijea89tm6TrOlcvurNOUlJLWMzT0U+Sa1Wx2Y6tEg11iF/XRw1q0Fw7SOvJscxn
I2kxzxK8MchRbC0b7XhYIAworroEuaGTVt9wGWQXngvnpG6C4KJyqZOKJLKYAsk56xLGB00Ww65y
2DsE9GCTJqoPTq+d6BPUXXNf6ayLiZW9bXIYJqOKFjSDT30ijr0JgHTM2njVuMUlyOVqTRbXlWbI
l7ya67YcjsYpTHHE0OAVtyADc4wxMJM/nDQ6pH6PcTyotMswp4bGdAZTKNJ4T1JiXKGMmDoJyzW8
+1WFBGYsA2ORJ+JBb8x3O9G2eYC5gh+9pBzABRNO14Sn3nV2PVxTezQCFmsJmNcL23K8rQOPpqIY
stekPuKaSpKdcNkF5Z52cPy7RHbWDejVD8vAxR+lXwIWKDjqc3S78rFTOriUZvoWbok6ZJswGfFW
JrOu125eaQbOG79eW7kEaV43BSY+s01XZcyoZmZiornCmtXMaWkjgVW5Qw734BmrInFeg64OAYR3
qJY9osP6aF31gNt86rprP/P3ehIRWJB9MSrp7wguvICgr1HqLKwvomiOaeahgXMZRGXWY6uT1rYz
Q3fblP6lCqN6LyVI1q7I9pQELnVMWIPqHqu0ftJLjiArEcFm/k1ZiGsVkutEF1912qqzWAqa7fgm
Elu7rCN8AoaihKeFAjUNOqwkQgYeW/4DmRP0kXMdpk5IDGOGB7gJ/ctiIixI5/qAHqG9sl1DUaHv
cg+Db9AeJAq7HmOPqkEqMZyvzR4aX6kRTEMgdfWS2ZQNVKqXS9MGvifRtwlKe4hfErV2JtnfZU2N
yjBGKMN7i4C5CbUTa3oAfgLR7ZgfGicKrp2WOTmgLSRlFKwHUzy5saejhsnRXxrJl1FG7Qa8MgmD
oWOdutB/bSihtcICiWEg7xpajqtq4+uoKcEHTibuWb/l6h66DlnMeOF1VKbIlnNWHTE91jQYq9Jp
+vu26Glb9veVUjra0vDdMFti2SkWrBsLze8gDMEanl9KlxiNSzs7EXvPW9R4plOVNfBOYoMMSwDp
BIaRZN6gGKX0IQdCrHIYlbTxUcIOMGfzoG9A56EmRcixmTTNWvUxpgpoQBmg6AtbWdnOMAELWVp4
BUu3R6M1kxDo3q392G12TaBfVWCRNzSriMdKMTV1N71S08IA3UwWjMBeqAdy37vtawwplUJb/jbE
IAn7OsxZpelfNb1SvOuEP2sW8MyqIeaUTBYyqJw1KcmU8AuTAo/pzBjQHLNFNdwNjYEeXEZUizVi
wcvp0CCuSa0gu5xFZpy5TtFFx6ScslWdZUfqpFeafhagR3JVxDb5pJVTb9oG/X8/TMl+rPmgvUmd
ZBABpyk7nzLC8OgkaEDSYbhKqNvve5LA68zFxjXEJqbhwtvpQ/LYI3h1huExtWmm63Z82U4a+ugR
q4VtYGHSayJrLKTwYzce2zpO9ySs9NlNWgrG1Nx7LnNFMb/B4mvXXxNXj9DMlHc2Ta18IpWkspmZ
M815s+dL1TZo4STZse65gKjZsdqbhhdfr069PpZAc/jrYxzvgmiays2wIFfhPVHYlkCq6xHPG3Gl
IEQggIdfl+17G7gdbWZsUPPXzk9MhJyuK0feF6oJDl5oPUQpZMO41knAngk2/XwjiHXG3JV/CbUw
3IdZ7e1HOTyEpABQ6TfHvWC1h7yEm1qzgpWVISeI0UEdkioXu8qbSK6jekgKz2aY9wC6w76gYh/p
qkJs9Jnveb4x/rp3fvj9EOcfUFFEY251/kLXGCznhvnI3V7ca0kK5Mfp9aWLtxxd5LdsaA5lPuYb
lo8TBacxafau4XKXRnpxUdi5uRSeBoCk9jY5TMSsfjQDtP/CQ+d5XtKfb6TLqQC1+8cyP9RcKuhs
2JayIRUn8Z8C2ZIYez4oU6l+WjWjugnnMzyRzAdNnEwXNlcLm0s2EZUBuqSYb873Pn2tcz3mTRuD
UW3EFCfnnZOmlSxpA7NFfZlYp6Bt2dDl82f580bNa9Q2Io9ap+O8kBXNzq2YeaxnRGpAHGrC6LsZ
FAlt3XwTOxZSpvPjaIayThXVGC81t7bWJejqna5E8UJ2SVbfdo0rdrYDseicsDOlCHm1piLIQe9n
UhWw2H1b4jqrC+sydAoGCNsw9mNbmPvzvVrXjH3Z2wXFDEqxwcyIrUxzXotZbDl4dD6G8z2brS6Z
IUi4wuhYWiSzN8oVe3TsHTGZO6uCZmIkiH6DMsQEnwo57kLzlrZIsc+FW23C2AXKph6nnnUee71s
Qdug4iMsdNIGNCw7jjL3pSHMvTLjetkyhwL9R33gGAyVMzoZ1qXn5NACIN6kPjSFEkFpSbduVJJE
iY69DH3M6zk4YyMyh9PJY8u7aiLto5/3Meebdr4nenJa7cmkMMSHcb5x8shd1ikFkbp280PeCexL
GhMaVK/SQ4gbRyicuaG+uiNUh5BQ+qP7ab45v//nhyYlxTSjmMPbHQDQmz8DVm4/brwBhoqLVmAx
eRoK3JQNkRGaiEr7TdGieKlY8HolgKefJ+D54RjjKS/GyV+2yr0zzf6xLPHUddOslYynWK1DfXgx
sccz7ju7figP/yuTnQplow0nAxjh5O0o7gDfDJh5qVkDnyQWKFklK4I8t/rT9BaygYgpE66QV8Nz
XHn31QuhoQdaU8Q640735rUgzOWYBfECR5NzJJXpEbzY23BFx8L/Et5naD02zgjhdJF9AFGcL8ph
Q9mTDmKJL4lWABndpCdZLNxpllNjXTcP+QwcA0FCLhvWMnjSdQ/odU3mD1THsNvqt9NV81rwcEQ2
eCERQ4A4ogf4aHD5EqCMc/SBl7LpxSH/qi/0W8xoNAkz3OAIb+xj9CLYxWBP9fihCTkDfmPtgHeq
iVesnOthgyOE9IfQekUMA6ymBDR6Lx5vAFitouuWdtwFNmOEFvdkykI+wXYez6Ap9zi+BtfGEXUa
4IIV/liIBCmt17eS6YwUvzv7zToZd9qTuffvqMez1lPYsUzYu0TKklpB1tDWeIy/jVf+24A3/FsP
A7vZBEcR7SQG/pYMcUwJbCTXslpqdLGQkx+Bz04lm+6L4oHzAAf8RHeCrtExPcQvOC7LRe6vBHEW
5CXCUUrRW2DsBfDQEmAd0cJaII8DFNVfsxJj3EAS790cUVtshpeAUInbd2LymhGp/HHE5+1WTIZb
WW09505L/xBPYLifqP+6q1s6ywnLcZGmCsv6nE9QDX2cmgKjpr4vNSQrq+RDOxAC8EKEyC2U0xTd
wlr3ryNnOWYbyorO0b2cXjlDWNei0UtntstIevSa1L+Mj4JID86vYBO6Oz+/htnZlzBUl6a20TyD
Hjvrho2B5O8BognKwK/TB3S/dbbOHqFwXOIB3ZZfu5v4NrsvvzZUHBbGsn4n63rrPqTPEoPLpjul
e+Z+dJg6JyzG+q25GelIbJwbBjO0BltkM9ipkU/j2zcxNo0bg8zFJVfHAswbytJJ4o4ievsSDPNA
NftodyuvXb/X3Zt9nx3B8YYfGBMwNDgfOKCsaWEf2KUtAaY9xi+IIfU36tbIX/s7Ggv35FblWG1g
FfMMVzW8Bg1ZP1KyHYZZ/2jdcMo2tB9vEZtV35BYuKdifcIogVeX2nDK+7dHEvXoRCyyt+kLWv21
dmN+hYK59lbB+/RiY+wmBuc+nTmNxoNrrqJju9O34Uae8IXKJ1UusE+tsN43N2AAETxn3wrIIrhe
UDatkDtjjuQ6dXADvMSrRbTLLXCtF1xh49WMALg39cU7YLLIWbE6WDaLaLkFZgnskw52iIHw0M7G
iwM+BXDqK3FLs1KErHTId1hBF5/pDZy2yPhOxKhunKVWbSEykJ93EazNa/GWZbtqOzyzBedQmcA3
1r56HA/eI/vKDSu3NWvzLcHYFN0ALZwerSeUhChEV/t4465+CSq4/p5r8WtUljHD/X+Ju/h+4tuG
LqTt2J5nzPEjvwRzALJXKLqM/mS43QnPUricxxhOry+O92DMCtOLCFrXE7YZlE0Yjb7gSFIz8XvW
Kv/hYAhC+JeDEVKieNa/5578fjBW3Ax27XX9KTKoFfJ/o+/CfDXyFoFow2HD/LHEZxdDx6APdlU2
VwENXGyWX/CPRFfnw/nfr8N/Ahb88eaoc6rDa1HOK/uw+fTwv++LjP/+z/wzf33P7z/x35fRa12o
4qP52+/avBcnwiLU52/67Tfz6j+Obs6Y+O3BKm+iBjvUez3evqs2bX5No/h/ffJHasX9WJJa8fyW
Rfkymktur82v6RWmbbucBv9z3sW3SL0Wc23y3/zUj8wL1/4HtTnDEgSeuYRY6Ayo/btq/us/GN3+
4brCNjxPmiQF2PNY+8/UC+cfOhk3rJx5xnAck8NQRduE//Uf0vgHCV+OTnTMOZ2FI/znO/DbJ/nz
k/31tBe/j/eSJBqLApduSJNfJ2zz03jPLj9MWiu0Dx6pE1vHb4Yr2dxaIq+3VoX3HsFQeLJYaJRi
Mnd5AJUj1wENOaa+aWV/+cvb9+Pwfjuc36/C74fjGOy7pEAEaYtPVyHtCqNEBmQdCCZzlyNdxXVs
vHajU17p+bNXwrG2XDw8Wlde9V6f7v/+9X9P5/nx8gwAuud5puueB4lfB4HYnpRnOPJQD/5j4Xbt
nTX4W7tR+aHXfeDKNra1rmyOyur+FJAn5rf65wh0fnFOFc4VZl0U2PLT316HdATbRGDNzXrrufDH
hPhsE7VD6y7jOmLpGAcH1g1J4Ux7LY7Z/qaMh3F2iJVssGuy3ApofyyyXk3bv39jxO/hfd8PTtg0
gHEaCc85H/wv70xfJd2oazXOfYpNK3RZj1Zaleuq8sU6U6x+WhKpL0iQJow1Z06PMoDqASSMzrhL
C23c5RCS+sFd//1xnYOpPr1pXA3CMyy2PTaJJL+PlNhVVOYMkTyEnS83QeVjIWpKndh774PkH4Bc
OhVDI0V4QLlrqdLO2qdU7vfF3OOAXRlLg34o4u+0Gg/j2DhrjQjIRe8E8ZUu9vTUCcNo6zuzQMc1
OtiY7SASh94e3uywtm/a4tGulINsSm6jicUgUq7iyW68L1psyFstKa+5yBIY6zl4oFiguYJQGBjl
vvUY5gL/Q+WyvvEL9jiRcsEXxM6jZhvfdCP3jn//bonf55X5U7R1LiubRr9jo5/+FPMVi9Bv0wBY
e1SgjQlQoyxtSzTAZ+jFqxQ15DRUMQA15nmAvq+FH84O4P+/AxGCkUdwpXNBfYraCWI0t+E4yoPl
NmyN9fAy033zdmoHxDcNjJ9kY5Wjwh4ld02T7RpXG+7//s2Y/9bfzxybyd6VFg07i2XvpzhKCpG1
ZhetPHR+CBh2Kx2sV0M77qTnXcsoXvMZ/Wl4+9fRlte0DTF/DoIp4dPZqne0thsjlQdTtyirFJD2
lHFXBO514bOroKY6HTLiFo2GkngyOZc6Pj0EyQCoa+sPl47xr+ONrZuGIwzblHwQ7qeTwfVN0U2a
MA9F0hyLpDePptdcuki+iJvzbnV3fLUcoPNZ7mAjjqhxEvl3Ce542qkpj5ZmWIpL5ixwAbSNKWmO
6cqz01tTz+mcjnQxqzrxSdApjhnKgnVSMHiLLltwubV/SCsz/nXktnXJPKbPg6c0Pp/ZvkGAnW8n
8tDP6WH5VPpXdR0AaqaavhnQllQ+OvJSA/5UWancpcpqV/6IUJvY21tF6nxfsksoWwDe7uSYC7Ov
4YaWIZ7V3jx0tDNOxMBSvcVehfAyW+l03fBEBM46dcxgDkUcaV4oGqceYoa/P1d/j+f7ft1KaXrS
m09XR/90uSSpZw8ZRqYDCnWWzBr5HbrO4RJ7WRyq7oG85uIPC2LxexrW99e0bVpPwmEZYny+PobS
rYvaqcxDNIdGZkEwXpdRfS1KEK2eVXsoblx05qnpHs43Lr1++41KZvaHSfnT3MNEL+WcAOZJViis
iD8fSRk2RVpVpbZv/ETDX6ffydRLiUcMEgrw0cBmjjzH0kWHg2TVvDQUW9BAwc1zDehcpDDSKqyD
OyRZ9R82zNbvI+p8bI7LaoylIpe0RDP7+/xTJpM0bOF4+8rD46khbBQW9L2kozlsB95IwhB1K47t
UncMdRDsNcvMd6/meSWgn7cyKgc2V2dqh94Cb2AP0dbqghlmXx0S3/KglHAa57nlbAmTmgXTAxsR
5a0Ggx+MRxb9xugfBtFax4GIq0svrsTJjexqOzautxykf6MH7kUZUCDMlbVvanJUVYwxZAh12Hbz
ui8JscVlybCuaoouLI+S5ThFxpJ4zRXyW28rg1K/7reRKIrD35/afIS/n2kWS1+HOZwLl7hi1L/2
p7M7d1H8DJkJ4zmA160s+4s+hdO6iGxtTfWeOCi/Z9ImZSzWkMhNHPuisO14wQotxOxKkug+jplH
Kn3AFeyCKdAL6KuZOaJZxAKRNqOxp78GVlSXT5nMdlOczM0boBthOZj7Ednl3nPsm6HXAQQmlGgk
OhuQfpjAE8PZ5y4E+d7uT7g4ESIFncGH7ah9KIkYqT2fffUkqQqLgdx6QqHonZ+jyM6PByoqS0W9
9ILOB5NM6WCN9Kea5F0gfFoK1AS1GKG9IdwzN6Jt0A9bv+3HU95Paz9ts4PR03dpDLtZszzgFOqT
Q1OhoJlQ0jBuEC7VUFCpzNiDsvEtLRMCscL8lmTLW8a1ELUNXP60exqjYTViX0EDWxG+EhLS4FXa
sCht2ycw1YFAmsnrhjH0qsengu9uCle2jj+f9f+mikN1zBQt/NIKnFVizhy6UXnHJgBjVng9PW3L
GIjUav1FNRFP5Qwlyx7sL3uTXXJcGQ+OjnYrCiDlmd3wrJiE79L0Kc7jB9PappPAtdJitXG6aDgq
2ReLqde/FV1ADp+AGdLM/WAVQ7ugn3RRkHm+UQ50vcGhadlknblfFzkUH0ny8s7qTlFr2pfKo51H
R+WQ1woiE5WzPsD+Wdj+unKbZuNNvr0fp/FLnEf9kV4WOjo93OmZ/Z4PLl7s0KtWqaOI4ykimMgC
v5kTNsE18nZ1get5ayKreUry8UoCDcv8qLt1kOyp3mQh37S3dtIlR3LqbWq+fr6q4hRIehHey6Ry
bkJB4q0bsPDIshrZud3sIoKAl1GefihbBbda53/4ukGmtYW6sAsJWx7waS2VRapyHnxNSq/eF4w1
uDLCU+Nn44Uxue5DX87AgPyyinsH5IosNyxU8Zz6DtKNtENSOI71fdu1mPDKTQs513TVeOtmc6pG
OJw0i7iFDMLiVNJBtjmtdwLV+aLB9r4i+cqophx2njVtOdcgqdUzOVjw2ZjeLCQycpdLKYWmE7SA
K+czvM51LMM+Z6rHPVH5H15Uq0MxFW9ewBzseVOBPLA4MZIZyzKcvE1gxtTbFO4Jr7XFUqkXjUvj
i28+xnl/6yWRcZx6VhYmO+lNGcr40Ofdpdam674aqzsFKjCQvX/d2M0yHhWd7TgTS89+j3IUkFZW
g1mjG4+cfkbyBiQYpEjVZRzD65/i4GaMq2dpDmpboyvfqiB9xhN2wYDhnTopq2v+QIJ04pqcQcN/
lp4/Hpqs+NBk118GraCjUpguSc5QusiUje4DizMsj/ZKRLhhAKIYCM9pWTlvzRG7THhbGDPTyWXh
LR2zvlLARdAAZ/tUh9JoVx9eL7TL1FLPKm2qK+lgDGunl0DPyXBuSQazEvJFkgigm479qcKbV9RP
kfAh8FnhlV3QpsARSvHT9WD+g73ve8fcW4oXxD+LA7BiCJwqCgBkS55aWY8bXePT0nH946TEHJ47
Wnwkd/ZrzXZ4Y/UOFHEA9gwExWvGkgI6HeBBIcprpK9q17nJEWcGauQQWSEoijt9CGGceeau06Yn
dFPoRCv61EJz0l3VQXKruqcagFOboQVDHrqY8XUBpPQeI6Kgh+AS+af8y9gbiJ2D/Oq7xtpu8FNL
q4657AoAgqphG1oY4j53tkHjBPetMOEHptmXWsbDUROJ/7WS8j3QhxHm5JiwjeZIurw16USjacrs
3vvaeklxMn1GJOI0u2UeQhZmss63OC4vhhrEHamh3wZWaBdCBsjw2nY4Zp13H45VxPXWbcxByCst
tFeDJOG2GrDlmrk13gfHQe9YXUsd4kSgn6LCg1wKC6gXcbAWkj11NljwYCpt1zXiGtESPy7bo6+U
e6lNl3Xn9uvz5ixnZ7w2GqDrcV2HEEaJZ97Ube4semPCbqURKWLMTgoJYYrR6YYEnmbWbpCmbh3G
ZLrOm5q3zMjxGmUgI/RY3VMccw5BRtemSiD3ZHZxi04rh0saA8bse7TzxmB+6yS48zIGjKcxOJlT
wgxhqPdpnLMNerPb5fg2qYAL66K3qnaVF5uePQNKZjTUhZ0MnCTGTaAhe7dBGlx4eB64dBNr5dgN
JDTCBRxtSI+mOo5drW099PrLC1UG8M2mkt1iOVwr1wcwMEPelG8dSwM/ay0k+mn85bT8rM2AgGEp
k5o5v3a0VdoyptiEcCO/ROZLm/3K6BNyqRy1Nqree6jU+NDBzsCthcLb8KpHrWKZHYyE/Pkis1d6
kGTLvNJJbJgAeZbz5sKVvXobYwNSsBPphLmAtmoHqkaVzD8yZYZLV7PMI8HuN41dZVeuEho5i+Ww
zlr32HVNfcM6HN+/R0ik51vrtKzDQ6roNQWiLvaatS6dgXZ3yP7FRICuT+aa6Fasmzg+1do19VUf
JvauHwd2lyZSJk/rNtGEkmdIKLEP5FgYzTAcuzpGaxbHNZ9jC/dsAB6iJPUbUbn1sXI1zBD0LaMO
j0o9df2ecVjP2RJ7zuiwH+/6pY3jIhWefVUXmFw6aBnQVsNmN9pCPxhdevJQw1eGOT5FGOfTxgDN
N2qXg5IrmcTtSfm46HyReKu6805xhSAonspiM+QwrN2GkpdBLZXJ34hJm4LQnYwMi0GXoBwugEd0
GWALVxn1UvMo1Mcm1MTMjOLLMaXgcFFViHfOrxhXIYBeG7xVYj2mgeiPse/pCyp5EqVMbB3DCRYX
M68Be3Zvki2/QPpo7cKQnC2/tYFUM4NjZiOlbkCHieRTWzMzilU/ee9O436ERdfvlCufupxeYxmz
3ZU6XHGi6oSnvySaH7ElwcrfY2TrssZae/XA+W9AVqxx+/j1dNTN7pTbLRsVSStV83bNcNBGzu9M
lO/SEk8kdHN1GUDEfGiJQA6YOySV+p7UxC57aIvZkZUQbqQXKL4ElLBsIBDPpV1Z5aA+7cNcDBtC
rMEOEk12KR9DjruqM7IX12m/WQSwOuSj2tHgYS3PAhZxFmxEbEf1pBAYhfQ5aMwv+vIJBw8ChgF9
8Zh1F0E1kDrlYeyvZb6sRxByfjhrzWp/0cXqUjMQL2FaylusgO591xP2UA+0svh3FHxsfTOSHJBA
TgmHnWuBW0mthl5iVzzr2fjcQlRuR/FqrTqBbDPU07tu7IMlSmG5kKVElvJVaxEpZWhhF5GFdKi2
3ozUIpkPv94qFsS2tgCXCX96KSS2fiLPq4uinJVyg3UauxDeaNWULIwTyIClgo0Ta3wsaNt7pL2L
MMhvOlyTkTO2K2E2uKNw4tAcx9MZ8fZg2q+jZBU6FUYduMIEps9CXRq+eVqx+rWXhQJ8leqEQvRR
cSpi2axIj3YM4fJWNHdtiakxrYxuh7Un8pHxkkGicGpcyD69DpqOPPNp2AobZO/Ulew9AguKQMlm
p1Hb0UiYZLE5aR1e1FJDH5AFcM+mEmOpiJt6UREVIiKoOmz68MH3rGVTMLgeLlx7ugLkq5nJY5vo
T1lI117agw3gTluYVn5FKPOm9QljQ7484/Ri6ObKXXsqamFRCCJuond2vFuZhwjrpE+kbi2/MjFc
sxZ9k9OsaAmZuQMHf5ADD1dqzo0LI2FjKLmGFlCt86m6TXNBXCxyvFUCZIwV+gWuv11WmLTJB0Y5
R9+Sm/U+WmwxTOQSDJuEBfUS3SAkIjNjWRlo4qIIjDuUrPUyy/DPTk5xkHGmFhm2XXYV+wmUFKAZ
eAYcKJBoE1V0YW+9tozwpYFXYtJCL9w62cZP3tzQeu8HiznDRE+sxngzDs49JtJxlVQIPP3YBzoe
mks7CI66QLVrNrTqOhfpNnv8m6yEkOz2tyWLYMaPBsG55r12GkMlInJEG5SN1kBYbFd7HSob3qp1
Z/YSuWfvf+lr880ss+JgohWpMgc3ThV1y8pYD16CRxuj+1RATAgKph/VoDcW7YuJmS4NScLwNPJO
SIbRbFyQNNsTi8ijrIMKWhQvKSAP5N2BAon2lnS9WnlFB1McIbajVSuBmvpYkMnXN+KxMyxsDE16
DFgIYkbotrlDuJC00LuO6RB+mzZNpU6ub9Gr7T3iWqS6MQx+p+bDquVAdpbPX6EwBOLYxWrOr5u6
dSLL+pQR9wk86ybvYGfZppXBXU73lv1o1YJUBNTUV3D4/digCxtbEBs6hDG9w3vMqUtScpycjA4g
Xi3YjkuKVSuZkTnBboKh4iV6KgZgXnIYnlMkMoPmsVJ2Yba6LfpJuBmNYp1v0XvXa9QdLqLzKA9u
pd3iCU1MrJ5jaKxUQBpozeyaCYsIOeebSTrAUG26oBZbYxZW2t1zbT2kRvOmeQnLk2Y/T2EGGiTS
neVBmdGsqalNAozFMaoJqA51LFlam+xlHxKnBK1SLz9EwPDcDvB5e4/tMKSgxk1PAbOcDwZmkXj2
tdaQPTS7KxG/x1vHnkDs6N5tH5XkR+XdkRJofxd4BSzbCAqI4VElMqeqhj2cF8w+CeQ9Pd1C2MK9
Yo7ewvfkExVPfV/7hM3QLgB02LXpVgQu6cPdoK9bDeB5OvoQkirERE4fzdLE6t3yXHFpk/zSMQzv
BXxpdN3OGp05EA8dj5Erh/jE74lP53vQTeJTGGTX5hhOu59fV42ERziRNyftImJHpRPIYHBdnB+e
b9iUlGBebGbc0lTxopX40xFfN5surcJTaZoJ/fGiG/eV3++a+Wv1+WtjE76FOTbiYiCNuze0baAr
fe9UYXA63yAE/XHPNok2HQLcd0PgfjF7+0GmJhAMe6DolKreA+6vHen58NDpK4S0+AqwFJWeoE9Q
RYiVo7R8At1Vwq9QWppBsQFXMcYjeDQH1EyrJajyMv2JXfGwdMTUr+HvLRKbjxDSUZSVbyqPkfck
MRJ8v7txZ1Al+x+nkAkMcORF3owQCnXishTzt247e/6kDusDCIIRJrO6rK0eZHoT/1/2zmS5cSzb
sl+EZ+ibKQAC7EmJokuuCUydo+97fP1bYGRYZKZZlVnNaxAMOSW5SyRw77nn7L02EbkztiCKV9fQ
hW9Na46LGrWEcdMf09hmsH3ekiS8QPkQfWwwaNakC00ZvCELpzlM+ZltM6VNPQB9FnS1+aWtlY85
bnWX48mffkEzpqtw1NW1xxgpVP915OYaXWrkt7ynVWM0u1ZdomdTGo6trERXIu1SKY5OowpiK6Yj
int6OK4r5QiPgJ0bsqJSoK4WwlGjIdKKOy3lNFji4HFoepiHqeo7tDgYUJe+uLRLvJyrMCt9NqnJ
j1fMZJDEwrPWS1tVHmWXQ7S8a8WJpKN8+Z6VMroxvTgZchcdTbMWtg0kRaTfgXXRCeXQ2uYJYo21
bSgt7CWXjJuksZkEoTS4QpTmBwTgl1bDepGF2bhN8jnfpileAnHsJt8owHLOQKOUqCbLMJYSsn+B
SwjA3toOBAIiwNhv5KG8irTK7MkoHSO3WvBRqGNlhHaREJI5KWrHtihuel1ftDhJjyVYw7Y2oMlX
ceSZMj9yEcqmz745ks92BeFkbHDOSU8aeqLMrDdjEIevQ5ufHy7osvI6PKZ2rKPZqmoNpbbcDRvu
lt+lkCHrzbrFziawHcackfhs3BOjY3lHB35aNVngOLxmYh8I+7i5ZUBVZLU8aFH51dTEEqsgZ7bL
YMJtmdldZW16twbj1yLL2EgbKYeOFkU+wJthM03hvhyVPYVq6jemqnNCUfXDVBSeweE2VS0SEeer
vChw2UPEdowkLTiVOkS0lhBLJoIrAqaZnyvK+y7s60MZlq9ymYvQADNtaxipcMQ8crPmFJ1aWXum
zv7fdVl+LHP6JyGcuG6ywtemCj4EU46x55mAr9TmiODiLmUagYUTTDqdHt2+WoS7OEeEjCvKjuO2
Sfgg6ITH4VMu63DXDfqJTlF47Vv0N3kBoShVwtrP6R+eKnEgzVNNpFMropVkHmt5uBiW2X48+fia
sdCGk3kryFESVB1VtCpGt3HEnREzA6ZhRQngjLAL5iLvngaLgFe2wswup6zE91Wq2rHESbnJdeC3
Vq6ilxwmJgEY8emOEINhmC8gp7Cv4DNTlhJLU1HOyL/1bjuO+osVKBYJ6fnsGkj5dNqifjXWyB5B
R8AokJhryaO4qxKOzxmpOZGGlpPr+Dla8A9Nb8lICJSSxYQ9KemxFcWB9wCgxVzhUxZCOM9KQenJ
giVyDt1ALlFi7kZ+WhY5dPYhlKZtZcbbEb6AA8DqO1bwWRmzK6sFYGRcenWsFV6uWm7fXCwOZPgT
iE+16zT6UvRI2jz09AlRX32kEzXfIqRW5V7fieGvaujn/eOB++gZVuWXKpispOZUs+zSalnW3NZ+
pGf/+Kic1h5+lcA/LVaT10ObL3Lody0F7e1k6KQTYBzghGLS0oyWctwPmeBQje0XqY0Pw7AO5Vak
NQj2HtrBYILeHPGG6eEkAhOEm6dU9E9M5agX3BsiS7MIZsWzMATlSoSS1sqyXQtghLGOfptH/auF
5AUX4rG+Si9jPWn+IFVPYzMPYDcISpu0CTM8GL14sKMAqk6j4Doqe1RPocr61Sojp/8+2UdKS40H
E2UT9T95rU47Q20PwjIyq6JUd/Vc26Up3eg6LP9oTSocWP23dOGI2evVeZuaflxx5Jt1BcpF32R7
s7Lu1WLET7EBOloLf3q11vflzE88aUgOh47VkSMZyVurs0EHoFDlFpgLAUpFVUCWzksyJjjFhplB
SAsrJ0ycACZxPUFtaTIiNMZ0g1uf4pBWhC2m1i9lEGTQasJtasS1A4JbnjgTy6C5j4ErZE5mXURM
lURsNe8DZ8ldEtNYlzKWqIGLO5kR8/XqBnoL0JZWTL0+gxQkJ6ttPq0RtdAGm+V5z7HTVudkuSrS
Thin1qfL74e6+lwx0kIE2tcbAQjggmRS62Jr0yciqRiqHvl4TTliV6qbUJOIMyJYCbuVGwjK71iS
RXIAm1OnNvkumySX4S0pbFXmM1IwnSiHJyVPX7TmBE5rtPR0ylD6i0bIecdc6m+RJlGeGbRw67Xl
M+XdJqo+jFSOztH0tESzul1SsnTDqvNRzrSMic1znKsKfmZoKDj9IcCN+DnLhjE2POZKbsINzZDB
LojOiBaYXYPe87uZEVUdoeBFpf/Uag7W2UqfFM7ZHHwSJxPKV52NwQuxqZowRgMt+J1bIvYSySJO
FfE9CmCyCUvWJWeppngzQbaaOVfzlzFMSeXa1aryaUiDwJOqT2xs8VYHkgTDFPGw/hyqQ+Z2cvDd
6MKPFirZBs5eBiyvfo/R89iCRXGtZozSaoNzUBwZe7GuVI8F4h5J+Q1yUbgJ9eD3mOuLm+Ch9DCz
WM7YomtIWfb9pmBO0+UGzlcFcqfyKwjD3xY4D6dSZlS8uhkCoIphjJDsvCk4rUYQobI0YJiq4EwV
gIqaxZRtFs7tbavIZ2NO0CkrTDzS5jlp+q9lQpxs/RljqoWasZMcj9UhKCok36SEkcJtxv1mEd+W
JqaFH694jhXGVZmzt1hDvCFmGl19ToKXAM1n/LKqtcXBRNodQVglTU3SaBlSpscOEA2fiTA7XjYh
zpLmo0SLwkNGdtemInPHNvul6Q28QCorO9comq0KwXmcQ7JLM/1pEdT3WRx01gMTIDDJO5BFMCDI
JBDSdx4h4qsreGy9vIU/WjKDu2/qbKPPBHPQnKblIR1wWCo+w1fW+Ln+RiLG7WG23yK+JnfqJtTu
CbQQGbtOKtEEGjmPWwYF+DLQyBBNjJvLXcjLJ2sxQfWBd2+7UdzX1VBvKnWeroN4SNZCkuYX0JsY
3mdAV5tB3NQgAZOS28QR/jDie0U7R6gX0E4Q3NSkuoVeV8oSl2UVWIVeq7g7gEGq9fLbCLvunsQR
9OhouPSDFT5hFtxCVEpfMge7o90E8CvGjDUhEKrElwXmyaNIEZ+r83AYqe1kIyT6GY+gpFfH1V5o
affCND/0rKy2JqERNWi3S1US0Uuf3lviJgGyy8Eilzk+SW12iZfhkPfKdMsZGZIa1r0soRAcIrUw
j2ofUV+p7qhYAQxY1fIrg0KpymEUpjRA6d9zOsrxOC9xDVFNZ5w/Y3tmbsD110t3fMIT6mFiM9Jq
LwxqeNOW+KcXMChzaC5OeTmdtd4c/VlWiLut8q9iGThiJG27VQTzA8kW0NtKEX/J4ULqdEyACBTp
bUVacJ+aNQP36VpQcO2jgs6Lar2W67AjkMN3ZSpf87GRbIZr4baSoi+55Lcphx50dp4zMlqW1u8S
o9iUXQeAVZeuYliJfmHkZNTjDt7G2BEk4j+iNPYKiwwKM1QdyGhkEdBqcoIYV0rLu2gP/EMvWlh8
l0b/pdZi6gMYPmmlbh6VeNimqEl2jVkRlg19JItK7AdSRtyqxg7NDMl026ha2fhVuC34dkDZpMAU
fag4o2i29Kx6yUcX88k8unMYDz6ZrMW+YmaJM+so/8W2QX9YIMJP9PmcZ4IF5pdwiYbuZaxVTLgm
9SmUcl9XOH/mNXlAmKy0mNWtVyl+5iCn2lJreRNaZOxVs+T3sfXcgwXfByF4n3Ay9Q3CVAc63qnQ
RtBJc7pHqxNuBsiWdol5Os2Yh0tRTlZfyKYbRLPhKbH8O4Bc7ESIIzIZnCk+4J3Iygn+maEoDd1U
w1q5DFztawz0RDyMRA1NR9Btk3Yb1EK0VzbQoMSMeWYy1dGvqiegVKQUKZncOCK6VILYiSAAUTaz
1ejKTitCyZNFEl6HBXmUtegVFsrkkBrdrhiat8YA4YB1jbhzcTQdLUggkM0g0Eblc9JScdubwC2z
mRN6HeIvame/Duvs2KQqKsVJBQIZE1YgCKlwC+Bwrozo2GBiiGP7ohtGQwKSIRC2OFXqsURZT4Iu
Md0FaRmprsnbqvQK3qWLAOtIUho2b9Qzjho1QEyNmOnZSLOV7LaZyVrXtrUT6RVXaNRRFrZA3UWh
Q19BBBfSHKzpOuz60ux3CbQDQ+BYFMqMxAV0SgQVr50cg9ROAEa4Ag11IzeptTdpGF8RUb2IqNIg
rsvnbFQFz4RO6iZyHfgS2AH9TZ6IiaA/kx9V5usY4n5zyobzjIXACxqiZMxCgriDZFDCMRvnIROQ
eN02WpTU1rhnAz0PBFKpHEsvWjswH5Xao9w0jZPpIRLavjoOenMa6qDzFMie6lBm53rB79AuOJfR
wDE3REsO8WIiL2GYaooS6MOLOEsYJOq7MXOrmEJ2r8S+8qJgpF8utoeljQA6ostwtUFbzjDRXfQ0
3V7FeepU7QCwzAJUHMwhQ7W436GL2YYysbdWLXPCJcuNhkTD6IGza9KQrWaoMTCGENnVqpq3o4QJ
CuA9WAx5uZkTY76OmkjRGbTmxuxhkqZNtynU5SrocKIxoWK6kiuEDQaGOKtV83NTSbM/zBDPGtmY
8KR2HEEVk3Da4RcA1FaUL0YpkJ0awHI0JhQk0WDYfV8rnqzSdp8nJjnVwMwEkuBziFTwllvyIW14
3WopAagsWk419ZtWGF5jXj5HDLWFGJvGTULrME7WXVuST4kcRerCnq03+feHx3PDf37i8ZwAtZgd
AciIKaZgyyqG0at79WEX/cvC+vjw8eTjAdwRxDvAdU7fFA3Gw2AX1G2zT+Sk2QuL1K0BAPz5nyeB
fDX7mr0LZ/D64eMrQcUBtOkYsueGwfkb9Aq5qmkD/WP97rxYDkHJNpmK5d82WtAAf38o5kW+w3vA
BlJU+38e6mHGR/XPn42ZOjTWky8hiUic4NfbL5r43Ixz7alaqfmC3PqPz/3zBWIdYK6SKxOUhVH/
9dNK4QKI/fGDPx6i9Zc1+uE41HFCWQ+nJ5cnHtaXfeT2z6Cmbx/2XsaqtzpVcqAEmH2tFO2ertMK
Xf/0eGo0SelrQ/Wmgv5mBQ2xMqVpuYvpsHY04Rdscsocb4eAMWudhx/6on0/vj1dfcWVaja+VLy0
KrGm8kRxTAaF8Zej6P9beF7+7xYeBN4iuub/s4UHCUxclHH77w6ef33T3w4eA8ONrigP846ML+Jv
+470P5qIace0UNRbkro6e/6278jrp3helejq4OFCz/sv+46i/4/FnoMW1dJlvlVX/l/sO5op/aek
XMMiJBuKpYlYZpDT47r+TwEqTT364VIb7dX+3paWteNwuw6ywNq+zSpHYiDaMthA9DW10aiknugt
fBXKbDWNv/Wp+rPUnbDGBtTw0NF+hFTiY2xd53bI9zD6LKgQFFUCMANAs0cktaOdx4wHs/BQSYn2
i33ZlL5CZTRuU60dF2FCWKEZyzM2FHannCkhDojgqvUzPFWZ/bXOOo8GW2I3zQwIcmEWSmeC4vAN
JVeNZxqL8iAfpyxljt5kvjQmr9ZsgcVHJudmyBtdQ1PrTSiCUyJPgkInhpFaaXROk+yXOSPjEpWd
URSMy6D5dXKyKaD4vo36XmBiSTetaK5yXjizpljETC27POCQBriRsSjDA0os4l+zXiaAuFWuXWEG
5CUrhNmCZNfmofDDeLRTK2le10MH7Th6cogwRF/hhGL3mgKKYxXOGQkihaA+Px46Xd4BCGZ8KEJi
5XhkZfLozT0OzxT8jMNokE5egpDTXKFPKICeVbD6Z41/r22qxdek8VA1DWXkvJ6xlwC9vbZONEPm
XMROEH3bg/skyHkuFmmbqvMPK+VOtBRGvi1uXpNmuc5YTV1pj5mMSNVAgIMw1GDsJDjTUMIxGwTg
GwmBlKkAFwWsyn4B0RJTTciqsamq9iUfkS8KE3ndBaxATjEAi3XywZSxDNCKXKARyE2h3B90xrwE
g6Jq+jYpaR3V3WLyDqJt0pL8lbrtYmbR4JZhdZgE400k2jwdW/WJootZv9qtzJ1AueoyLZvCMN8D
LRq9QhHI1s5QqFhGvKlp/3JFsnAr1kgatl5lJLoxDsEbZXcIjl0kXW43xbJt9B0x45Oe/fXAr6bN
EXqCOGOkA9OibUrQW9UllIvfYBTdcgpyR0PnaAsmw6ExqLZ5TbfSjGEbKhH25ULucVgOnUbQBVR/
jeDstSac0pRcN1F6NvSG3Jalu5gpua+KHJ9SWNptqEikobBrdwJsG2NezwH5TkhT5rBUj58pQ1uA
dEd6Qe3z3ILsgbnMmMhwFUYa5JAkP7oZnYpA+lSjEmh3gKteIIjnQsv9KtB/4RQAiWsRCYvtQBQ5
vb4KC6ZzOOrWvsjjJ+QFyWbqQb+gLvsyc2ovgbpITDWoQ1O2FSwLZrbQY8a14pyZ43EJD1PrlGop
OWOQDeTgJKUTU+1vlg4oj5o0Xjrr2tGUKNHyLDKxWhCeEqZAHkEgW8N+pJ2xLPIXvcUXCjfBs8SC
725E+DOV+UqDpuXtZNoYqebOTCJS1usF17JU2GqBnmKumJ1w7KZRU4MkjS2nTDnm0Aa3w9kwfDjx
YP82NUx9Kc69YKIlonIGYixwifD2udU83oeyQAXakOIntPyKeoz6VkbRJCsVg7nxU1bKXzIsGkjQ
3Ra8BvWQypFdF5BFRBPTbhAZZ4WU5DrbRwQFqJpKEmqqwxVDr+BE5mcT/TY4M3k/Ogd7NHjfBTBf
2o420uquuNCbGZ20rd9mc0k2mTlgr1nS0otViQkWyls67AUEBIBgWgGNS0QIXIfjDTZPDdjUzWt4
GjUECjOY9rHST/Bj4A70SvSZQZHmxUs/m6zehRUkUbkb/wAQi10xLb+6rOJA2QSomJoJcg2OZgVP
gz3UdJKWuPB7y4DcmidXdAUg3CJUdGFwy8PszzAofJc6gyORdEKdy+ZaLIsvjPU1Q+1oAluItOXV
UpFhVFlAAoe8RY9/ntv+rFftPaZnV0zxlZEOcRK6EMJRgTxYYbi0A7N/zwGU7yuCaE1NntGGQ+Ie
4JBsmEQgvGEwOSFnVOlNusWw7xYIWcAR+qb6Ln6iMbxmUTbt5Vk8653GjTwphyQ3T5TyO87ABH8D
PE8ijZFghgFJrgjKMpCyor1QXuUge8/wvjlGOH9XqGarcf49VyjS6kF5C9NKJqM2fp1E6RxFveZL
bziF0k3dhLJLXBl+y5gojTrGjqHp7WtcJoegD9DVhiiDahG4uNIut6UY/gDNr1EPO0oQPGkSvWJB
htws/ykXJEhQq8xt1SXlBaWNsdGzBTYKAwGCZeRMR3BrMJHgXre8iZ4FEYDjRbTOJhW4o8tg/oW5
2AxV872YQEWKVdzXrUrljvpZTgdniM2POI5PgwTfSgqIqWBtuQtNe5NHdlbUaujMmoPZJBDrDAGZ
SXgJNU4BoHuqgpU7IbnrEAnLdiwaEk8RC3gZnbhFICk84f6o0pzB8swPGf+JW+1D7U2QI7F6r+VO
dlIkubk1MI7NYdFZb3TKn+ewVk99ZFBdzOV+FuIbS4/Z8re3ep26sHo39DEPhbXcZ6MkzxPdWjvr
F2s0PzRh+KWLxE0p6g+WicSTsxR9fOiAbwN8PpP8qAhulc4IBGVpl+lgjVq4ZZQR5a5PXo0YIETd
sKsVtYHbxZB/58FQnfnxCGRHGIQbRKbKSI84nacdTFkO/+saPvbzXeXGcMfa6cL8m1t12QnRyF6s
ko7NWzznCFYQXvtWMxbbiYBdqqUDiEqm+0PxMyrZzqrhU/QxqptAF98QrT6Dp3OasFK/6ukpqBUd
zTcRen2ukeFEFRW2WnToDXg9i24cq34JbQayUnSZFxypYMdIWldYuhLphw4gg3IdaZYF7D5CmRCx
8PQGXZ/8U7ayS6cpJ7EpPuVOew/bX9MAED+W6LTJG8I5Ers3X4J0C8/yPpCjtemthDa4AbMjdbjQ
vZT6Y0nzk9HAJB2bjwVRWltPVytTn6U6PIER+pZrfdfSZMLHuDdnupJa9SrNMCp0LjGxFmab4TtX
o1fh9PEH1I8+sLSCHEvzs+j/dBG2rbJFoEcrLydztPyagv2cfgE09qOUqA0pNN7aAjRfqH3rBt3T
KTB+4uxcjYNw6hYGD2UCwiXTrN8gogJXEXnFIMJVTaVtR00IAVEW1znjlC8ExntcVIdCARdIgXAK
Kw3IWmqh2m+IxDQs+RKRXNhS+nHBOvLwuViZB5fvyWjCz3Do7noi7GkzkJFbK/viW1VIRpG4rOMW
algEHIPwZX4nBiXo6xdswY7UCruSFbwUSIQXIvpBb0KVXpelBzJOrpm5RdDiSjUyUgSL07gctDa7
wdAsbSkU75204slylpYpF1/6udnVpr5LxzX3dXpd8gYts5UEW5OAPdswZJiCIHUWXZOcuLMYCiUL
aN+xIDmXljhJGCRRlAj3F5xVUlGMq4LzNWsEkhgGaVNbKjGog9+p8ruVdqckFD6NyHzWJCadhaSj
/Fr5Sgs0VkXdDRVZP21pMoO6yakwEnShvUhNUTkjithgaBHDJpLfZbz9dJvosRa7JmWhU+Ni9mKM
yDopSXa+jkkZnKMrbkOfS4ZGNkNZ9J+c3OkrkrNRjw23yPqhZvYWNu2VwLR+2gyF+l+fefyZmQri
657ko8dXPx4en5B57UW0OfwV/zw8PvPPHw058gKJ8/t/Pf9v//zjix8/2H99TZomB0XuCx9SXydt
Hl/HDsuI9vEh6z5diX/+qVqTtqbCMDSDd6qV/a00Utpo66/0eEBO/K+P/nkOKt6/P9c3SoQPji5q
MEOwMT/yx7/x+Cr1P7/0r+fUvUidyjEZ+hazgXLfrw9L3jOzjtec5kBEBPJ48vE1jwetocUEoiR3
Wv2ljBCi/df3//PHIYVp1HewguuMOsL+5zMS6n+/5hV6cLQfiGymvlTJBfivx3PGMKXOmBGXkE5x
gASzfZqUFUEdrSyzKJ9oJz0+7IUQC0Pu5r1fj9FROLXqmd1q0U6cJ5LkTn6JTpqrHTBJtmm3OtPv
8Um5IX++lE49OsOBygXd9D33C2Qmr8srFanMDP0LJDQxQQ6V9D5+kWrAOvnNPBKLlgAN4xTkMDz7
SS7WmfHj8tqfpsp4yl7MqzIt9heoIRntDFM46mEHOCbqUOLcR6//4f7lrNLjhyFs+B18dHwodeI9
t/EHPXAScUTmA6i/92Q782H3VWgOBmPIoID1yuGd7j8so4itxVU+21NAlLzT+sorSwkBIl4Grsoh
y/FX9ZKiSuCA7I45HF1YX65wq7HWsKWdMp98IulFVfcRDDVCcdSNDv0mD51rdjGvC6tFbTM+6T1R
gv/JYTa65PvyOey88nn15GRHHrVjgeKDEMmdLL8hZJlAxZqzPQknHiXDRnHR/hCBuOhgxfhrhmnH
uUff4zj14XO1eDoYXNrQNNmSiybds452JgfMrSLTZ6es60Ubu2bsqC8BMaEv03Mi3oWPK4zlLnCX
rdY6yiG75e8s0Nk1tqVt6WS34lY/RY5gEwLAvMJ0AcHZMkWuDYzsw/LeDOtC2jamkWAGqhvsybvp
8YXtO7REiHlSGVi0PRAZS6wh4TLJByODbbOZ39RLtfniYBoerRMuvPmtIEnuHb/+MZRt7el1cuRL
ZsdH+EcTECe4varicjy0s8C5IplrtqZ7JXuIp22VhDp+x8QVHPUafJs7pskuaurfwYu500Lb16/x
Sd/p38Un/x+51ppXwvs+4zuJY8G30Hvdq0qWYWIHV0b4NlA5e30BlK2F7Pk9It1uL5FH6P6I1+IV
h/KVXbEcbX0nbIh/5DDqxu/B7y/rbl7NKxDolZOOU2kXhHuLODDZlrUrTSTUHYbH0DazfbSy8K7C
TXmvf9L3TnA8MXUV9708X8LnN41cANh9zsEgvpeWub3qlLStPjkl1KnAxqthEj/vTA4IRV96npna
3wFinX+U5+d42AnOD0r85rOiyV+6yYXxN/+65PT3l8TFXygdaJpzpOXGe5oiP/vdKG7OvcQUFr3/
6MDvGjgcCT/hU3GZN92xIuDDXrbpHT3IcEB3VvvLIZ54pcpT5uKyiL1dee9oJr0DGP77WRoaXrgn
M3cgCrZ47kvuAK9W8Jbx8ob7ZXHrO39vcqn9GiWNzbXsMKJEVTy6uGl/tUdOKLL1S/Xps9DrcZYv
LravU3KcvMYdPFmz43N/ai7drVNYQuaLeZpUrvFfDJx2jJi8H3XXbDGyZhZ5ZS7S5seV8pM6vuVk
nFFXjVTz+oWObgta7IWeD/t3ASY44UfJHbNzZ8JeT8KZyB7BRmVO1269nVeRzG44CFDQ9uuL2f7s
JD493gEQIrYrLlWBK3Bn0OPYhwiU9toX1LnJSXfLE/lcAaJY7uTtVO/ic3QNbTqSTnma7PCdJgk2
6FfYXzaQu/d4k+5Xr/qec075RMHEK1f6lcl89gmDl218QohA2nNa8NocvFL3yLfIz+9ldZWf+j8F
mr/50ghe7yz1Vo8cnQkq7uZzaTn1R3uOnyEoIlgNIOe+o2MH/ib9otKllVUPm9inP7m4UiU53MiV
7k8Ljj/HUj+Gbw2MbHeqyaVismy/kzG5OOafWLwkiv0JFhBJruoKZ5wJ6T1wp1f8ZmbMM2tEUrEj
c45OFDOnC2a10uGeyH8w2wmgLRzyRX5gXyzyBpY8S1i8QdJ04mIpfV6VTbjXuJru0Vv/NPqDceHV
WQ61UzopE7VP0zUWjAGOXGDD9YCX8/dzpRPDpA6/y5PEW9Q6yVuKCVHzwdjR89pzFxIpQir9cuQe
iTdi8axsW7+/S2jZiUU/dqCPnxP6NZIXEdlB4iPudR+B/MRbP/4Q52Mn645xUz7ZLNkCMYEeCFNi
cSCTsXwnS5ZxarjhNaj98Clmo/emz5lKFfR25dL+YYF21veeVk35ke8Xe9oieRO/FZKGuVBOkTds
1fXaq2DQ9b9yfwjWtz2mxEvkZxqX2ct7yy74ET5lt4U76pkfUfxpbvzC6y99YumZgl2MjLu2dwkA
vF3rYf9Zzt12sP/6Lxx3OGBt6RBuvPY+icRh2qQnbtIz6HYneCqu5b28h/gD0SiNNq9EAUCzdAi+
nXQ/+xJ79P8/i3rRKHb9xOMnAJ8Pc5sCvC0dvMdYNpDaCJhWeBvyH3YGlpFXRt8SIddE/8ARvHCd
s70F+9rGhbUJt1xWybf5R289DUMabv+DxyXUcq/UPhuUx07KLzjZ+ZP0SdCvyqsifco/IIdZzjPr
y8gdAiYC+nOQDZNbZ3mLdon3O5WNyINvj65uz+Ner30XJBaJvMhWjXMSbjoxtIOnZRf/aL3uJG0F
pfNcAYwexF/Ri8XMk2vgnL5w8P7sXsU7N+pP5Aqs6nvlUL8nbu2weLJmEMRBMNsnYpoF8bjthYf+
Q99XO26Dt/AjeBcOBP0dQk9waQCYDpYmG9VQe63xUVLqXeWP8AATEREIfHFj81iYXBYn7PoeoVDZ
ryt2DJsGXS3b8O7OvDntnfBrXkJn3qxvosKWgabOfVkvU2wXdI3s6mCueRkbVsc1zsVG4Jd9kHCw
sNaFvDatbyYudz782QOwcYdDgyDRrKAcWsp3WGYUPCs6Nd/O+RWF2UFl/xIQrmeuHhyHzpHBb+Rb
o78ZJnLYG9ExSMtgmYq7kLdWT3aaekggMz4T8O78+KbuCNuDK/oAHY/CzbLsufHgaHR4gj10360C
/NPu35tLBOLnWm2NjR94dLPcwMOB5XCVPytuDFZ2Mz5Nl2C8hPVnRsrWVy28NFnoTN8Kp0lZsU4C
xGYReY0jxC2isKvUI12t8w1hQEt5Zmz5xW9lfpCtCM8VlOq2Mz4yk4uj31VuB6wgWF7UKtuIO8IU
2K5oUzHLpsWpBUfwjyrRsb5QfMkvzex04FQ4JkJIN1eEf3BCDTW8YylwuIEQck/UGZlXXBJ3UbfK
J2sb+wmFtIQEhaWN27/nncufSE6DFkO5Ut9J6qsnGmM7ClVuvAsrT0QQ0r7/qZ36Tl4kYYYVC4dL
CUpBXQ0sHs9AqrTnmmgt1m1tDxEtHDZfC9gmxjEkHNtt6uLNGVpIHYgY79i4qKzTjc495nbFE37c
1mluSAoqT/1RfwRc/I7+M6LYoYz4XV24z43XdNPtMGIPOzomMind/DyLTXfFzp8l8q0xgXUbmsRN
R7yQnzZ0oO2JFnTo6jNrhVMi2GYV447HzgJqFrgw9Y5MmC2zCDpB8DaLnczdKk/7Sb3QUlky4gA8
4TlIzuHkMKx4N94CFU/deRo8Xr7hG4/hX68Hax+gmD7drCojGAec1Xe82tlF4OBxIP21ulG60H4U
x12tkhjCC+eA9kUPwO3fp79WhZHH/Yzvi8ETe++LOm618KgBJHX007wXkZVsSK8r0+t0INUJh6bl
dQi6MvJ0fgT1mMSbvHDfY9EB/SBSFskbJKv4UWz26eUNxE1/bq7zHbvSKHti+YxWr079PnVpqoj3
Nt4KHYYUlMMUaTtFx/txm4VfwfTbjB0cqywuWWLn751oUxG+dnSYKcEjAp0cGeTwBBMX7alHpCMF
xuyH/YUCFVaWX3LNaxcajQY67t2CxtpPXDTz9SlYXz0upfKe3YT0haHOHlGROe60z5adYLxm3ky+
MtoWDmHEKlSutB2qbZM/6dF+qgjUfMkSklA5wjnwRRi62SUwJBvvaFfQ4PhcYwPEjIgPL8PtKF0o
Z9gfuwrUiTP+mHgHXQIuBwQeM8Zp1JFeStBzVr7gJ2VF8iqNWDBHrDYqL82FIW1IKrjB2uZAlFAI
YU33KUjG/FCHbo7ypP/DOYHQU/NGL4ScSFqNWOGY0Sn/y9557TbOrWn6XuacDeZwKjEoWpazfUI4
FXPOvPp+lqp3/7MbGAzmfICCSrJliWGFL7wBa0aD4rdbpq5co7kBHtJbpBNQl1n3OsuFB3ARw2/n
XHBvLp2Adgz8deO7jh/SPfoIig+CvU5PywL8xS3YRwyXTs9yjRo/j0+Uo0tYwdMpwxkSdzHsRx+K
DCNYEhIJh1553BIj8i/N8VIj1uYGrF9Eg8kGbe0sY19usvsCc/vBzeHB4M2YHWPWQf3Ttu5b2W/k
A1u2omJl+jV96NS2vmoMpMhlftmVVGP7qwpUlbcMO/ne8EyaXyc9Yi8niAXGRuV7AXmOEotLJXgC
kgPXiZU6D/RkBwojl54Nvy/82NkB8ClfW8Ur4p8Q/eVftiQkuAFrzE8cNGsONg1afYiohbAVETCx
1q35dQbK/8T2wP606S/MG/sA8rzxL+BXiV8b6uE+cUf/WOyoX22bTXMXfWaf/emj3lebj/pH282v
3yuZGLZo2/6n1lnBN0C/yfcTFqblzE14tYhpGKIvlAW6TXtPLrtLzsU1raH2oru7GUjvPqXHNHLn
R5OL9Km542U2vfSbsMvaamxj1umphi7mwhJsnu19+zW+spaWbnMFMUWLnYphG3QjqRHdJLrIRKk8
lpfinB04oU3/iAoPxYOgnXyx8VJ1/0oln+WGTC87lJey3k0P888A5Lql0A7/W96hYAKWiaAobryi
+wBHKdVeWPmOSt3D9magXYxMNAae6R+KV0CA9X1inzL6ufex20xnsZHMj8wtvonMPWieWcaq6xAw
4bD/vODcCiOOUsMjk5cZmfv0yqkXsKbPrEEblfBp2sVbdIjmvXKKUzHKll8MOH4wQ0G+1/Ks0MXO
LROJ7Lb5Iz8rV6Y731KQNNz3mCj9IC5c/CbX4modq8DyCO/M8+14ovGSfsveenJ8tr0K0OW+rnf5
JRwuZfq+WodO9TkpobaDlIAL67GihEBYLBqmw7NGQOW8pm/k5BYY1o2xU38pMElfMHmLb5jRw1X1
iHRYIFGfY82krDrfM7T6C5mq8kp4CSP7XZNdOMSaf5H33HEraC/USrKNTeUJSCyIXSJaLk5CQ2qr
fFM4SjpA0R7Fajr6eUjiEm9ILSrMqlAV/jDfu9pn1oBXwlYoOxM0Gc7TrzX6kac+z5NP0j6C9ixd
vJkDCO9wEfekGXLmadmlNS9J8QeP6le+vIfNyIhmO24ELCTtPSEXH3nyk+RXSEyzVRun/j4CMfcw
3eWxr+5DBF6IZnUN6cOd/G5S+zDvASp3vwygfRhwDuoWkySWrGGrrvvRzT7bU6tu6ie8haXvEBKJ
ti0ALoxe5Dv3I00cfRtSeUEuA3KN/9p8G8F0mp7iY/jaPk9smCSd0HPwNLQ38XWLXftja71ieqBU
28/5ACOFcuKm8N0K2TZCCBerk8xls28wGPkM/4yPlXPC4kmpd5S5suRxwg4Q1gwjwnxKHNfqqdqf
6vFt+mQ/42s+UMchFurfX+s/kDTAnLNYRZ4u/ak7mqrb7CN/fKq2WnRCxgYTLWQatkMFNPGI8D9/
WVY7EBeUGXviWKoD3e/SbWKIwUipuIIM86sdA+eB2PxYeGSY9EXdgRqm+o4quc+NlLO76G6Z9oPq
L4AR6eiuJ6AiKgx7n+25fCQWKD7UJXiy6IYxUqFEiYSOIEys05uE6rMvih2/aRvkfu52Z1Rp+ams
HiXG0LyXaGh0Z3ml1uylpy7rGNyF9VyH3qTf4wBevwoqA97HLDzEoXZ3LF7s/jK3D9z1s0wDeDgi
lkfdwWmJBPKvio2goQaXRjXS/8fCAtn5RoWuNLFDOYUlMLwv/lGRcYDgiP+Q5zkWmBxP9bNjXefu
aIo41Ezu8dgG3Lt7gu1sxz85yr3Ske8YqPgH4Z/ywqj/pjbi6MG868a9bXlt6LKgncjxRX0E089d
6AMG1Fwc2apd92CFR6y6UHsMcex8p05HCF9S8yDiJVuiYAmuPtzuudBo8TTPYU/5fNu/9q/8Jypu
O+PVeWjQZaPijF2m+T5IOxKvO8Z9T7ACr2tL9vY6svystUcYxqpxIdOwy095grAxb+2SE3Dn/MyK
ytdQviZrYzLHrOqEv4nf7lI/FQQP15le+LAvkktYD0B4hktEvk5BVz0aKWoZHsnnq3THNlS5LKro
Y4EJha7EN6vRrqBqE6goGGS4l/nzTlyQD46om1hIaYRBtRVZNDsi6DB80DFuu62AxZnl9pFcvX4s
yGrM9G7+4mqNr8RaLGsI/iOXIUYfix5xafg+PMffpC7ExdRyWSATn2XJ2qnpkcTi+JujG/Ge6I+E
mIj2JPSEOvqPX6xu81uhBCPvgbu7HnHl6M71QqJMUYOpdUfUDpEuOmMWPUw7hV36FeLe/KXQxIaE
R2kG6eIs2JPab+YErEgg6+74KmMMQBYGOh2i2BN2XCh7SMkFILF0x0VOGlTsvAjhCXo45+lZ9+Cd
Nxviap9Jpn31j2DJThQ8Gqo1BKD2O9F9Tl0YDDNUAlvUYNDimogRTO7BS0SuCKrDIxhRtJ2SXgZQ
U5ti0/3JHZ+ICoI4JXcMoyYP8+0mICwBGQFTa6Sq9DsZrxA8QFpFh3T/Jj1SE2XJCLL4QEmJw+IG
6cE4/UaUc/7obIrNEtCRqMCYou+QBlxRgCkZKVJ2IEkK35fprL2Wl8xjb3vnssnpa0icRf5tU6HJ
MJp1JfkLsPF78pFFe5YG4Zj+PH/xSSwrBgm7vGGHn4ZLDnrqySSp3dq4+lYn7UtXjyoL3AcMV/yN
xQjMXsKUJMFDyiu7WEbAh+XdI6uWypUht3jUduNj8UIn2VhOKGO9xAxC3l9HJ0yX+y8MdZ3H+chE
plgNEuzOPjPAqTTZbD7wnlvV44KwdhWEWJlHoi7SEbAbk+fYqEjQUgrk7MVoX4sloNVGM5T8NXvi
vRR20LfWM081fO47d2OE4TR5MyUh0uoGLNZ9TMSHYkntT7AA3XmHiQuZxMRlagM+yin3EcVR45Xu
jI1nG3TrPz3omCUUZbjkQK19Nj9KxzehxKBzzAqjIf/7KrH0c8xS6ILPXqJd3gazvIjBk4jMgyWb
1BrwCxAJRmVJ79fjPuh4Gl+Q1uCIYgnTdZetPX8kMME5V7vZSHD0HCufzBNNYTxTT+fuoilSN+La
cL699swXspJxPWqWlPmJ3xbQQAy3VD2qiTwn5aqe5XmrK09Qkbc6htYZXMIt5N16/uGiDtM7f873
iHQFP9dNT3pebjSUxoBzivOCo4TgxII3vLbjkBT69bTA+PUKvEb0c6zxnr2QK8710nEodPwU4ypc
N8ivYIC7Fkby6GtsyItr7iIlyg9GJ59pzlf2PRyJKvmNs84pNjbZC2V/XnD4VNZ7EY4Y/Eqlbs1K
yc5HSq3UbLjiNElRKjFKuGecK9kgbp1EjtxU9nmuKjagEgUNJEmY8XS8gbbUPne9x2NX9RhbWPE5
ocvRc4zcIlYFhlJosMJdpe4R156g+XCKLWf0HfvgE8ZqJ0t/dMr2ZzvaIabG8VMnoVQ52J4YtLZn
Km+MFV5SclUN8dl/v5lvwDiTQ9BJq0G6bTgzxiTpSa0hG+2xVnOgnOsCIkgomQZzvefy8/Vs/CUy
2wcuK39PZ1zc0GjLH3HuKXI4iFOhDeoTAHJUTCJ+w1u4HRO6sbSGxWlztuq85dDyDjFKcQk4RqxO
Of+1dvk4zpw/4ngZBOIm4YY+uCXIto24geSgGwnVCFyNFlQQQOrTv2PvIUqi0LK14e6dpw++eHyk
SwCfHCZjsuV0+IcmFR9oUuYx7rg91IUzsmZdf7SMC7PC0PdM+UI79sZ+oCtgyBvcLzlZ8G/cRD5M
TIwEObigMVwYIn37ZB118h/b58YyQfgO3sht5ww5TeHj7Y5m0FwjdYcvb7N6a3HFFI03ySswUKJf
dxRTGa7Krqi3a+gjHktUqDyZ+ZHiiZRRTHhkzPPlIahnCSint1j36H3ksovXOOczMZSIByEenLgN
vBdLODEWAaZQfsZtmOQU6CsVd6Gm55LaDs/Tr9Hi477hKnMUvI/boNiYGG9WSgo4KlnnGMSk9swf
xPJpck706xgf3EpYKGERNErAN9FzjxHfTQ6pxFSnCQgpRcw+i7SPo+Kw1xONDaZFVm/74cgg6++H
BxqkUbsVcxHfxScM0Kh61PCRG8IWUDoBLTabYrYfla4Wf+IHyNExj43YI3KcB4SIPRliTKHgQ7N/
WB2X5cQZrmP/ngITQ3EVsl6hn4G0ySpiDptOPfd8/OrjW1fJSLQGjuaBGMsULzJ82XjlHnOYY/jE
3LO6R15yugLBVW/BcBCXh8rOGjet5Coj45Y2l7iwmPoB0UGNOQESzuDd3y7/pvCo4JTQHMk+m2f4
8n+vMIBtOF9gKrk+WemSC6OKOuEf/zLvwbpxZosEEUTMRa6PgYhlgUkyXadte6+/UMPjamAaW2U7
RXUZhWAKLLwpJY8LVna7uPC5dVwoutYaDj6rnwP45MKyAvG6NTyRSJXQtjFEAya+zcoD1xRlCqby
3wnZbep641OT++H8uK8My5C+nS7qk1N+dL6aa8g5kTgxGJMDF5Y0j0Pi/AUgyAJcBM3NCynmIzEl
clPwkYl+aIvndT3y9WIQjJQyt3iL2zP2PSBOAp0qJ1nZhs6FWnqzg7MgJbXNMC4oQTXbgNVz23TU
+8ECPSTmG5PROcbfoFSLBzFeJWyCYZIjIogP/AfZA4OMBJccWCdrq6anzMG38yTPoddIrzIYz9u0
s3XfHMWVxqaZlYwqH16SbUBooXVA4dyaMVbuEyOAkguDTlxwlEfoSDlb4yUmd2AtB95FhxH0lAuV
EQ3XUbsC6W+eqLOB5EB7RoFBqJRUiK5WHgZMAzF/9C2yJRJKtcDv7gVra0A90eVWN82xbUgqXHjs
TMnpLnzhisrqGWRXSuVedZkBFWsI/MxuZxrwH1Cd+RLjWrtyLym0IsbX0vZs8G+iUC9oQbnPzBo6
H8AllVxWoJIyKXCuwhHXbVnsA+uwqjqs/qT4zZ0Fvh9eMTpP9MjHnaEHBVJgQlvSrfQDw5CzGKOA
BFoiUGeCYuxBUvJButukeye+6yMA4H4kM3m8Pg2gUjDTQGTa6b6aPqVvECssY/pvc5Cc3Ww/QL7r
uKaEN86b1V7rzgWDKEbSgArPFuaqQZBydnA25/KsRy26o7MXNccxPi4l3MA3bJJF14tSQuzFCTHC
Nm8PrFUqJadebDTMxUze6p+UERzaNEHd7BiY3AqGLIh/SlJlEix3zECDWh9BlrVhipTRM5uRXWFJ
L5p4k33kVyztIuaI991V+uK1He/5qCh+MjmFGmPwLTt5KbPbH6QMgbptsYiz4J2oDYuXplsPrK5B
iek8YGsk6xzMkrdi3ktgP9+piPD1Vucy8/hkOk7s2znb6bZSGY00/RexgIg9O6eStmclAaC8JnCH
fYbNYFyZloDTw+6lYaHv/Ho8qHzUio2i1/XfDHh6IKF2Zer2CYsdSklenD7MnBBgB2YFxM+1cU05
UHoMY4D3QexniVgH7HV20bSTFl+mdI6WIt5iNGKQ1h6P+rqjkMPllsprSMTFwnJbjJis9X3+zphh
SnFkrETrKG42b2IwsxixcnCLIswB8z03jZWnALRibtkfeRvLZfcJIIQFiv1OMva8fUDuemMSL+MB
Dmat2FbKhWVsSM6tDc6Y2NyN5C1hA1/Gt7L3USzjJdeQ4IzZIs/kqPd0cAyHsr1oMnBb+asigpgD
ZhzbFTY7KDnpjF6t/oK5Nv1MEe/xUYQgWcASkq8d/A4AwmlGdRg2KmD7rTzsmTPU03Lt8wFMAC0Z
IjHO3vpmkb+nNkqyTr4qtm+QJ5Q/QRblW0PADPoO1N8epAXFZDZn6OCkfBIqFb2k2L49OwVwUgyl
kVNm8TAcRGiiBqtJrelnLqZ4LbUl3aLRQOU+RzEM+bW1Owxto4ISRoF+Rop+hXEOU6i3DkLxAZ3s
0S2Ecv0iNOxrU78mQtoej3bt4DQ4zcpC875E/B7C2kcq1PALoYufIZCPWy5E8Cmm0S1BaknMtvSk
Fln9ULbGQzSEUbGZVOQFUPSVt6PMIj47FM5aU5mwCs4utdDqV4Rqfzfpzwjl51vcZSyIFYLQ2ENt
HOOnRjAdc8F5tAV50oIG2UKHnAQvErWNZBdDlRwsLyWuiSIbe1FA00jpOPiPW8rjLHiWpvjL25+H
goUZQse8/ajNYGg6UDVvvysEe3OmcoNo7XBApxhmp+B4ToLtaUP7TAT/M/vvB/QMAGLeXveCMzoI
9ijy5HjrCcpplMX/etC6wDDgnXaCgSoLKup/vwES97ct+KroWNIEEg8Ip0Fn/ef17dnYMfwE/3W5
EXVvpNjb0/xGlZUEa7aEPisJHq0kGLWz4NaWlqDZJuD93V5wb29Haws+bnuj5t6e3n749w/FX4Ps
hLT7zw9ryL6jYP32gv8LeRzJAnEQt4dU3Jnsdji3p7cfGhCKHcEsngXHOCpgG6MEORxqcWFvD2hn
YYL87z+7/eL2MxVCs5aaSaBZ0wkZS8Uv0bgG6tIgkJKSyMWRxArQvLSy2m0Q67XgXkMviNAakUfD
2KomKHPnNKQ2mge5hdy/VD9PVGZWwGKGLcrbKZWBcv6Dz3lL5hd+RUaWExE0hyp0em8SimfaCqYt
pYSWWviRwtOOLqUEUEZDblOpBZEu7qh5ImZISN7BbMKsYWlkrt0yCOvq6b7u2ZBH2dgOJTpCmrmQ
EuV37SzYhDaaGtDp150z219F99gaFASNFlIvBhtYYWUbOSkmP7KbNDDUmkYIRRK9Na+Liq63vFSB
pgN8bSbo9TPhyQLmMDBalI2wqTVJCajPVQu6cjlujDpbGroZDx24ypqqlZ3l4bkuBtwO9ojOaTTh
2sYNZ8SEC/RuYscYd10+UYeqdc+B3OcVM1c6WvyuRIcSmXAAe9YpQ2OajLz5mQeJDToiDDKptkU1
zfRUyujWswnBPbSQYutiV0nJCiW6Mmtedz6+2lxUBAWmkfooNh9+PYEIKRQyDKTfXyq534OnT8yJ
Bm1K/lxZVrJXUPyfKqrMWBFRSMxC2kTDx1hx0dpm0qm8vmgOuUMp1KtlxySSmt2xgNE2f8APxJ/X
GkH8axtUjd+aBS/YeIijrYUsWpBXmK9SATKUTGhhS2xeOcFjXNKAual/w+MnQSJlSNYJTFsaQWka
0EBp1EdVZF1QIfY2JUSgXjBoLZBHDta6E7MGjY1AjhHPGzhiVCcABUr2aejREpbZu6whPpRztBLY
A/as4+zd6olGZePLSR0DIVU2uMKAaFoj0qeYZIbgmIe9pCJoHo+z28hleXS0EaKE3AJnM1AOVkR4
r1ShF01lfoYONlUTqortqJ1Ltb6u0wBCikYvFJT1iO3WW6NqQAlGKaiHBCvrCeV4zBjUKLpOCCdq
pvOKVti4Gp4zafaxmEsksqp+P9TGJgtr1P2k9mxZxrTLmv4DtWHFn6YGrAqTd9tI1nVQEva9ZEnc
PLITMYjIcxILdZXa+inrddqsE9y2VNd/GolwLio0vzeJR6SxLFEbsQAzFF2J+bp8jC3F2GPejpDW
UoBUQiRYSYf3LJHoAq195qcK+++i/1iRNe2mFmIftI87bczUg5ath6hCmH9cwk9DQ5VLyqZzh11I
sDwVjeWPuuKc2ro5wafpj/BWMLBT/mhLB4GmpnDGFkCvAUBSbxwNQ0kRExhVpqvXF0pzkNeHHq0z
as6teigBR0Dz29sj+sCjupAk1SkC6bnZHWBIDVs5NH7koiqCojKDUMnZCdrueWrLj8kUdifoxqxa
fidGOkxdR/YMKVdPVrx82RkKxGoSe3YM5W2CotIoXTATf+vOTtKU3ZTUUJqF/nPpgPVoEebGroD+
QI+FwBpC9p7IigVoERiI1cCAbQxrj34J8GwVqzc1sg5FPbKxWOHiZkOMRHHUocAgrftJK5erHse7
tDaODJHiC6W/s41UndpX87NSkMcN0NzMic4ayll3Q9y+69280+1eOq4JMA1JECTreY181KGfFyxe
9pqsnZCRY+uuQX9HsYP6ifZrTOQ3MK4magJERYqy3M30d6coJRFKjPVi6NprixQSlY812beJRkxY
UYhql56cEBKWWWfgzdpx3lcKWrNVTBcZE+hQwYBEg6YjN6jmwX89LNh+BEnoxNsFPYnDSiCDDtNp
SGrtOjTpU4jDks9inO3V9NmMKhnnlPqEDYl2VOlnmTiLPPXLSFMHKFbX4uE7WR/z4vyg7Iu8ypT8
WeJiA0Q9fq7cCMrpvrI/JAScTk5dnVGJzoMU0jHsAfkzFxAJOaSfZdcI/tV1csqU+KU0R/I8OhlL
rpwVaWXZtMfJl5CI8ZSifmGUbutGqs9m0ZOejxNxs2MgmoxjybaPjEddar18NUwPSulvOoentFNx
EIyLHLk1ws5qSvpTTrabZ7RdGl0Ir2SKeRzC8alH5nAfwdCh8SBKJHCHozZNzgkKeLpV/OksBX6A
8h1CUocEOqFxryWZZ5jqa4++uBfrxhxMY236hTXuG2Nhq9VV0zcm0iOr1f1Czl+UESW1qFuukhXR
FNPG1SvswnUQg4H46PQnlMKJbVlaBn1U/UlWh5NaF/fTtL6ju39pi44aQTZru1UeT3pSR0GfxIgN
mdOjTtXwklpbLh4SsGqB7HkfWa5lovyOKisQF0mDGa2Ge3Uec1ILZDB7A0JSZ1JUaPDhe4L+c8Et
4SSNaKBj6eJZK3JTOgF9U+Mtb0CWREGdCkoqlT+oFXp5anjE7/pnKMN9ZrA/lLpCqdyy9wkR+g7/
sWRjxsNJWpwHBRpyVLYOLRO7BMCNHUmX7uqxe3ZMhaVdoqqomCRba2R/J3gQwfUcgMqY1KlaNdqb
MiXNrLSMfT95i+NnM8mhMgI1QY0fBfue2pzdMGdkZQh0C3HPNcX6xq3nrPwDcX8zcC0+6/WtQbt0
GyVIxJcj52/CeFlXJzkv8cU2CrANw/uiz4BZF7IB9bisKe5S7XxqJSSg4/gnMkwC86jtX2LpAZsy
qghO1/hhOv4kCx42qDnhuJWgGIrwxTmKxu+os8JA2mtGvWtqWrdqP1MGWKt9UxDSZyhfxm2hX42s
+1b6EVFcwo3Gpgje2utbEgLEQPkqqpeFafxhdZ2nRytuPcpIuxkh2EZasztlPi9aEp+GmhaqnWr+
pKD/P1kkOaThfWWQ8GaxhqtNhW14bL23ibOf1OGdDefBtNVsg2h1ZtfBxDz16lBYhzg5TmorVj2l
qDHJ1ePsJNU+BQeH2jknqULwNSjQC6s+iGka/Gez8drmZCTqerGSoTkjTEBZfyFgoUJgx2PnKXN9
0ZTePGUoAhkzRJwsxrl5SpHiQrz/y0bD/dSGA+igFM9X06DkOhsoPExytZssF/EkciQDYVoJ7aFF
edXM7LIOk3lW8vYF2jr7pA16M4WQjuouKosLxb2ldO4zLIyOCEWAalLRp1pQngrlCS8n5UrFrM/R
xk36pkAmoDyXepdSAcd5YTKRRsqj7pCOY/PSAVv0a/rrqDs8mGZL+UKvuWUIMpMJ0qVvlJLSMGpb
kPeqxz4dSIeR1nZhdO2TQVVvhpqINie7AY9tEXxTObO68YnUtA46aNjAgXlZ2HnvYcHwsWDG7cZ6
e5wgGVO0VD5avblgBuCAgFr7rZg8uC16JI9cXMPUBSaXkFQq/NKcF1/vWwM+NmGExMqUI0o44cVC
cKl/YB3SedgF/BYt2u2zPKE1O+GykjQ7y2GS1mrEMoZ1ShbSrs2nQdmHY2HjOYBPjMkyWU4wLTQb
rmzYPWlybp+bkcpupVY7dLugIQD4LBVUhOdwvZPlEZF4xCF25NPatIqoAOh6FmHIoq/AGQGEkVAf
lKzNrmi8pUE80FzPBC2yqtBDXVFuPMlhFijFaFI1S8KtY8x7c4J+ZFtDjujTlB7yfMSkLcuoSYWI
qCmrRngS2LizQf1eohfbGMGb4k4G0E15i95ybJ63KUG9a1orqr0O5ZRmKtnzVDm8W6xM8AVon4RG
/izL1EVMXVHua0TkqVRT89OjYvXmzoYpr6EFoVsRasWkNnW4ljvMGo/wGH+bxUoO2HklVE66j8Gs
96uEVnnR55O/VsohRFJ641hdeWgpo5URJyvb0aVHXx+1MdZneSUxNISeri0DI1vAZkipbGDv1r1J
UrKw9WJMmNZpu28X4OhkEZScElD//YrVA/yXrr+TMAg423J6UfVJeiLd1dg7v9cWFTeUb0cT+VDD
ptc4SA9ViYVXSaJgDXQ1cXsO0ryni15adyRDaCZq31MWm+CaEwwI9KKk7bCC3+rfxnB+oexgkD7Z
rHJGh4Z220CgcOpTOGgTDYl8L3SwDlbdsrY08aGj0y+1chhkGCvDieR2QmkOpLUoN/1kiCxUHknL
NYCTuCgPA6FzmYMMVTTYJ8pU7K2i1+71adyPlEfGCI8Z/HWAtjtNc8f4ZDlNNSRPDZm10+4JtxGC
V2EWHG0leZsTtlU5ZjYyWpjQhLDQh+bSb9H67oC9dgrL6GJi3VNHus0b2vdKmzSvX9oPeTJamooJ
UxQRRSNe35REfo5TWoXrSFvedqYQ+D+t/nDBhkAqm484QcBOmyOalGDNuxr4f9zQ/YjjkbSryO7m
RHuUrGkMZGex6HusG/trioBfI7oHVEPC36LXMHNp42u+Li8rjgHb2aEAPFTFXdl1zzjQ7aQ8ih5z
47Ubx+85xaYCQR6s1ChzoK6YIPBL7RZztUM3F7BDQJAo1QxewT7gUHaO25OmyB/tiiRDoTlHC7UB
fE5N9M3S8aFzivGaydOvNkEjsQ1YIWPiGJvOyrJHI8nfzOmlrirjZ9UfyyS7FnPb7IdypQ2ESiJN
ZzpBnUO5NdPPMxsSMoH9n7Fxxl3v0MtDt2Zkp8dmCQWljMoiiEb0Wz4lfGwJESZvXOCeSWD4PCV7
ZcEa/SENQUqWrO/1mHwnVf5TW1FDVbe5b5VwOJVgKUd2VWu1f5xORj9QSIMk/fryOdjKfCcPkucU
XCR0K6qg0UJwAF6bJ+q90iLinRXkNFPvI8enbgcFz6gx0vZqpBHwx+e1qEZqCRati3rdzahrbOdl
gXYwIByRmHu0zam5CGLi1FLEWPqagviAN/a0Ekyp9QWOL62LhrkbN/pb6Ti/WiFVfjp0X6XJHVeT
sA6W1bxouUJFOsV/RSIqssjtahsqjY4U3zCUmFO3AMZnHSUQB94Wd53po8duh1b31sxwAp1HREs1
pudGypbwbnTqn4Q2Zd8Xf4wQifnBhIPaAmBmpcEY6lMqgBMhF7dgB0QfOaEZhzI7XZr2q1RgQYW2
v3RNtW91dNRhzlP/HuPXoeve5nFdL7lx7xQwjbNBygM0P0qwi4gqSXgacM9XrBUG7mN37TMEYOOp
+y8j5P8v9PZ/E3ozFRVv3v+z0Nvxs8QS8d9k3v7+yX/JvDn6f+BuT01Dtg2kafHo/l//UnpTZPU/
ZENXZdNGbk3XDTTY/qX0Jv8HRsuyjBiIQ8yHjfa/Kb0hAafYsqqZtsIe+f+i9KbIsjAH/8ew3ECl
i/q1ZWuKaWi2ion7vyu9IcpJwT+azaMShnstzenl64N8svppRr5+pfGSmEG51IGyDA1U1yFvDqTp
qLVaho3MvWULtXzUq8l/8v3tZzg8Nofbs5HQ9fDPy0ottiNh1O72yzL8SEK9xlhuLQ+KUAq4PdPE
s3YYNASpdv/8+J/f3X7Gek1U8s+v+6rLglrLjq2l4jVOJjOhfBR5BjLSyKa/4+wGWcvZjKjN7lfD
KA6ZnPVbTagN2F3MZw0d5MZSHRPoNhVdKLOBtuHIuUwT6amMZhiIuuROsYR7norhrWmaf8Z+aAJL
GWP9RE65s4cW+7cCRd3bQxeKeq+dvyoFLL5FmxGjlbne+zqCYS+uEcBTCRP64Gboq+ZyfeD76sP/
eDnX2sfaQRLr1vli5VG6MWKQoPk6nG8akwq6DrVJaYekaEbRmocc9SigXQXNKJ1cPbRQEnMMB1AC
HYrbw19NzttTA1nVXc45Y9BGX3GkiPfPYdyOZZ0xM7g9uz1wHL3fydMVCeXq0Kjz//5w+1kPP3tG
Y2FXpg17AFYghhBXSI1lY2K7vUddiGIlmGV6ypotumSmMD6+PcjENkqVjru5X9tNX9RQ0Hvs8bAx
FYnTDEfMSA6rjGd3Ox+wH0GpA4sUpFMPYQjfTW1qxR2oiUERSOC0GGMW2BiiyOk0HBJKhpOlVbv5
EmFBTQ8LbRpNoVuNnJuFE29YwSkYwbPKaDM0pHgF7Vb2UPmg10K7AY9Z5FMALUwKteK6USgI2yfk
YMpDiBPD3wd1KOSdbNPzFz9Kqor+3BCf0ypHYhd3Cji24iFEwPnvs2qhzq7kD+Gqv1rLIrkmsypZ
Y2TpG8W04TZhhofQQRwmeGUxMp0Uf13R4krNfHEXaegOU82+m1U6rENZQy3bFmJNqvPHaQptmyYR
3dB1hZDz9911EdHuv71T737n7j2cQfbLQCNTHbk9ebjqQ6j7Cr7xHtWBb6nTUN7J8RisFGuANyKc
sUWjbijWxa3rEgRGncJbDlu4sOJymIvNXGrGqPp7UYxMAdxV1w//49xL0oJDFFoxitotyg+TAghI
algExMPt2W1uGsWEtNftaWhI0HJKYzfAZ9RGZ4+q4U87NjHg1pPZsS2rOAhtJ5TYcH9wHJKcGY7R
IpfeSrIEdQfkRzyK2vMQA1cc6idzhlC1jhYCHO34nEu0AbPBYTctm4DgfNdWsz+rIUwcIRs/WeFK
4Y88E00iCoHwJa2xZvyOgo0XVerWXnDFYJCj1CZCJLuEGhkuIcaMgwawII1btxkphVty4bbK1B7w
qYddXrJS9OJljRUiTojR501BFhGnHvVDQbqYUQdaGKDV6Kxe3lPWQYRrl40JqZyRCL++DoAjNE2F
63fQxEOiqf/17PYze0LxPKOveJv9tmjp/dXhXSt8z0YTQHNcj7BbDBmoQAfIsiF/wtNBHz27Ra3k
7yFl+bxrRgw7RQ/09iMM2UlEJAUtgvxTGVC7REZuOqB0Ph4ABOOat27Luqt2FvA4Yy25nbex8Pep
3lig0EHHO/QxyV6rD6dMNPzAw/6QoRy6RCqUA7IeusST7vbGSvCdOVAsovEOowvJV+WBWlMETV2z
7x0FqOHtUurEvgsw4SlBrmkxomdTva6F5CUV2id9ETsuPiILIib/WnrLWD7Oupn+XZftmPQtpLmy
sdqk3Mk43wRZNF1pwcEyzQBD1/U5qZSO3stAFyZMAOlaFnJzbUUFdEUOr50t9CrS9iSpJu5KYTIc
aLEOh9szLUXLxgL6hbsgcgxCTucfSZ7by1Adfv6TvfNYchxp1/OtKM5aOAGbSCj0a8GiLW+62GaD
YJuC9y6Bq9eT6IlTMz2j/kNaa1EMksUqgECaz7yGstGwi8lbrmZ9KOqVLHu+82POAN1WCbWkKTaz
m3pfDUw4L2LjxSEewaL16frg6zd/PkMsaRfijIvAUgV/REAqjuekziECAcPP3epECbq4Wcy8uJkt
rOKpC8H3Nipw2T1FJNoecKJnlhnVDOkpBG0ZRHpB6cM41UpBi1ME11QqguuIUQTiuXguOwLdHr5d
I+VTObXHdsltuhp9f+2kHSQgqOSBrfeC9b1Z1MCMEKLWcl3qupP+fLBMD/1VU117zRiAiGDGH8Kg
fijzyT8lIr8blamwIFILykvjZppT0pXQBcnZkfWFjhchwWWdpO2DpHQRgOJTN2ltjzcBDi6N2lFL
21JYw0c6qgxgOfpOFa35x51aX8YEQvSd8aMProp+mQ5dNDwrKDSpcO/7ZIyOQ+NSw8dwIL8Oum3e
MAXWBxoN6d6py/Oqe4SZXkmRhWBnfSj1M4n4Jcr2JfAdrY/08xekIJSO+yL/0arpofBhTNqYH5H+
AQuykTPrWus5rSab+td4seNs05ImIJeIJHhUXeaO4M2ZWvBixgAidzYPysVpffZfCpzmDha1om03
+9ckR7tQTefcizGjEEN6lU0f5yzH/HsIqdrWI33HdicDPaUN1pfYQW7eaz5SRfqQhbSaY6NbDpLO
k5fXuw5dj4nJuFnm5K6n6nOwYwry0rUPeQ0AyUuCc2EhaDMt8xGl5H09O2+dLe6reQFeGwKyH9Fk
661kObdB1G+wbdk7C6LnlEHOYgS+luRnnxIwbgg7jEFg8yQYsnpp7EAx9++7zLw1k2rcI7zzxa96
BFtSrAuJn7SXAKIfZXFM/QXJeWXSN5DNMW+Ae+Q+/WukSrdVB8nXEJe6omFiYHEGlt4GCNvsrKPK
evuxicVrUVJMNjY+/joPYTJBVOr17oPFwoqLKkNlXkmUoPeEq8POzyjr0YokgXSLD4kdACNK8GtR
i7LOHXuSHM03tEXBBubGt950AAdg9tq2qUZoiRluOtGfEt/BtiNxE/QfLAv+WT8AuItqWiHlaNHw
JMgI1CJ2xZLsqqo/RJSLG0pBwBZPYYr2XR4JmMdm8UV1zqd5niAtxpgIoEk5KN0Ns6HbzeoLQqvx
je21p2BOEMHxAc56vv9gY2p6cqeZyxuEF1l51y7eKyjCUX6uiiTfoqxbDOlzlhSw150cPmDhnxw5
5yg4mz3qGIDWAGHWKr1TAuHIkMBhb3hevZn76NVuAAIxCMANl+AgenCB7Kr7klYOPmPC2SNHip0Q
YIYkLgG6G/skSdny0nhX+iDTW59qaYGjLxI14xc59C4+WOZ58gKEQASdhro4upX8TDMHxLjn3pcx
nOvuTtja6t3Bz9JX1XQ3YF5TDuPWxyoD7UatabUEn3M53dEtqzfjhyF6ykRyE4seMQ9QJZs2hkiI
FeWrK2FG1p0JoQ9xrCSpHilAwmbIAjQTJz6uFHpbXtJ98fmZUkBwc7vz6hjpltR/BXoEvHRJb3ug
KYhc0ImoIUpRKVuOlT0+zVGcbv0Zwk6L4o/ygu9d1LIQuhO4XcTdDmIMMYMy8aSopqMKxcOYVgGz
eKBBWlB4wzVy0/s4ydcDoA3M6LEfhyYzVzH5CQpAcYTuE12idILPU0BQLLzvhlEfasynNiZGvQ6Q
ESxBP+L8+DWKB057kgNoUkPX0qkw2378tfJh7Prj8BlJ0vwrjYrLiITORLq8l9bwiXYsOZQPZ6wv
kRGIPH+LHUM81yj4VwTaQaEoFjWCnGnW6dqoUBtAGbolxfJoq+zXD7w/rB96f1muf1np0HJ985df
/z++h4s9QNM6UTSue4foKNJZjaN3XEuFYNLW1+sDpcHq+v3ltCrMra8FMSM6if5dG5bAxRaCvfVZ
L8waKRBIK5m4w6lI7te314dCf+r9o+/vrc+E6DQg67/+0y+/Xl+uD2nl/XGw+SWjDfnzwOs/Nw0v
Os0xVSt9Vu8fXF/+PMD7/8FaiwMurgA2u/71+ivq0+MhzPsTDcNgt4DxSvUeRxW/vB5QnIT06tL+
WLPt9c314f0z7+9Vs87u31//8hl/DOGnGf1nFGwpNer///7w/tlsTRjeX6+fifUpvb9XDnW6QBnR
qcU/ntkQAOPOMOP640Prn+Y0D/YIYz7VbusAuZ/8R0tGSIhbBNpjR2r//iB01LW+bGZA5FNIuxyI
C7HWWOsyyvvvf77+59+5//Vf1s9T59Ow8opcFrIoMTlnJ6DOjiatkzUVzkuAmQ/r08X1SSpUgxS7
huWt9hLrs/eHRKP03l+azQgFD5z9+1vrs9KIsivRqelqNZl4/+369//0HjMGdYf3f//+GTMInuq6
Am0LFAXZxZGHtvxBUR5qZW3Iw1qX+/8lzH9TwrSpMVJZ/D+XMO8uXXf5Fg/dj77/SyXzj7/8o5Ip
gv8MbCqOUrr094X9blnhO9qXQjg+6Ybt2nzivZBp/6eUEmMKIfE8clyHX3VIsMf/+g/X+k/bkUGg
a49/GF38r//5Tf2P6AfK9vkc0XD75fV/K4fiEXO4vvvXf2g/ij9VMV0pLd8MfMezPIqpZmD/tYoZ
OLMwshoRHrOd7ivXZE7AW4trZ2/QBwcLSB3+TxfpjzP4d0e0KadSPBWObTm/HDFHYNYlakO3Ytfh
c43Ibf1q4+TmjvQWw3i4+v3hsP342xfkQNRqXWykXMnlr79dnhMM1f/1H9Z/j3ojRFw+q6mI7vHG
RarJn8/1kl1Es5z/rw8lKQW7pscBTY7210ONwGmDqkXZaO6ytyzP3kID7W0Ye1n09fdH0if9y13j
SB6GJj5j4G93DT0ePJw8VHFCAyesABeLTRcDassUqI/fH8pizP/tWMIKXEmd05eWpS/wny9gbRZY
UvOtHFAwKFCYZ9m021qKG2WijCIacwQoc7LaniAWFLY/+vdOhDKQXd79/lQo+f/9TCDMoKxF1d2V
v1xfn86/0QcTNbzAoHUX3olhRrVcnS1jPqtaPXeu/wNnjH93Bf5hCEnhUJb2qfMHNBn/egUMy6sc
38Iz0DKyUwp21oaxRt743PTqmZSRLTW6TcvlnMoGso2RXFq3JSsDP5ywzaG0ID7gp/vh91djvfC/
DgLhOp5DTcQV4tepK9pqsPMYAZjehYQc4bcsfI7WO+hgmLL/Pph3MBR4Iw1poIseDE7+NGfIY9bD
+CKpKM/LsJ9EdPn9if3jbfJ8m+XJN02Wl79ermVIhzmpihq/tqYFXwVeuiUdIFtigrvMCJ+mvt1/
rvFs/jdri0V/5+9D5E/H1r//02CVMgBlO+T1UXnOw2RqkZ4oQ6JMGRu7VWdlBlyKlEqHEF+T5LVs
gV78/tv/42D50xn8srxNWRFTuuYMlhhIk+2rMwXSy4K191XKkvD7g2E+//erHdAGk4xLP3Bt2/9l
cFbU12RRkZlVJjoNjX8jquxtMoFsYBxq7V3sSJuSsmLyOlBLoIFPTY5c7NlrHZrdI3Vhc76R/M2c
zzdByNhx8BZSE4TjzjzXkWYgjveROTy7zvBcpSj8VXiaZW9Bkl7onZAAjuq85EiwVbfgAQdRAAqr
+D/684OYqSE6V/ZUHarZeSE8vaorhNk6eRtBqmgEAxR0INWHfjCxNb4vF7AavmcxVryrCn3ydUKp
cXp2XXEagTHEFgJs+ImAM8dx2QzKOyz8iivDRTijmS9Tpx6TRoOcHcrn6lQFnGNpCg25eex9iEdm
XAIqKKjpiDg7FU10nENMYNLl3Dfm0e2+Z0N6yX3zJnMi5woWMX1lWOnTuLOD9I165ht51pseT3bA
ELZKvkNSPjle903qpVhfGQyPsee2YYlN2Bwr2gDE3htzjN/E6kzq33VdF24mvpelxBHAwYccbwgP
NVTAtOd18eiFApdH+cVokd9Sc3Ghb3N2Wy6QzYo3BS3/YJ6frQTVKHO4TAZfTi4D+sPUi0Y6XSGA
og2MnR64JWWmwue2VLgizgXC4iELmL78oZe+TYj12ZXxwcND4cqoije6cvugjd96HwsBx48xXi5g
61HfxZbhW0BBCoQiZzax9HiLeab3dZ8GPyiCAGyTKENM7BM2wPM+YF2sg+smtrTVKl19za0I5YJ2
uGTALudAjs9BsByLwruJs5G/D7pg95R1FbtLHV0Cj0tQhhQVku+Ydd642EzpQ5TL9BxjR41S/UDv
3jzjUvmlgzkQGPnFWcwbT18pgp97/Bfu/cw8GxNy28j9ZFV2sdLiMlLw2DjqjAkUasRooVTRk1OB
r511YVC2W9fsGVMRxqJhhD5KgTRe4HTwiQPGp9vhIgqEeSzBDAcyvnEFJSfKAOeFM7oq437f1AnU
9ia9pBkqJ+yODyIaMcjgcLbDzWpFgHtmdl/9gAhrPXp+jz4N+Ezm1e169n7G91PW+Kz33bShjpRc
IENtlqa5TAVzZHZvgx6im7IodbqgCnMqNnooT3pzJtO+NwYgXAv9l9Ti3iQEqgcXoggOTmenpXyE
yVJ3ytL51UrK9tZVnNuQIwkAnE3HMCJsawThQsX4cPCbdTRSiuHYeNFbqifuUjAOWiP/5NjREwaO
aKT6HHpdSmQCN0Koc5AzV6ojyy3WGdPZidmnLIO1uMENFyrevMfghtpWEF/6kTgCzXsmZ4BC3fzS
LcSE67I16q0+BgAzKYYQSCjKQbnYpP18tvSNQrnQ/Ibq6pj4T+ZC3wryxzOCi/Gbj4/ZBgtW9kCs
tf06e/Xb7GI07rFJ+i80RceZOTAyXKwou0ij7lEXVQcxsGUFEyGwkkCPp8ZwDusHguEQNROTzB/P
Uq+ZvcFp0Q3gkjscyuIoIfvQtjWc+06SQMr5Rs39bY2eE7rCre/i/9CqG5zHDNC74Z05cG2CxYCC
aR69YNwp+vHb0knUfspZt40gQmihVXcSI/vtrOwzjjTMLgGpRq+YosfOzauZ6UpnuK3Vh5u6t4Jd
giZ71YT5NrxbvMgDnc+FqaUcd/CWZeVO17XdlaDP6Dk5zcnvtfwQwFuA8AqQjslhhWl8YG4liOwb
+9kwJEwEyL14em1kXCLoWrsvMeA9PFDrYJfX6auK0JDyIDdCB+PC5Za5Sw3mVR5zrcQ0n80cDsw6
INfghZr5m94OzCJ/8yJxpAR3Y7LEYc+EFVVvfm9C8yVFZ3U0racpDG7mId3n01hB5pUg0tdbNPcf
h6A4qCK6Xgf/UOA5jTDgAMHJSBhQZVpeLAukqpVTPujmbD+Ds7zyGNYxXmu7ah5+AMWn4FeJl6YM
5tMUpicrcIDSFsgA5XMtYIqEmA5H7WuDw8gh6lCDaorbPjD8bUtPWwzoRoT4vW8svDm2XW8jyJg2
9tacGPNOZBxglibcwAGyLhID0ofvDpsErUUFfbx1omt/Yvp4kNxQley3Y6R9MpCTRfIKuZF5OaaL
hUSH2c3bxkLDi27gKSlhYsd9o7YFzg5MZHipAl28Gsa6HAnb5fyjkf29PbBuzeyZoKR+CFw/d0XD
RRoz6CK5E6MXgk+543GwkcUcyCLyh8m486Ad/bx3Vc4cGpf+DfJu1w4PSjFc+qLFCC2wL1k8y21m
JgZcJjQYW4nTmKYr+L514Q/vbRfD4RLWkOtCM1xjItdW34LUI0mCjkWDHWhX5mh2GOiCyouhBcXk
F/HkoBCA5CEwOxSkhxgPmx/KRIALd4YKACYI0Oq57MW5VEyBOBwweJqebL2We+J+Mb0E3QemaDQ5
n3x4dmARuR3eAEshtYpdDK5v8G3c0+pvdeedlS9/5Lru40jz1Z98RCxKvLCcpTYRkg3gwU88464g
aSvVbUN6sHdrqoI199xxI1RoKGr1w3AbSRRi+qj80Is6QbmmH9DgKlpERmG1LbOojgtyc75tMcMJ
DAbm8rZslHc7aEhe+UI7fnyhJsvaXnV39iK/zcX0ZPly+ppG8irOxDXtQ/EF5JwJKk/716WVCzzQ
qY8k3yjHTMkn2eEMBdJ/ujWkd4NqaHhwsMVCS/jQhHVyFzXKxGsBTY7ejlwIFzE92Lj6lgTU3ZYG
FHxp7CAzngOaJ2JO4Pqr/DVhK92aCfa7S3OaG40sROLTbBbEmGqMHXoF+b8rsLxpWsPciqQBb2HP
6GyIUxtjetTZL+VE8c3/subkLsN+wn+uH/wDBo3WPgK2Cd/7tkwES6ZnP3qqxRO6qh4y0cPIRLyh
juttgAHkLs5jNPdmebaSuTr1Wb2FhUtZuRgeTWvkwz7tULuLbtyiuWncodkPGvsqoBQhpiqRimz6
77AH7ocyHRD67veJk4D/rAusotyGSZE9BzmjCL28Cfp1rUOGFoAReJcO0fGQxmFc0TkKoV2Ca3rz
/G+9YvswB8Te+ykbrvLqoXWs29DHny4x2urKQoVTEm+Nyv3kGviHzBErOZVCAq2IxKRxeqa+0Boa
gXsciwy5sio++A4HDBovQAMHJE2SsQWMNr2EKUGODgbOkM47L2hRG5gDVCIpmcKgQxKmzczt0Ffo
owskrVrQ28dYtVRC5+Y2trrrao4GdiS1HzAbBfmDoOWEzrpX4XdY9u7W6jN/1/mzRxw7fu7oosFb
gcSbjxj/YLi+LSXKToFdHn1Zm1vfx7N7GlNsg1A/7eAhBVGbHKbBO1ZGGF617DDbPoYAJ2rAG4YB
uiMi8rPgDI8dnJOAi0pfhqOLvj/0XpPsPBG/OS0t12DMD+tOVzoVSSYs3V501lWoIve0tEt2iKgT
sJxhmVSWz3ZD83Qp4utERs6RyvQ2Zlc4KCPaRsqO7wJApk4YveZhU+znsfuaN0ZIb6VADsnOvlR5
r/ufnxqBVaFpIwhlIYrX9Licuii3yV58kH6W7MnexD5Mxjsxd6+BhJI0FwBO4iSutn6otqZNbLAM
EiOoiACxJEy3BueqtBgEiw4pcZcdD+MQ3HikDxsZWOfSpuUkZ8J0gzAZV3rW7zq/6A3zZ3UJhBg6
gllC/JNWDB/mOsq77sfRs6/nykY1UQcFGe3ajbUYN5XRsL/bxFnQJzYjbiiY57EIJnFwWMNWKDqw
jGfOrPuY9zM7LNlMOvaotxXTowpEd2X6wcGAS3wYHW7QhFgpMd7Vek0WR36oyuqRNeljJaP7NdTt
U9JMafdqgxfn2ZYEb1nUP9NwrOwf/cz3xnHyEkA+IVKuQvtcggF2bbxgRGmOhwTfL3oVnzEiJAYl
aVJhBBwJzQz9E9h86axN35Z2CAni03IX5eGDgd/lJih5C+ozoPFmgHSJZGlJoFF4SJRr31A0n2Tb
3sZy55KY7nVzPXVVfDW6A/+f6EIO5HdFaOzCuGDiInVo4EGQ09PepDrZgk1AAq2vQixbuR0S/xWT
v69LZZ4BraCf42QX2+X6Twv+LwV5miECYB7csT5FYRs4Fd39kotb5Y/+qO4X33sppLgPqBzWbs2y
1O9G2dxXoZ5i3nL22KeByzTbKkVXD2Tpi6fTkEkhqW2WzRGnrXxvyQ7KdFfdOGN5a/husY8aqXZh
UkIsu/ds8ktwjVaGm6peeSNJauroK2tkPPwMqZBq91PWuZLkC+o9FsAdbJeFDVWnpeBevuAIb7gJ
99S1fo7QaEC7uw2WGwhaWwkZftMW3Gt92oMU9aayoqvRIlsYzfxoO+aDmJxqKyTpC4bIJoQA/yXJ
A0jL7NRQbJ6BwmBVEVvHyJmenWm+SVqC4wG6qo7sSdD2RZK84YyqdukwPmeNVsrKI4xSqjtRocnn
dVhJ2fZ5vQdDUoSIQSzHeNDnoNfVstK5hc6PzXj+6Ir5MhRDBUcB3ooMA9RgHK0HqbNkJwdZ7xv3
pkeoBX8USjXz0BpzBpc+CRtjwUCntqUo7nQwxXUiENfJKo2ym8F79VNAdUY1g5W1b0XDnOi8+akx
ShyP55s86x9syhCztVwbUFlRkeIT+l/rgqIXjV+n6tUV7VU9zDkCa+Ieg+PHgJKeY4tjNcgv9YjG
Zg03wFoIduH7XBydomuGkxl+XMtv68nTcENsyWW82gWFipRNykrstx7JoaniL42soM4bDCcqzzrf
rTZLx4DPEnEfFtRSLBSHCutJWehMx466c1J2TMN7MMZiy5V/1QvGUNafAABnJquNr2AGJ6gZrWmb
0ZDo4GN9S6BBEEyuN0giq+ZlrSY3EZe69b4YUlA8s0kvcU2+0fuyDW6qX8of7cic1kn9WBGyw94n
ukQHGJg4O0BPdzmssDOMJNwUJ0AmaTkzgvmLyEEzPwIIhc2XnrUQWLEQMuFp9D3GCzqNkE5zU/+c
aKjCXJdD9yVTJCB6oa1R9hy/t834rJcSfVfjZTiKyruoPL6k1rcUWdeoE4jv5SXLjPEwO/adGaBd
vCSMCl2CGDtmT6TUs+d/gPP9rcGOoqSq0gob/1PnFA4sGYu+JmP4BLLlk/6awtA1ZRbFuhf3nqSY
6Rvce124HDqbbBJVpDJ9tZkdjaBQMbmIZKqCnWvtDTh942/CHjZpGDpYilvLuTG6N1Xnz01Q7Rdk
zIKY6Y93G8l9XJ5UU6HUTX0PcB0d9c5Gk5Ci11h+mgUNXzcn79AFHy+K32aXqoaYOOsYA0VaPQeL
INHXQ3t9SFpdnNokBXR0CIeoX8/xUeTiXimGILQNjpsMOzGpRx80Lho3FBbiD7k3Y7xryw4aHAMv
SkjA+wByZM0At+Z9ZaPioiOBYbAsIjPq7BlVjyJvf1Y8nKC4lO1wP+b2fqR2IjydWzMqbVUcOkMc
ko7inFrLZ+khCTAYj2V4N/VABGnRoiOQP6fo9+uvqNrpK8XDXdPi2T2ExWaARoySRvGpH627dT4g
/8ItbMnsExKq2ZBbUYjv3oIyTIYMBglNv4/UNvLkR0fYR9kvDPF1+nX+ByccyQ11qh0ilapAvuEG
+TZW5GyzynNEt8H2kt6z349N9CYiFm4vX3bDRFokZHZqp+E5n9Rhrm1nh54S8YGFuhbSFZtaR9Qe
Vdg104p0qQwnXgy0aKFDuJFbqfdHGi4IhDGvCySkXaCdm9K7nQzSo1Qb24qI6K1EPGusI4pTMTfE
yxmSzWKzkFK5K9BzxPUPaWduHhhhZB9xAmsGQEdtADyymZMXDGSDQ4q0QQynLUOkzCJBNp3qKRZE
k2WPCEzY3duADr2G5XVMX/sIiPbYscTkXv69bEfrfs09S9BZSSpjwLNcot4vXtt+vp1SBDTncAAH
jFDEFQ3Xi28VRAz3kePeu6p4W6s0hsGXhlS1bWpB7G9KefCQdvNitraS0uS62REqokgLfirxSI0D
zw52aUp4OvvfcdnsuJ1cxyIEGxun8ofMSHnbAmlgDOk1z53CVE01unW4dlkAxiwnRkYm4rFKCx89
HHQKdC+gDughxVb50VXibYAxFUhA6BVVhMSJ39L6sZjZQlL0NsiTP3U4ltcGqXcI8nY75x4LKtub
E4GgI8m7WXPm0mFUr3tbJgije1/8aDr45bpYvejSlA2gH3XiTCvWPFBl2NCshuQMurSNUDeGaMhH
EHZ2h+LS4oIt531syOFuncudYZOj1svDGs2tX5TQCwA7ODCSVLwbFSmmvukObFjhGocxspOnyGqQ
xqm/BjQY0ay5s2bzc+gRbtc0AcIoB8hVa1lFTGHHFMijvjbCJbqemlNVAr3Xo15lzw18WkJgIPuM
kENXzp+NkFil9pP7JXiafOCSdRz2N05OHtoLG+DMXcdeylLa2kcQi1AoUpSb1cmUNUlBO38PHf+j
4Zao7EblAXQvi1swA8YKik91019HNZBGZAGUZGh5JQZR5XgVN9/AS4t97D2EY3UyzPozagGIHvjk
umHf3XZuhB9T5ht4q6AA5s3Ai+3EvlPmOLzMZvFaQDA1Ck8dsWH3akO7SKnnOoiNnU/5DqVBA4XG
GTOSoTLac7fsF+WhnNThwbk4za0FguwhrNybgtrDoGy8IMfmHpgfRjf5WO8ze5TYHuPtW0cDOoVN
3u1zi7AhHdRDlzjmLaD7TTxqsTZJZw5A2HiM0ulDO0CVKEDHToTbpEcXtMVAyMhXz832XtGhnFcb
X/oq0DXSKD0utQx2tZl9LDBBP0wD1sxWONkH1ysfy0lGaG0jxyWaAdLifwl+ZRrx7i1ec0rHdBPZ
yr9eH0KLZ8PnChTmNWNB/PHgVf51n86E/2aAc0lUOijIzPUT6GwBMpgHkQ/i2mPmwAOtTp0G+3s5
lu6JiHaIhewy+BTb2MIvq42pF4uYlQZXZKTHTFa7UKOWRWV2+y7Pv3Wov0HKMD+XwNH3eZpoWxIU
0lcs3PqQZOHnoJ2Dne003rWS8Z8f1vfSmsgDLu3XBMD3nFfziavpXvfFhLGrfvbLSycenEMEtiyp
mvLGdQegfQE+wkaZmtfvD/WEbL+Fvs1uhPHo3TQwhk9piZo30GPPGIejY2RwJzDBbaDQswo4SJpE
zksxxXI/QYBRjlI7M05uV5G59WGIM+e67fS8ouC/e/9FCqwU5j8VDUsjjNYHyv32z2dDhrYb4qD8
xp90bdLEy3hqkuYxAPjNLmA+d5llPldNGu2zktJgHIpTXJaIWtnJK8Sx5tbt+5bEMSkgCZsRPAfn
uQKUXSizfjFFe8uv1b2whvjKyfL0FOQjPjtJmVwJGaBXVLbIgVqG/ZTE+PUgNpDsgqBEdtHyur1L
RMCiMwe4rQ+yZ0DplxTam8eJY6yv1IS1HBV+aGlBKQ/DwOlE01w/L05RP88uol6yok6xvueThvXB
IB5d40FlZvW0NPcUxea9vySfXbPCN2urSA2FQwlopLq/uBnKp1rMrxtAZW3Wp14Zf7dUZAPd7HCl
pjZ3vT4b9V3403smBnVj5H6S0xKDI0dreLL9z4bp93jAZ82NW/oRquRQOSB0jfphfQav9oXCGQaS
NTu43wH1j0T+ltJo32Wa7rW+tT6YmvqxPoP+nqKSiAEZi15+sukz2NQkYYV94QSfspFRbldIfHu5
ez8/BX2Imo5+kPP8je3I3aBYEL7M9qGa2hcPucewreajRF/Q1rPY17OznwPzMLjpbVN0EcMv3Emj
7PdU3G+92eIdOwL823jmrlf3/tBmN55DOdxpAwxtWGq2caPjU6xeeyu6Xvk8XdIiRtDX7tWUYJbs
4hGj9e/GTGCYvRJqVmoNlLRDAhcJObcG08Uowz+5ttEMMMkpD7my76F67Wgl2sew39d+JvchErV8
VhDQjQFKfSgVCtPz9mkhH4a0j2+y3EIOdlEQzhcDQTpRfmsajj0fIH9yCi7klEqfDFI+xBjrUxPp
r00ngc9TikD6W5Pg/MXE9U4/Wx9Ct/3jWeLVSLwHkp1zOM1+PaPC34zXsXA5iKbqrc/W9yDkTFG4
nKgea36mojweJ1ihdDWsUjuUWKQZHr5JVvdltrisic8WPY+PdZx8yuMGm17VYiHQzkcr6l/tDAqX
h/7oPJuQnGABjlQ6b8NEXtuDg2y41mOqA4RSIxGdXFKeMk8Rqq7Nr6F0tVVWl5rHuFJfgqY+L17/
MVNEjNbsHCfiUjJfO72ebUL4aHZevXSiP5e0mOUg+mOW1DA6w6Du4X4xbURNxrH73hCU920+aJHK
evfm1MYmsTzm7CS9UzzbYmf5wMiQFJUCIdIqC1stYfEp9YqvnUCxgFHiWT7UgiH6qprwMrst/nqI
BEUQeKrFox+i9pGB0ixfwLSnA3GZZEqo2DksGbFeOhPcDrBPiJL9D308bSmyXNUjChssyG2qWNvQ
4bMcHxcdVrtWfEly53O78E/aJX6Tim1uGtBqjik1Wl7xMaojuACx/GAH0VdsBL86pUXd6ynJUJPO
IyI4MNtowhbtp8nIbhfnemlsmnE2/V5RtFg6lCSzc2/fIuT3iVXoLjPj9mRoeRS/qQ/2MDzC44Sb
q4b5uORIdbSGu3PGEKtM1ESvtQQIvTgkt59UCSGJaLZFjY0KOK2ot9TGaWet8rgG0vCViTBw/Bbr
RCBPP4w+FAiXnrKr8rVfh6CjDen3CHfxyTLH0+CTPq0VvTSI3nQpSK0JlUmFReII3ON/DNMP7xBv
OsMRLlGCx3gUuIXZhySQqMGS6NgGeYub4g3V+e1jpu0RRHZJAvPFIVikdkjOLAvUE2AJy5G6gLeW
kIASDJSF8iS/2A1qjEe3Ca5/j7dxfyF9uzIwyQqANQV0BR0LEvlf8EXdskTu0FG+cirvWM7kKrVl
og4G31bRI/Hr4iuRHoYGDT6RRUF9Qpea0F3ZDnaxQZjJ23VE3RQoEguuDZnBeikjyoyu3ObOdIps
0llCHl0W7u5VKugyeySXQ0i+jR7gNM5vwmEQoN4jtyYO5RXcgolqT5UKa981n9FSuigvRaB/0qUD
rH5Zrgn5MeIbjFsBjOX3F8XSgK6/ANH0RQFDavkw7sE//orLi+wIzU0uSltY5wE4UZuRsupTSpS8
s/wbJB2joN0qNcjt749t/8OxLVPYHNQCAAXB/5cb4o4e6md1fqx1x7sIyb84EGJuHmUGw/buK3t+
FqBFZmWd0Qk6oRl5rbMw2qLPYRDhsAe0njiClnJ/h4rSSbmUfH5/luJvoLDAtEzfC6RENsChafjX
syxbVWZg/hk2krOMexJE2XXThmWYZHLW5bUSnksthmATBeCqgIw1U/amwRxJwl0sSrojQ45bGBkx
WIOLo3M5mYP+9KvyAjXpklMqZEzsXZugLErjLxXEAVE9rhDEyNR5uy4H9o1733xKZx+B7IikcMVp
kCa80QgWWx+fKXskkUdlqj6g9HgdLZjv6LOUDuaz3UgrTrX5HTyc4zSjzFN44/NcxD+Scnr4HIj8
WSds1Hkuop2e87bDIV59tHWRMRFIuJXEt/EF/Sckq5z5JVfx8ffX2nL+Bo7lYnuW7XjC903xN8Bq
rZLKkJQ+jgmKI6ifujswqtpUDVBDq1cyVwsaTUV9okajdV5m7ORzYd9bI8r1yqzYDqgoS19zgmEj
3cBFmo4d6p253q/niXrOUuR+cR0jxUzBe3x2w//N3nksx61sXfpdeo4bQCJhctCT8oZFJ5IiOUFQ
ogTvEh5P3x+oE/fX4b19FD3vSYVoVERVAcide6/1LQbAlVVezZBpdr05/8xnbJR4tsqdW0+7j2Zz
GNGxsMNonUdvYUMwVWXRr4756JaBYhHTJEsG7v0QTVcmGpWVnVN1iaX3nIhD5dF9o81QatptLkvo
Nmlvh4jBVGoNsPbK7Nmb2REz08b5XCEUmnHZT9x5dOC9Zq1HVbj8PMp4+Ji3dsaPLCHigp6DYZHy
nhTt91x9tOvzXFAp2NtsiPeRWbx1gnZjbpt4FFtGXmYORhFWYmJ7y2gkDndDYT5S6NGvouMjac2l
As8uTS40DLxqR7X3H732yiivpZceo8r4UQpOn6LAdVwGzovVU+4FEjp1krLBMtGVNQCKICCVq6IZ
9kYuXDj4hOIwLkkIBKuO1Zuwk+k0IJsiLNh5cvghEwIIpMM3OZAQTOxcILuLTeBZtYgEQB5wCij3
gLn7Ncy5zpdDBRZfRj+MYbzv0rK/mVww4VYH27nvxic7INdjrCtmXK0+ZWXz+IfT9b+sKJYjXAAj
rusoZ/EA/K5YDTs0JtJo0oO9vORlNcBtDBSxUu9Gey68hE0rplgUOSRklcvwbhmYlYuSTi4ahrrN
/qDf/U/FN2gTFgmH6whWihCfDqmdXDzLsRUfMid8wVh7S/l8XFrf2TChRZyOwaI4K4f+aZFewYkD
v1h/tX3nD+/Nf7m52wq9tcAiIQUikU/a1i7u+sAtyvjQRiNBkh1XVQc3vakww6NnRin+XbNVA5z7
3dXMX0Ik583S33AX/Rh6ijXuZYC+gf9gdvGDkNEEngSNHSj2Pyhx1X/I5JU0ueegkFeWZcvPOlwK
bMkYfIgOY5qARmOKjrICjGeTrP1ALMNstvVz5npbh4/tXADaFcFw8kypt4L/SIP6akpBPHexnxP+
G3trsXSjMKhz65Uxxkyylk0IRV3ZqadVw0hyCzCPzWNRGquqV81xSMfHfEoAccyoYkWuiVdJ5UYZ
jnpS7IWEeS/0FyPNNDk9ixbPiFl99HwQKewLv1PbfqCxln2tnDbF1FuQQtzF0Y7LAoh+Ej66udi5
ubp2MYNdVD8TmsDcwoA7EsoKMrjmsrHhqKyFZc27WBlfddVkmxj5Lmew+TxliHUJmVp6jh9S0YKe
mq+Mh4gBrskaEYnotne5Ic9FAccSbVRo59Mmt42jMp3bogt/OqXZ7V2bFLQMLF/j09Aux2RXuySY
u3N9VStIGdlUsDlNuVvlUzsedBz/aIe4/FV9/H9r1B+sURY0Ac7//7s16qrs4iZ+K7jz/GB1JPH9
HbPNr//1ly3K9//lW2CaFN4mrhbH5QmHH037v/+XoeS/TEkd6QtlsZR/WKb+AjzZ9r9M4Qvo4oSc
ewqz5799UYInpInMTIyJhWna6v8R8LQI9X+raq3lKsZ5ZTmeY0nP+ezmiSc9dGVs6WPh4D2Po0bt
fT091HO6o+dPK0q4xraIUrWfNKlbI0R5kfkV3JaNGdXzJUpJ+fQgAig3vfItZ9oX9WVsyRHRQf5o
JdlGAXAh+sWH/Ja1zaZtmUcEFet9MUbH3AKIIlsGKSUQBaFfMqT8iHVFz93LAPuvQVzrr/5NQ7tx
71ForZoclXr5nLnxvCsSxPEFvMykNxTucZYLI/CuZjXQC5zlGmBCw3iKgtzvWNaLUq2U5iDq/K3O
JJNNqR903bRwLnitAOMVqggc7tISuOKdVVAzP7YKo/vRer157EJASBQCWw9VfVaRZMK0g7Tmgul3
zhPoajqN9YS4hqkjk616PFs+C3R5qpQ/3OipOZgW0bSjssGL9MMhccf3xn+JLI3AyzPCtUR8SmaM
sLkbMc2k4eMu+EUEPAi3FYPxXW71HgkTuC5C4kMOnUunKWT3n/jydUod+0+F5n+eIDgOhIREhgNn
KTf/vnInk6+ZQVfUIbZ6MFvyqz4eMh85reM2FX0O8nbmrLsxOw5KImrhrv7Xm/nb1XX766z83VP3
yQTCuSolDjdbsvn2PevzLkiw/R/DNAUJtszt4qp4sQGBcns0uttQ5I+GKn7EMvvTO/Cpdln+LM5F
xIaW76ilVvj7OzAjocOH5pLracRXZJZMK07sAIJltBCUWqH3MDAXCSL4mGrh3xgNKTLB0J54Ge6x
Luenf34fFsbcp4sWS67yTMvlgvVNc9kb/Ob/SUitGPKiyY4ftVFSGHLd0KMActXu4TzShepoObky
c2kbp2fw/fPOyNJTlFAtjxRDtIHVjx4d89p1Z2uPvmL/8VQuuYOjLdgBBcmXfz7ozxuWj7fRkdCo
pOVLTGaf6q2QK4ABVcJBK82q2UyHNvEn9NmGR4/JtdjlO/HGHtja02RZI26oVnFgQn5VZrnV4r12
iV+zVWusOqO8c/Ml3adGzAaudBTTqkQLAO9nndUJQa0Uz5lo0hNAt2YzGtM31TXXNTPlnSHi99GA
UBY4JbrZSNwLvybiKlMPf3jFy4nx93srHxK1ku/ZppKW/PSKRyCqUY5Q+Fi0wxH5lFxpCh00e4+R
P4srW/lbVcgF8CyTkyVnE2KjRajXjMi8YtgHABlxUd/nO8+tYS9oZxd3NnUGAgsxqoceaPc6Ca67
IO23bsVNQFVdBbI1QGZmdWyS6pS8T8vcFU73VpfjfNAGCqsSzlUdkKkRyq3sgz9dL5/MtnzQDp0S
3Hoo5Hj8XCNmFuJJbEfJsdXqoVQdbHkw1TrIvhldQBDlzwK9HZ134l2aqdlAGNJbvfWacN4BvCRm
3j23DeELOWbe6z98JP/t2Dg+qn32IBK64t+vHF2rzG61mxzrCS9w6p3mrHwufVSkdeM+VIYHvttw
gOxyNxe9ScBhJfE9Qqq1M7TsdJWMdrnMO/HaALGQM1mZbejecVqSO9bX6LRbmBV0yn460vRXhXiY
1XRyirPvO7d1aOkDDgFzW9LL2PhZftskvdwY+M8qC2V1nMSvsQzcP1hKrf+8hTn4kC2KdhyUnmsu
P//thpEy+qSfXSXH2QVg52RsdppZrbFL1rBaY8IRUJ4X7X5obdxxfDFPGhFKHd0nucwP8FiTPzSL
rE/risRgakpF6UMp48D4+HRIENkGBMQqPkYBcPbMnG9Mev57nRfHIvPkMWr99MD2+yyUj7bc09ex
N2Azyq0/HclyGf52mX4cCZ0UTgdantL5vP9KcjJCkG7HxxbStSPfm2g0jgjsul1MQ2ctuA+lUxSe
ZkEQMIpfyO64UfNqpEmSkdPdeo+QzoNt1M0EEQhnW7riD8dof24ALu+WYzP3c1n5uJss7+ZvHyDy
6Aarw8itpHGuFY4X6HfpRqryyUBB9GrXmzk087NHFw21+DevB37mDMIkkDq/pqB8T5MmXvnV+5Ju
9QWp2honPAoUP78VEIyRv0KvL5UkTnLOYV4J47Fb8jrKSTQXPAL9xtewgL3qj+/+5z4Wr8xSbO1Y
GTzhmp+vyJ4tZVw7bXw0JTKPGrgSkzA0kL4fbtqmQA+KorYQ8ERai1jCMutAk9lTfgKHjN3VG04D
Suw0Mf5wzTifqo3ltBCsspALMKELpld/f8v70O3LOSAxaEjIImmnZNUkZcJaPz0ACE/WIwANZOnz
PUFC1vIGRivwiwS86h2ChZwiNGRh8woHLnBgHAlY25SV7R2lmCxGFg2qOGvtMly+Mft8MZS74QZU
HypTwz3EWdw92KNJO3ROjDd8xkfH7sl2m9r3MZXVVs5Wt6btA1FAkGfk5HddXUa7qYwZTZRo62uB
vUExsUT4274HfT6f0w7jqUitm6Lnc2TvWztV++bPYJYY4hbZtmyj7KCQnXUqRPyczsmmLWmFfoAo
yXsx7v75duz9l5sAiFm2RzS1WcY/02UpV4Nh9gzjICk/UNHHrN55tJpnXnjWOe6tDQE7UG5Ad6Ev
dnXt0+fPaYC5lrEIbcW+0fSByeoA/AbZ0ono40y+SZ5mWR11WfwomYruXBl+DTIyL7meyaRQ2tkI
yszVoIb46LcIyYI0UOgkq5uq1/KlCh6I923YOV2VDkpjPavnJIzcDUSlmGQ1ULhTb5enuSGvPhIM
pYwJGFy63B/G8wD1puqGn0PjtRtncBY0GRgW11Qm5jrJ/qnRb1Ez3cx0mtbaZ79geyWWQRUe2hQz
UmxE5FAEmhCzuj1YPpmkFejIzZCpVydEEFCU0w1H3GI5QdxolMkJ1gR0OAiu//wBWZ/WSy4CH3aV
DVEY6DhsgE/rJbbjtiTHKz4acdth2mxu0qAwD9VIC38igyRxWvA2sOjwXVHIjAW5wyk9WB/Rm2PR
WvXEJTVKgohS2dDhbNrtH47wU5H1cYSs49Qbwufx86aAYR8nkdHEv2rheui/5EFIDrvJ2s6gYjVw
mcHYmnakWZBpq6l/wrp8xbuPxhRC4aqswoOcvYnGMRuwPxwd2/tPa4tvwjeBeuIwF1GfRyKT3ziN
HBPOMi3kPo5NQga74TVLvHQXLNr/akTSash2Ohd5zGAwOeQzsUS/Fr2oDjf/fED2rx3935c737ZN
cCgOWykO7VNVmqE+FX0tAgLKMnIg7Sa9x4HE3Ja0+L4wSPEKdm0UF1dhHEdk2P9Qmaje7PLFSgaC
1Gxbf+8QIJBikx+GeTEElz8oZ7pz4A3FJg7cbBfF9m2Qz+N2iGp/53BbXGc9V0VPSsS6z54YKJSn
PkL0z/D8VnvkKuRc1Uc+yksyNu9lVSYX2E3VoWnnW/qKXOdhD9mPd3IXkdKIj6S3966Ov+kkiq5G
pxagbTV4+GQZhCukVYl3iycJIQH9tUOvCWaQ/ncE/gJeqdTVSdokp9ZFeO4yngpwf7NzJPapxAzv
lTv7xxLX9ToPJcDWII9PVRIMJHLM4550lZ983Oh2SR/Yicl/t3VVbDM0eac+B1jmm7Ayork/mORW
ihwlU8kglNRBmTwI/4U3O7rYxXAfmDLYeUM0bxhRAU5iA80i51tXbtWSIcSc/Cnwsh2Yd3lUhd7E
ezcUG19U+syCip1smO9sAi2kR0vCmSfGVEPknLKlcxFOSby3yuzFs4zxHGcdSasxghq2TcRS9fIl
L6RDrQd1S3mbijzOyzz6KCd8HNE1qy+B2C4rVpeB7oyCaF/qwH2exT7FY6Sjfjq2ufg5zam477Lk
zZungT7QZOBpI/h0RBTS0d3a432Qm2dugtc5TuiLlTjHZmiD62z2sRMXPTDtceCT9Psd1AFxsIO8
2mgkjtvKU8N2RNK9lmgnbiuR13gOi0MgpAVprhP7VnBVz0UHsFtCFraNwNxEpfcUMkrdTFVx3Qwj
8D/XTta1OWLocdwXZMkQKsKC9MlYYVIc/O+RhECIXTPFxQhuwaqRQ+bJqB/YNueIDFOiIRxoepYB
ci0ALbaOClLrGPy9D16PRdpwFxVghY++mMJNU1Y3NC8u0mnAeHvN2R7T/KCm4VFiZ19RVIUbF3pB
X1stohXL2vbCc0iBdM9SNbSFhsbd6MbbC6kvZpJFlxSL+EokKV6+Ak0x/jSS2F32xTCAD24s74Td
tzuvYHiQduRHEClobJIxdlZZgEt4zOvbuVv+hOtdeVlp3pm1dY56to1kj/8qunUR7BLVzXhtcxxZ
jBwZGKLY8CJxLLMqh5dE1Lkx03nTDDd9ryO2wbPHvUcWKuCI7GtgFbjmmiAlSEbFt1nWEq3dsHzZ
/lPZ1/GdxvC26hAW7YLS7InInSzGTlyQkXgUBp530QhagQ1wS0HBtDEiIhRG1LW70m32aRAGVwuD
xgXJs8tsQLXp+KUvJvdCDVQleXCg/z/vyZu4QUQZXsz8e28OS/o4o60xVSHJghx03KgbK/OwlJZL
JohnUYKxS96lNjq0PiIkVBEwwl15X9tReC2m725ubaa6ti4pUij0GiWqZ4lu2kgQkJtFydCqI0Gd
CLYHmSMWL5Pkqh9t4oEMlnJlRoe28SG0uuZVb42XwCUzT0AQvjPGjqwgXniJ5Wxv9T52WeSrT35F
cEqQzI+pJa6oH41DlBf6xhccXEqe1teIOA1jxt3sGcq6zH7draNFlSIIG8+H2X5iiBqBt4j6c2+z
y2U1jCN0uFxWu6pxiivXRnrkxan8SmaVu7HtpDhPpGysS6MxX+pAtoQSu7eNmiURZwB3G5/+hCWb
A/odwo8sMayt0f9eDjYRNaE0eDNaArJd716HlvriGgQV6ykRZ8tJXqushT7K5UopSc5PvKXQYOtf
z89Sc+tBQr/JkJsddPAj7+kasGt8h5lDviei/iMu0P4mnjVvYa7ueqS1nH0juqYWPYhTQNNVo7Up
JkneSXFwvOghH0Z9Y8I1JQvTLtiP29WeeEYvuOGjzI7WoL8RswJ1BVIzOU3ch3qjt69pkzxDPlrl
TgsrHTPjJS+yM9Ek+zmr75yIa7DUNl46spC41zPx10nTnDAlYE6F+KuHt6KUT9C/i0sKM3jTa6/e
VRK8dpqgn3Gm649nHRuGnSa5Qdt0HPTWRHCwk9YrYbvcqwZS5KLM3ItJ4wsozOoyN+JoMyLftPj3
wUMDvRTqlElOaLOHzulbQ7GrovOcJPqunlCo+wgviSuz9mBfv+jcBSEQ4onJlYYyayHmmkv3voL9
cRPRDvc6v1szpchOw4zJEgOTCQugNA8hVNgV+SRbzHuU364K1plLIhn26c6h6Yo6m3zwop4uQ6kf
M6+ihrb756x7I6jPXbNjwf/hE7ITESuTaD7gmCThIXfcNT0oveN+gSMS/fEC+LwptXNVuG5yNUS5
plwbBCJFydOkS0o3i2BNEtcXXLGptM6GmrbKrPUxMcrtUOT+VdMfCuRpaKEw23DGHrNIPM/Ks64i
gmbWaXRCWQqYN6cExDeTYEwoW7aRXXtQBVRs/0FF7B7IjDnlRmNhEGG5ZZZNvFniY5ptR2/bVz3C
hrzTZ9MtsPLpRRSAW4DwC/tgNThkhxR9hJr9x3RU7ySyFhclI7IeaHJ1SdWhdQ9XyDMnlEKN3ht4
hs0UBEmfOC77mI58wXC8yWSh9grWb97/bFozuU1n4z6TOtpiMje2E6nQBCtO68rrU3TNjljlI0mc
6CaOMmP86THDWYan0Q5gEhEYJK8dVaKf/Hh4HYyvY+6OISIVWsQT4XeB8yVdBh7cx49cBT7QYCpD
pqaPFaGz1sYgAPrQ2PwulnnrSuRb34+/xB1tRi65hkU3BocW5stYZwYjXe3dtH0Dq3waWYmB+dzg
xJ1X7PxoO+kdvod6N/mFSxeaAUnjPoXDDPG7CRx6ZsGdh5YtzZEtuq2BzWYMGNyO4a5rq2vb6xjT
UDsRFyUxsDpfKKmJL3UHIAIG9qmcjJx+BoLeZd+mbVB036pQe+ueZszU2C+hV7FnDzJ0u+mDpjWy
Mo3uuRskolKWgeOQIQ7sWyhSjl3AFp6wABsBZZsgNMRkyA0zep/GM6HAMw4eTdLdaky7AEFn7Bxs
YcZrD7X1OEer3uw31deBWCrW0zTeVBlLM4zLh2F+Fl2bb9OwizfSJoWYeTopRsRqbYd6eq8Ge6R9
C79ZVk/JwKjXGZsAxkoCp5ByIsBmMKUEQvrmSxzZuzpt8GvpZp/EiEzosCKRi0qATCPoZYSy82A8
SyKnYiyf7O0tdj7+HhPbQZKV6hNmsorSFINFITT08+YxYgNHWeFt+b1d3xtoDaLqm+XaZ8/Nm9XE
IkcDJrr0BS27xN0nNtEFTc2IXifqVCj3rJmhg9GHpDwaN2mxVXNFOi6cYHLE4aR6NW97h15pzINb
CCcrODgJafbZsElnCycQnf8Vq9eNHe5HHH2kvK9GNk5d5F1lSzNIVeIt7qoFy5Kt27SEO559F8V0
VuHV5C6hJhMSIMssqBS69LolPpLlmrTdKPhGzsC96+VfKoLu3L56bOk3gAyiyVEDXyJ98VqneMYK
sjlUyI1P0ZZZBRmXy1An39NWbPKhoDfRPRI3F6/oJVobm5i8JjTU0V1yBV6bMi/ucl8dIm4FG/QZ
3PqWbqDZ43jXVfQFGTJZJIGjL4wAuSRqxPnTrF8pjliyeyzbbqQe3dhk6bSKfbewa5vlAZMY/Pci
mNbY7yhVli8/fvDxKx9f/npY+LWw55Zl7eOfQwADx3fePn7P/QDZfvyiYnz41+98fD1hXVzuQueP
r379IjkDaqdG8+rXl7/9qeWph9QPCfCIggBkYM89ZyCNr875KP7+zKLFBbX9/WmnZkH328VifeOl
LU/28a9f//PXH/vtWUIFQmNOMiyRS/zOx2HAOkGZFSZoqP/93z8d329P+el3Pr1xn9+aX8+zPG3Y
FY9LjhnMikvosF2XrZkfnabpb5gKH/oEdcDgjW8q6w7Uqt3CWpCoqyPczdrr9lNPZ382CUl1uKPt
kkZm69Dqh1vC8vYiyYfnPILqlcZvfVpcMk0btKkc1P3tTkvUKrqNnoZ2dDnVO39rtgDaYnw9W7AE
X7GxqouHB702h+DYtJgOCYvCMpdjjikIQMYz19+CyCNJITDyow6iEx614qpk9o6S/Mr18/zWRgqK
wXJb2GzB2IAsadCBtXKF+bOJVHifmN808ZIkaZAiUmhJSomS484/zgX1uTHObwB879IxIiW8X1sm
lHk3Ltc13T6wA9xNk2y8ZOjgjwTmIkMdzHOCr0VPyxyCgBoU3FdtFK2qODMPZT97azKM2Ur5LfIX
T+8j6T4EnCsXcxpxPJKG28g+2vvGbSe6GrBGAT6qz1ZDBb1N2YfQMYz7cKvZsa3DUi6prZ7HtIs3
rQkMppvdRKWa3Wbml5hWN6HW3ne/x4nf2mptNxDf3OHocuqsPPGeUbOhj2Y1ioad5VT1NiFfiZFb
e0E4YcN3NOL9WHQaoWhM3dMDocqN63ys1Y3hH+t8uNDXeAPNskfOswlTf1zlaCIh/cCl9NrHxA78
qwgxZax592w1vVSWunWYJu11ggCuzY1dP0DToVRcomESgP1telfZQbnyQuVBb59uJfGlvKQQqVWJ
BlNfD4WTHYtgYI5lfxU9Die3pxCpvbTkaGmn20lDPLnIb3wwKWF97ZlBfEWeHrQEznrwK369D3KJ
uaZJN+M8wXLw1FFwA92hKQvW9mQ+piKf1v5MQB65fEsMDpOcxb2RZtOK9OIldNTfF7pak0ugj0u8
kR0xyZxUsfEK8gryjjWQYCLwXCYRkh/1omu42AYngrgzUQYYsMMYxXP8jj+92OWm/R5MSbSH3WYd
rNb1ryM7XVs9R4zOZN4IL0ZT3lW3vLTmkjNNKJgrE7Fs0tDwfjQZAhcjwJAh4s5Cm+90BxBLqD+3
RYVDDpIZ7wwBzFY8ngvFieXXYfLFG9+l2ZhH/hOwgzFP0ZeX26l0X/u+HsgT+5bMX/Q8Z4d69mng
281l8tfEI+rtHLYsp2J+cySVZBEPN1kRPKShfGeKJLVHDpk3HVPHOAVkNa7qPAsOvedjDpdAsfHY
MdANHCTys6q2LHbPY1dw6tuxv+DzArpG9Q2i2W7pHK2YNKdXgVVuI81EwHQ8FmIg+lAt9FnI0tom
8zffpHVWEIqZI2LQIi12ZuZ9FQ2svzGjkcSY7qFp0rtlPDB1w8iq7cY70ksfUkxNjvPNtKOArqlx
q2d0LVGOzNeziwpmGEI0nGbtNg77G417fp0JUkV9s7IOde28Fngmdr4Mw5XlIAMmsxi60pATVl+1
z1YanVvPGvedPb/DLQW2N30RFUHqP7sAi+U4uidwMQ2mMusnJ+CwHsaMGiKRTySG7gLqfFypEh8C
it+dskUHQ2E6BDj1MebRr8FhXtg0+NkmRzi1MesXIoNq+I0ag7z7+Fxm8jS7mbGOW4XLjf1LKPS9
InwbPeZE5AnBH2n8pEycEII0p8YMsNQn1oUUg30/ixPoDbqosj86U/xgwD1aM1MMN14dGMxzZL7X
7w6qR7ckDRaZ0rwpElEidLa9bZf3DwltC7sGQGD4d35rcqIFcgQ7JLfxfQN5cJfV+PzKKbvL0/wy
OcLcMiyAx/Xe2rbYNm17lYf1VwXxcpWEqAG6IX+oZqJekzzxN8ZAD1wFrUvkGZ5jz8h2XjlTz+Dl
05JmgtVuXTwcSL6a8hbFWngxzOvYTJ6qqmE6YQ9vAbIJIpCQ708dwkV/Dp+SVP4QWP93zdJ6mmeU
kQUlRZMJ795uo51nr81xqLdO7dlXDVdApI1vTcL9YfCeDV2wYdGivPQt7BXHefKs7mTWr5Np1msb
biM3v+mIgvzWxHW5h+p9mhfrE2V4DXuR2VkU6G5vFP5TFI7xuTbzF5dCr25NsRMd0t2GYN3NMLoP
GFAOVmC7RPwCK5ixMrnkZZRxKdcRoOU1bthrp4SXa+JldrM2Y0MfvEWStAMobf2hy8pL3DmvHQ3c
nWrJhpm8PU3R595q4zPu2h/uyO92oOXmkk1iHKh1UyU19Td9YT/mzIyUA2tFoMVGkFcdFoFpsZiR
AMLshq4pdj0e4KAuyB2CokSZX/sV7bw4xfUf4J8BOABrsW7vURGTEy+zh6bbGa6Bap67J1vVGPJW
r49ZIqyzjpYtXgPUoi3bB8BIBNt2KUSQyukxGfXmPpZU/CxVJ7NRI1ikif0g6tFVUqCSN/vsACH1
J1jVI0IVb08pwm15YLI9N5pNRCu7tUk3cbV0qAYZ5DtVsnAClzmPCYjesEeI3qPyzlfcOBfzMkHG
CPGcNH4MaGQSlT5CV4zHWyGnB8SxNIXteNiVJt08bt+DSzJqDZPLC+2T0UREIYzlQbuq3Tq5dFYp
4WP9cpGSL5Nt+YtTkOR75q0x/TasW354SBMiVIcuKdadZVDTTCLemlbobHOHDgjNCr3IzwvGdFd1
+INgIIIZtedvEwG/jp7QPYHiOGYtqFze+AXSTPFOXzyrI0KfLIs4Nwa0X8M0/NrJFjZn0lAcWfXZ
GBmjF6TozA41kM72TqCIZ4VRW7uGd+YienfK0Gcugh12IqlqVdvi2hjyaBuEpDSMvXgOLWCLGFJy
eWC3Q6OuqV7zBl+zKKtr4n+T69oDLUeq2Ypqftg1nlkcYffs/OTQVn1y2rBxIwQ+N72zEskFyo46
TOZ0PwZ71HPGttF67ya6ZzsTsUi8ihgvFli5auLtsToIRgYjoVb1G213FUk18qlWw/1UNk91xDib
XKOvXTWKnTHfdDJAri3aixlRkgAvvCDhO4OhuTUazTsweIB5oxuXy58Qcfc6cRZkplMHG3/pdzbN
16DDElhO3kYSO7XmTmJuavZjnCPWuG7Hees0iNY8q+hP2GjLsX1gToDa3FDIp2VyP1u3rc4XySaK
p7pV4UpOC2WBw+kq7zAb+gp9oNz2Y0/JpealFK+vA7OKLiQG3ndWT++zpB/J5N3C+tyqL/ni3y8W
eyutW5rSkPnCbbI4jn99s+sZr2vEQcIrGSxluAFzw6hYYiv7MRTMqLrQMFZNkwBqGnATtHNZbDpZ
wuOE9pYc3Mjblktm5MeDF5KWJSNKp6Qdfj24AY6WyLPJxVz8tt7y0BDBgZ/WPjSFUazKrntG6Qcb
ovDEaQCxBeyEYMt2aOLz4D4SAMecwMjmF9S529TuvIO1OKKrUaNAs8urwDA1FjEeDFP99S+WK5et
wxIBtHwvRR431skpFaSCthFBmvHyr6AdGKJaQ9juS8s5ymaqTyFtqdPw8Qr/52u7y73NFPpMXHPP
7s64HmGXVa1N54egEXKMSt7mJQDEHgCFrVo//IojK9jSEpqSKjh+/E0AUA0/+/efj+m+NXlACnvu
Dida1vC7FDztXTcbX0ALDKfmhUGzJjOEn3/80kiC13YUBsqChUSDyh+6K/INCB6Fs3Yr9h+hh8c+
WyzkfhEVrIp0I3SPo9CIHDxKcbEuakKZisVvBK6NRKaCsoIzgFhHc3lImzw7zddkPpenXCLbX80A
G+IqiI8KWvKedtDh1w+X/TsfJIPC8dvs2xUzMCclIrW1cdu2Oa+EYffduOw/Px4Slgp8BKBYxJLW
OMFEOeVJskHte53glt22VUvodUPfkjBNfRqXh9RYMn8Yl7cHncybD+xBPFFtD4YvXlI8YUcwhge0
3M7JS8M36F/G1i44f9s2B42YtqePB/rZGwvD6aEbyF+cssCno0Ek38cPP/6VLV9qv2KS0qoINTZD
z8iYWMSX3hq4t6cmIzkMNXNoLR0cEZHj1T2Wrj3RSmtfWONeuAN+L4YVAihENH1GGq0nkAvAcDF6
82dY8u25H+4y/5wG5pPMJNPMoKfLaz7N7GtXSFZvxWh/tYT15PTgPbDvr1Xu3oMp3E3zGNE6747U
xD/KkLr5NXS65xoSN6o+nppEvRvPGO5QYD41eDiQ6zyOLhUIeXlmr/jbVt1ujPobPOM3xJd3owZi
qyogW2iWjrlfnLGYcE8aaJkLQTCi3SJgpzSbGWgx6sspGbkrlafSm67SaGZTt3zrfx4a+lEMHbro
WMAk/Pg+Pud6byTs2ZefffrVOFtOvo+n/Pix2bXeVo/wEP/9vL/+G+h7Vs/lmx9fz43j78xaXso0
ZypU5MUBjx34mcL8WTvDRWaoXWoVP8MHjrHUTeu8mgww0px8Xq7aU6/NjW+c8yTwz7ozkJ1m5mUM
clACTnFnNP5NoN0VIguxamrSPoeQDyTHuRf3wb20l0mYY+zClGwf2+TuZvMjzC0CmnXN2Lit/g97
57UcObJl2X/pd1yDcKi27nkIIHSQDOokX2BJBa0Bh/j6XkBVd92ptrH7A/NQtMpMqggA7sfP2Xtt
+5FHTlN/ell2d9XoxcU4QCpubjQWj4tln8RAgpyTRv7kyuTByMuEip7ipijT5ISjFC92Pt6aEY9V
s/TuwqxgjlF1HzUyz32J5LPW8wONBP2glPUTx36bmq7em6ZguevUnY5GGdhdMW+tXnvUkno8iD6k
6A7Yix1qjIntem9Yt0bjHkYAA9dxzvZ1q3anKNCPjRnZPilmzT5xxkPEkYVSEcV1hMh8TyeSs36n
/dj2yDMqJr9NmSQlRvKLsCdaNGLe2uz50/Cqao482QvCPc66Hcncn23m3NhWe9/V2dXqwi8YNOpZ
jRQ/DC8VW/nzkOp7NW3NI3HDHugXf5jafWc68shx9jlvHJ3ZMIM6LZ++sBS91LoR7uplENCW9i1P
x3PsRugN4CRscrD1Thd9JO3wi9Wel1gehaFzloiiJ+GCMjMXRp/CdGycvTzlOetwWcqyHpi5zP0e
yde38sU5ayD92HrSLLLoEaHaPt6JJxwnIGzEhNezyzA0hfZPVQ7Bvp1vgqJFttYYJ+aYuYvZvG2C
nZnOj4LDSm7qJFLmr4YlPm1MlTy6zD6Yq03bRQvdMY0dAfV6BvkoaKmq2OsZIuGvq/Y4UK+0eqly
OZwb0XZQ9EPf9pdinMudqUDAUQQuXjW+wnx5t43oOoTyivsKLAgHykGQAxsEYYNorKZ1nfqmom4V
grNmfnZqnaFm38FVadChtDudSEwaSONTqDEELproS4H2QXdBORd1izCpvxnz8U2klKuRMVzT0r5v
LHoVnfmgDvI1yuSvIopubAhKCT17M6lcMA35O3Zd+Myy2hgKj4UYyktZFL+5+licRXhvZdEntdbs
wWE5whW8sNDDcra+wGReemv4HjXx3TOSZ4EG6YegrTWB9cX9FURf42ldu2Se6xc7nz7y1vmpEJpX
CAncplF5OrWr0X6hgfmQmvWuP3U9tj8UxaQb1eXnpAKBGSPCESCt2oE5eOGY3GJue0vnpRWgM7No
5cvk6riOY3i5sEJ4RDs6FIa9QeD+xn0ZbxMV3gEF9+0Uqi+dY0V+gk6YPry6q5fvg16koagH0TyN
6Rmy6SN48D1TVQDcjpJ7ZtCqG7Q6iwzQptZT8UYXEAQb/AKZPl8M22BIzy+etmrlqwKSdN1V+2Iu
GPXX56jv3rpMLRj9v8YOeRE92yogPJp9EiJ7MwK9bqpNBwkyGo16j7mZNmhNjwINuVYMrj9o462B
u4/0eS5Zn+4lKCALXgJjqPIuAjA0TnfVYhsS9XNDk9eCV99N9K7sZc3SzXYTBtFRjbD2MZOitSY+
BxUZDuA4f3K0yNfDntpX7Z+cNnkYMNjXdF7HivFJD4+pUGj94uRhteIGTDQKWF7YQWlIgY7lohM+
JkN73xvK78B1HniHJyoR9nZ5nUKWnrzaKpPl9xEQi76769PgVIbAjHU6X4NOCPzwQoPJsNUfxM9F
7zIhsNOHspweZTe/VkNFOaZlJxnnlyZjAKJweaSJ/lGjgaXFnwhD0sy4J2cJKk/nfuAmaBcXcuRF
A/kksYqixpReVcTtHuwxKtcWKcnvEC3dxpXB+wwTcEumcZ7xVEbK1QzWNHYENcwre+OD1sR5NvEp
iaD67LrxVdDXASNrccr4rnpkaI0VMLuyzb3StS9RbD0ztaCJ1tNBjrPhm3B69kzNuVchH/f1W0As
hMcp61bNlZtEmz8domlBO24dJoUI4rZBZ4ILCIoXBeoflMHqc0nglNR+bDxNvZMOmO+Wxj6JGhxP
RfuLYRJUn8SpDlgVsHlJia4NNzi2jumo6/IrAPCJmme+NpYKbyjKiSzDOOaMxY9KW5TNVd6HTcBD
iZqAGGO4dtHT3H4qMbajPm24W7rurBFuvGFyT/8of8wbDeNYjaitjLIeKwMlcC5/T6Ed38Ru8xpC
4gCTp7p3Id3UDbPkD42hwAH3U7wFbpkfI9YSgCnOFmFC7is43fxZ4f1MAgh0UOiyw6wbl3Kmz6pC
2/ZlpN66i4xerYJT6Ji3zmiJx3p6NGSKUq9EXqGhxjODLmFOYW15leh+lvZSb1ufAUXNuZ5BTkEl
U7YEueznPqwPBgexLRzqaJMZ8PCCCvl6ieuckFVVY/zc/oAKOGQusqc4zVlfdb3ybbSMm7lBWkWK
XHeKO0fssObWnqm5T4GTVY8Y8mmhCJDglJuQtvqeBnSXxufCnO5r5nkXV3T2Bb67vsNbEiEUM8uL
lruVH2r6jatnHyFYrEuAj+I4MhMbXLu+9MsHp4xJtdW4vHj3LHLaKULAXp7LkRa5Ws3FOTY4IKbp
0llCLXmCBuTuFhvmlOXagf7ZnZWgnls/OP1MMZvDejbdfWra0yluDTRBtPVDayD6qGcT1YAbIkdo
6Y+xldyuH7QJ5Z7iojQX89VhcE8IwbC4EhF9brTOvQRZgFbEGpfU9Tw6SFS/eg1lf2QzBP3eNxtR
jpM39q36SK0qH+1jFanzo2MCV8tUUz9bfamDYWX6JfOheeq0Md/hiqBKTBJ97yTccmFnKqTPPId9
aV/XP1ghsFNtmeGTH76RwhwEjwGSAqGj6E7bdr6N5oh9Fdz4vlLBmLodbw/wQ3GJZPHdCij5ht5Y
F6JCniOtiQ8WEzrPqtsZ4DHiHzswbl17RDbXA7m2UmwRGZ1gT9iD2M6D3u11neMeFF1rQzyKoLRU
GK7nHd9NMhieS6b8k0rPpXNvR2c/GBX5qLq6JBAdJjb1uzSpNV9IrUSGB1rIGiy+5z6IY+1C6jk6
Pz1FzKgrFReZkC7mJBwZovk4T716CCTmcheLUUQ5kSVacu5HwuYa65C49QMc1YhGoLaLFp8lJjqG
GLNyMzZm7zsRtbvVo7xDHtP5PGZwgrvgoIzJzE1aTwhGt13NzhS3fLGhhjvYgMW+smjEQ7kEwNDC
bx0k6gvEA5goxYlIc4V2HNDdGWxhJq6lJB2Exh8VlNLiXnpxVM4eq6G3X4j0KvyKYebkNxg9/jw2
0K0AOAaedTpiP7gJx9q+iZIx289dc1fNAnxIXuxGu3lLpfLlikGgJQU5Gy7ylhIARJvzRqDX4ega
pOeswHxMEZhvnJEVZu4/wJjfzrJ4BKSYMvOEKksEt+MvFEOjZNssMLXEMDvMJoy3Tg7gN5PiJw3I
lO/o5iFxAsGWBOflv3lJi0nswYNwVb9GiMQYa0bNkJ3hGTxVUzzdOQMpHpL13wDLRLQv6IDyoWyV
zahB/hqNFIUX0fZsruRHMTvz45ilWpRC9xFAecpUwNzseuFLJ/zIkhZBrTHRGpjK+SaJP7PCdI8c
9mmgWm3LIkUeuyiQYcYBJjTFMm/SouZEDO5/F7o0wZr0ROO1RauVQIda+N1moDIjs15xySTXLhx+
1QHlR9T3hyLkwDYPycVN2nwrc0Fud79Ypl2IyJRMltaVB7LjQqqZLjoYIyfrJCeEu8/DnV4Pwcmw
Mp5KNeseDE0/JOILnGREDY7iemS0eg6S6NqbUjkGzKQ7QKgeM318SpEGKW2E5+ks4P5M5tucHuFy
j6tbQGuwFRfO39SBpy7YMKbROUZ91RzBFR4TUzDskfN9pmXXqM6tQ+G2ITUHefCFCSAtHW3woOqz
OlZvPELqMQKeTShY4x5tLSSigk6erpcvOlMo8o26jyJJhlNvxg+oihe3yXiZEnFj9bHDKZj6oi0g
daUkSFlEd03MPEaL5qwVVnyvTpJtw4Rknt9r2UCmqMxLq2IfEBUnKr3n+WaKHGClTE7cXzG9vOoK
zMob6x7zjw351SnEsZ+R0oT3RSUF/nHz7MAfMhEtM5UwXzMUEcCOSAtqJIbuQnxos6bsitShh85E
YhuPlQ+H7GO1xq/vWA5QeJvGdxHGpKDFFjo/V+ZBJZJtUzn2ueWt9YumbP1SUCJmGnzHlMoKhTnu
TxQi9IFpUjggC1vXvJf9RMW0oFZWs586dObZ4gb3AnNcYtDN+WCi6L+txMP6WU3XoNB08bSCKUDs
XVCDyKhFARXVLhedBGazQ4igO3t7sNw9NgyqgsS51YwFIV+LTS2K5AYG2aavLYQjqaORwRdMNyul
2WQ1i7p6t1oz1VD5CKf8ibM+M7M5OjB7OadaSrGJm6ZMP6IhVA+aRTO4nbVtasYfhUDEiqQl+sNr
r8E8GgYGuEWOhCngCSAFgXPn3BX7aMvqAK5oQQlgAMekiUxPEWTpZO8GSFIvQjZKahJxkwEDTqfA
PBfabxnNOI8T5lMi+JaZUUkvrINjRsKAjy7qRKKGtmlxwPYWmtk4exL1yI8mY2jpmRxEJa+9QcWV
tXx5FKCWJIJs27pBv1k/0yY8/o8lNTVr0qdE8JbI4CnsIDFHzJCQr3HaXSj5g6v8GFK6Xl4TUyVn
JjQpBuoGawg6K29GYqTU+hfr6WJhS69aRS9OH6C6aQ4/I60TP4qQQgyAcuNEXmLTgCvNepSqzW0Z
UVGrFTZdnXU+Yn6MnJFnARD+ILhIuvlAzFow8Vs5rfI0ZnjKq2R663rOYlbF1EeJudiiUrfRlFAY
KajM2tZf3hmGkcmG685IYlRiov9Gjwbn3kZcaOQkDvRa9LHuJ3NtH7OwOE7JVermJzBHFLWER3hr
+46IbQ6E0cdILTkW8lc0c+20UlFwahbYoRGhxFw+wNt3QjOKvVWN+TlxEw1gyrRr+27c5RGHXEen
nAc2pjxbUTeeBo3cNFW9nVurvWkg/N6UzNxzZqZHOy0gLFMDW9lQXzODRTOexFsfDuJKyhRjT73B
8JdtFUOX17RbJjyzz6yN7IFhTA5Fb721YZOd1w+Abd8jyImnSalMovbiixL2auDRmZO+xiHkXMz2
azTAnUU2ot9MoxofghknOOvoA8N2uZ9h3kCzsXasJebZ6IMzYhTqobH1K474h9qp38ko0wmo0e6j
nlu0m5TtYLFJLjeVumAdol78UmyGiUm3vH+0107mhDNNBKdZ0ATlVV5G98iwx90vZ/5p7OwNAif1
2DkHu87cPU1+a4MWgcFdrfrZoDbHKcXxtMputZ6ATE2HjtBz9SgM5IbsmO2wnNT0Rg+3LQOYrmT0
x4MYHks1/pVIlKCpjZuB+vHeTKtbewyxlM1+g7unzW3Upk3MvTQotyWVDBIHiqbMSh9FZxbIcL5x
2MGpNxBga5zWNzbaIX63avLIkNnWg/XSVQ7Q6JxyKUTdU7T1S0Nl7NUjpPh1IaK9UgJXMFySQdiO
g0wxedg/5mI5jfY2Z/84vutqnn6buQSze4rbegO5mMOtURxzm6k/nTW5tfO7XAVZMgRTfVChRFAp
oheB1rRnCky957Ia96181RQM1wFlmYALQ6nPyBhkf5c1J1wvqG0lm+r6PlnWL2VAmyY0PPM6jqH1
F67mkawcqi11CJ9nCkGf0pW9HgaKBmQpZoi+i7gFEKZo39MUjT7PpK+UAjdWj1jCGQKK1pFGJq46
Ogo8q7FqYk8sEnoGLFi6xlKTIvfpOnjF9HokIlFmpvYRajtg9yo6NXb0sZj/uzb7yAvuJoS0iL01
ZUl2w3buyMdQ614mbis8SpBU/rwF1Yahd4LnG/zkk0ZgGytWOrE+wtMv6tvUndgfnWOsRb9w0bc+
BG7msVNBWcInlZ29n2CO49dqXI/e2reKgZ1uGQDJhiU/uM3niTXZGm5oXU+eDQ7Gi1F+miEiE/QB
LXlxLu8AVhctf+Acf0u6Kr0UDcHcsl5JmMWIItDss5K3Ewe+lE8XDSUfBhFalXry4bbTzdpSx0ZC
2ACneGQSJS24ZCKU07rYS5+SpX0GnLVQLtL8Wtn9TcwiAzD9o9MA3kcBr6YCPzcXgln/DHi0jXyT
9jlIO67jH2tiP5wULR127pB8ZAytvNrALJNpfqxL45wlCCjMwfWykafdmUihsaLbminUJqdv+ypl
VOMWKcNdZpNilOM5VAdykkqj/45p6Bzq0VSvTql+j+Nj6Jb6O40KFM/FPF9iYSUH8MXQpDGr+woN
qlJVsxPctmNs6v2NMcpjLjn8uZrQbyQ1Tp7N6KzLKdi71sK2DiCkFMg30fZzO1cgDza1nS14ajha
TVsz3y0+TGiRJ5nxPC53SKP1n507Pevgz2AK3A4lOJCgAT2L6R0AuTjS++aQ02uM9egzAzBMNqZa
s0hRJa5RjCMJAgTBspZlisEjxRMnQud97icgzvicLZG+LushzwmqA3sLQvgjsoOnMq3vi1n86qbo
K8usQzQUrGqJ2W/oaniIZiSX1H6sKa+NgQ6hES+d/YxyVywPUT3yg9qSxt5sLlbIvLoLK7DXKH42
aUXZge+WhMOJ5pvKiuxmTexn9mHdsAPOtqp+xjQHST40ycRh4NEnZ3nWG+ejUp1jKlzcgfox0mLs
WV31CUWfe5abS+3Np9FhTi5yDz9z4ebThpC9jTVhZpkLNl9HcmsLBilsfsmHhZl6E87uYXl29QQq
f86vMyrO09ix3DVqkpJf1t0CP2WpWsqJ0Qh2osat7JR3QcXDoJIg0LS0us1Q3Jbo8Dbrb95IXNqJ
Nd1BrH3spVAYx2N/o4qoZvdWX7zB08xGYNjYNzuSOmSE12q0b+uU238FUa2PS5i4GwwSNwraaXqL
XN8QE0LfJ4lnVixLAeJ4DBsv1vLXPA/jRjaGj7GE1QF/rZ8D/ig115sIiCJDindB2IQfhGrwE4u5
IIhV3KoTUitKV0C1EqkQkqEmgE1KQXl0phuxsMrXn7V8bssCBx5pU4YVzJzluFPZqu7pBk9SH9/g
iFq69Gw6UUFolGN0aKhohxQK0xKLxbbquSkcPE2Z1XDxcvawPs8+dHh3TepgH1s4WUlcHDKbjmIQ
LgI7i5c9u4TfTYT2LXlc0XK2z5X5Ji3NT7PipBKQz7chdGRjR6RAZArJLlQ+L9INCJ/hcMfdv8lI
HPFWa+4Ca+UGWjqFhCYHabipW47ieUaJYDuubwM/YriDIUMZjMd6YVsjb7PYxZulXUGgsMJRYNk2
uTmWGMR5j0VD2c417rMU10ZRv5dcuS3Iy+cWY40WK/dxC0ApJq2RE0jPkRHyVgCjdq/VMS+0bR/F
0L90yykra+xzJ40JBwXbtKMyLo+Ga4K328/m+GPQeegbYe17d+bEllLW1rg4MCA1hxCJPxrLGUkJ
wXPb9X78I/yplERnKz/r2o2XjkaDhoJ9LA+yKybqRi7ZaBiPTl0lt/YkvrP8A4zZ+IsxqDrZF1x0
CPEzNL04mY9GGk+nWmvAhAfC9U07qTxkDeldQu/By0hL2HK1QRfBHQ210nlknOMVQ6T7fIsdRmHk
QbjvNJ4giOPZdnDH57SfIt9tUkQ4U8uIX+1ij+bh4CPp2aqDFtwoMyuWbk9PjoEmiocft4ZktFIT
Mi3b9qrxO54TGyHbZDbQ44d610x3LR2vGd2SkwQvbqE1xwpbDjociyATXINzBU8DZoQWx6THaW6z
64yePTakAMLcUHpE4c67se6uYI8wtUxp9qAZKG9Klm+MNBJRn94nNy0neCiwuV8oanEdOS0+zAg4
e/QkfyB9/j+d8F/QCXXggdAa/t90wpvfzZT9Lr7+GU745xf9CSe0TQiENvRgSDyqasDf+B84oe3+
A4U+QnMTcJCj6VBb/ptN6P6D4ZEGDg06osUGDpysLfsu+s9/M+x/LKwrDc6hLWzVVo1/+z//8Tn+
e/hdXv8gELR/+/M/097+N3sCgx1wMwcuhuvq1t8JQYXaA0mK0vlQzf3g95J2ZS/a02STuDZxuixH
RlLIhZb8FwRjcqRblaW2s3FqekCT9YXz/0I3Ho2knfwr7MTfEGy8OaoNPYGuNi8TntnfKApd5kYd
T+B0UNr+pCMM2RhSg4jXDXdTx8hN5A31rb0XuaRZxmSpsijf/ul6/vmO/fM7tFyF/5suwbuzQPmI
fbOEput/o3N0ZqvK2ozGw9SR0qxK0gXrCoH7VPGmULdUGDfy0LhFk/H9kXAY3po4bDfKq5ryK2YB
cF1XeyzZc+lkC+pyiN2VmsFRfhdKRRAifWAEUAQc/6tf3Pzfv7oG7GcB/2Au5QL/HWjUA5eUk91R
R9o0tvpXSULHVjeMQxaQmpaMDHScPD6z76l+CPrMV5c0w/ktVnmVnZJdh5HFfX2v51RiK0uajW6h
3eXnHVKTmtwY8mepqU9En5I8A9PBk8Ebb5KBcqw72wU/Bs7FPULH4VAtqYIjiMlQpQDPex3D45Kd
GcOM3MwHDQUMPksM5CosZlCsCULwLGU7qh6YUhAGL7R0Z81ECUXJsJ1sQqzcMPPRuKAChkNZpDcj
joBAzVnBA7xrmqT1QNHl4YSRpKYVR9FXj2GoXJUxrFDA8TlZzqFAL1pSakwHw7Z+SBtePBos+tBZ
9W7Dv+5gX/i2zBF604brZhxkpjucLDgDNBSXd3L57IbRvJVcKze3+Zw+3icKGo8UM7/XClQ+Whqe
K9vYaorqUk9YzpIDGxZ2fIgi9tKM4I6N1MMfF77+ccjRcBJnGO31oH+n5/GrdKj46uUGJ8+OGysu
1I3iUti6SfUOkJb3LsVCWH1mqkh9I3FSnB+huyFfii8HASAY+Na0m32EB944o7az0MXB33pBelOD
UVAOgUuPXZTGxU7ATLZzda2xym3I86IAwYtYuBjVA8KDvPYdA4kROXdCAJSq22mPMkVdhl0UiQzl
0w4HQluh2rbJTO+UgO9L83EKwJusT+miOVOodXFLXclOfKfIf6oFwynHHl5bK3lHXXFbIcpT3PS9
odA2UDB4QU6vbzkg1xHSGJuSdnFLoWI40IfkmWzC8yAtwIcYHEYjeR3N9H39l3wJxpXDsBtN8TjV
XHO3z71+ziqvTWeddCc8wpFsmO8pzaYY2mehtoNPA/uFFGWEL0G2k4U8pKIgyzUlf6LmvbMrHuua
WAuCfS5jkj1DktxYismYvUeHCmqMIU4T71ICrmadQt3u7uh94QtBu+E1MIiIG0Qoq3Ejcs7eDJqF
3UpQp2SFegQZMIKdYuAuaW+vryCM7XBTFhOVG8fj0OVOTRqTB1PG13S57jNDGKTdB9EMFyMZcMPm
GVGNS3Ynl468bI9h716rWJYaUOEPA5b+gPaEEtnHgu6tH4A/LShHKKSra8upagt6x3fN4AZbIO+w
IwpfpPW2L5cbQ9oh9lOBiSXMOZ81Zeabw0wTdYLppuqFN0bybo5dZ9OOfD7R4tNc73XbrHZB7TAe
UaY7OWcviamZJ30wPnQNC0Q9TYxhyP9sGstj5fgOe9q2pKUZqCqGl2IyCXBUTNwJM+pCtQQ4D8OF
YzV3bwwKFwVp/tzlAx4DSDzbvJgODRoo8IMul9RBebAu46XKwaClh7yDEYPTFaEPOBVmPkxiyHOF
JRMSgbhsNDXB4PRX9LtQeYE4+NmbEGsy4Vyamtq3ISawy3am27/0S2vBSVBRrdem6rk/Sjd7n7CJ
gMXel0aCik2vFp4Ffrp4OWqF/IDIYnKgVdqNqomPJmeLwOKlbx2eHRLc6J4h+PGTO2kPnZd0bL8i
5dFer0jfsTAPQ7SlB/1tjtFDM7JGTGhuHcFvPWbE8MUHR8Mbny1upyKY0X0zch0zvjtxDPs8D5jr
cY2WeL+1frc7i/u4402pypwxITkY5fM8RF+CDv08pO8oriq0kPwgqhSe6PFk9nhkam72fabGL61T
45pie1lvE/YGHeti+DDrbYzTikdDMg/S3N/JENHRCH+tt8g8sJoR4vXTlnTA0Z3SSAt3jsbJ2Y4f
ooHf0K4KeqxNuhu09EdX2YCqls2jT8Zxo+mkwUgtuzNN2okyJh8lZDwwLhfQsFDcNH5aujC9JB0J
fSw36D2wMgy+Aha80/TP0GBQMscE5i73PpQcFgKRlbwGXqejjvxjh6FhEK9tpo3sCsFxvTGDic07
DtMf/MUq2j2SO+HR7Mq5/YB2WKHGbfyazL71LjJclhURzr+NKL1rGmdrY5tE3c/lrJcbvE05Moo5
v0z0AGkAIDqz8HSiSIAL1XBvY0oga9kq3/WMkARYvbtGWm8Flw6qgAmCYnnOG9TIuaUR71OcGGw6
/A78W5UjoQ7rzyKyXcBKhDRqcRucsA85OUvxTCi96vKeKt3yjSRRBUX8Yi0/eSoJkejTu9wo3iu2
VTKiJpqIwZNUuSpmTtIg3D25+FaJZkW6wSLP8+7KeteRWklXhX0nYQii4WfQSEr04iT5EgGfI6v6
ueW9DRyj8ew+rba1yR87HSMCW58VwSrCpku/vyVIAZjJumNDMU793o2+k4jIPdSvtCpiGhS5sQNG
8yx59YyC8/e1DlBG7vtRZZvkmmB801nvC7Rvi+7JpnltjK9dzaaSpAYPPIG1xEa/VcK+5ibjw7K7
TDjuE43VZU7Sn2J80ssSNVodvONFYU20q6V0vshyBJUhWJNda5+HjMz7ioVMn/NjoU5eRNXiL+8Z
EoHfWBcP6wtRqm1a0yjNFHahWaWQrhuoL94IOsn787HgPY11HTJ3LZcOOfvpWoJoMd7ymuOfyzpW
tdwWnYNVorJIcknu8K/uLRjXTD2cTTjUi3LsBWjXyAONPfLWgBwQV+gAQcxSyI4m1b1bHwRiwFWw
0DTcSIuWo6RlGJjpTYNcsFa+OJRInk4eFdhG6R4q57mCkcmxYXwNM1ol1bKsahFbbFrx7jRl9e6G
rHa1wRfqt6gk0fpHM+sZ70Xbq6lfEasAaTBIyBBHKZlTXxkmzflkPEUjHsv1kV3CjMLErLFpL+q5
kG8m7OkrdPBlWoKFtOMo4lGIkd5sKt+uSPMF1XTAi8YIIFhKXU+dUf/rWjZuQ6G8lEP2YztsrabL
/VPGCnorl3zTaUd8ZuQ3bMFTof/qmoM9zflGtcP7NmpRuKjNtJ+XOn4U7S7vMpi2MI+NiRdZlOEh
6qdjq7MqK6Zt+cT87boJnxExm+z2LKByikljT8O70iK2Ss+5YYo2/2z7/kGv6UrXBOD4hs37mpiv
NOEcaczki721y3qbJBrcztL2xNhP+354SXsGQrX8CTIenVnUjPBHbCAOa1Kkd3cdhR7CTgLElp+f
S+RPKP4tEhLoh+XXvsnek6S4VspHNsa1pwfuXZms+2iJyiFSDzZtNgKH3jMyg4jxYh9SGgguSYTg
r1T1bd6jdyBiQhWjugsBGG1aI1dpZFAipuUydGP1kYK0EcXPS2RKc/07n8MtDyWTaZ70tZ4rx/y6
lkGx/pbReSHvnjss0ZyntQZZF/GkZXPVEvU+MHDy9qlG3ZM273oYgEfMiHBun90mZ4fTeESMwnmq
8vg6Fu17UnGq0ffSHiHlPBs4eMKZMsMN2Z3zBWMRtOnnWvvaFriuQGEPNxDgS2pw4ELlEiNf4SPM
ftSK32opuLM2fXM53qA2o4S01OAU9/FPrKXvOCZZL638HsYT8sPWK8VJm5orvpRd2U/sfw4nbdxs
xJCkndgsJeq8LP9zCou3ZsDFfkS14ZADZmtvTEs4WjTyELXme5qzkYrJeszc9L5IeK9lTO5ti6qe
XFaDBE3Rah4zhqc+ZvRLQC82R0jPk/m+7o4znCEOcP0tboFTTQnOgSLu/MS8CpG9x5ATSAGfvyhQ
sO9xN2d58KSHvOTltY9DdHGRazMs4IrmdO/CloeqTH7W3jtmbtqwKeQNXpC2bAEu6BA6HxQB9aWh
/zouxX8Ym7/14ruPWSSAJJ2LTL+m+0pJv9d7n+5bvI+D2KW1y2cQsIyHO/BkTxVDivpjXjc3drHs
L+lM0UL6IPWCKdynzOHQzeRokxgWItrlvSH38gZ05YjBSn6U3XuKlMJbL/Mc3dP7Q5uXwMPGTHAN
NeegiAwyEmtP3RfvwN9V3NsYkI3K3rcxAedV+6kGmPdjjcU6+VmOSD49FRa0x2FmtVvv42UfroU4
qBO/Vs4cCS/xVQ7OZdDuJ3UED5xQIk16/02p+S4sq9+1AA5zM/vpSNbbSEnPuVnOuUPEUHBJJODI
d4qV8QH9uTgO3YWhVXxTVelZqbgQAmBebc3KQVHqNyM2nzvV+R257i0UuitCQ6oGbZGmWERfMyPd
J9y5u7tUZYmp5VM8Wzhgo0HuBfI4Hnt1OaXEpa56kBjnwddhj46zS0vdxn0On8pyXXAFS1G59AC0
luN6iXrFWwak66GTaZeVRy5lHgWhVsUvqRn8ssvp0iPfwNdCaaFbAfkvDA6IY0D1S9L1bg4Yi5FD
uK9h9ZS1Pu2JDbr0FfxANWD0z+gP4Eto3BWZ+yPxepGixJwmNdOd+wHJrNsHkqemD4PdKMEE4eK/
sFmDG6QSa4FV6eEAKaeZedhNC2FYMUKz16bfTC0ZQnCf27Y81jKxUYjhAyAU8JGHsTyBFK5QHFXI
8cYMXkJZAlJQMfUsfg279BMHr7VrZ/KUGvj2hmuRRaWKCswBU6VYt1Zc4cL7nw8VhedJLUb8toOO
ioQMxxijN7YlRsmeyG1E4HEBrayWz8byo9dfItApVg7N8rXrX/YBIOQSpdZWH8FsZjK+q2Ep71TM
ZydJIXayzQ4kLjwnvNgThKcVt7J+UDUIfTiyDn/91R+f4qzcGsxqBF4vNBzUznyhqsecgBf5d41o
9a+vWf/vr0/+6x9WDMzqqVv/bv3j+n9//R0ElP/+lda//Otz/vrEv/3d374rfB46VXRq/nx5DJ35
jpKoQlhGi6lv/Ubrr9fajOW6DnnC+g/rh4BBapRMJV1DpWnP6zdPOxcK+/p164fU/SrJxD0iNZhO
mlriIbGUFMJlLhBeNgaCwwYr4MmQQ9Cel3To0/rn0Lbu+8qpd4GWFyc3aPX9kIE67Aqs99F73xG/
y3tJdCBJJx7oqdHDaGadeltgLLCcDvHyYhhc/3L9QKRe5BthQgRpaCgnumAhp7h0xt2xpF5niXNa
/4/l1D4RourpuEgOptZeO8SqO9BhOqScSj9FNGROwSTvdYQnONs5YbZN/ZlS+lYBB45jyHivJVqR
iXEOrCCH5vZfhJ1Jb9vamkX/S42LAPtmUBP1nW3Zlu1EEyJ2Yh72PQ/JX1/rMK+AQl3g1eDiJo4t
yRKbr9l77QzagdSTPectvyCUHWy4eDoJ0zqUwXAIhQUQsoCsGttVgffXfiPUPPjdT9tkYsHWIFGP
Er8FtYx/wqzyrePmbMqS+GEoaeWPgYPg3ddBPNWgsqYwVDWIVkGYWNmdeHQIp2Kxxy6NN/LEuWpx
0scUEBhQmCfeknR4robSWxlt8Uioe7sumgDncbn14reIQGiZdRpWpT7hgubnmxYCGrhMbTdpCvop
L4QPpSyCcX6F6bWyYPsAh4XCrODuVL4weSL87c7sQ7GKnlAFPVt9dJ3xf6Dn6A9zb75iZU/PMosj
bnQ+gCDL/2NO9pdfeOy/ag08msx/By2+UFidX3W+xyY9YoZG16c51R7h+tVJ+se2MqiC8/ESiYl2
xeXCi11wU/W2f2RN8EDAxWZoS5pS9t8b2f/OjGl4advW2lqswOnukCgLXrLLAeGz2y5DIzuOjmQL
n+C2RTX3NOaAHTiA2NdH3iFvYuRAlZEecvDrnYsNwPE97DilV2zMRryMuetStKT2WXcI4EMpH8PZ
7gGhtLj+JUu2LjWpBaYfphi4QQ8WoUVUoLFPsNocAIWVkc3MN58eh1wzDl4Cpk/WyFHVNhmpP88X
/azrIdhiCjgHQYeKgzXkcQBP1GKM0pneQk0b7obdhExg4HMHr2bMGFpSH5tyMJjbykvVWT4OXV9f
GUV9qCwEnblLk1mF3W9eAf2KESLkt6qzk0abggxFaDUh8dpkmsPC2du6OKWB7oNiazpeRrLN4/QI
Gae7JYFZPqazdxm6TYEPAsNs+Yt5HI4M298Oeuccg9rbWANZcH1bfdEaHlhU321ujSAx/RtuEMS4
YarYjcwQk4anqpFMJ64AswwklpTYx4HZNQcQhocGMkddxztTHw6OO288Wdo7pwXf0TvG3XeyaNVE
9pMuw13Rah3HPVKMzpLv8JOujBHe3BCmgsXFwhX1tXSDh9zwbmHISKTxQ+rV+KnV5HSDQvpJ48pI
xUULr5UfSJnFGgnTtWpHZlmGxKhRsdKPB5jVQf2ZyeRgSGXUnawe2af7iLEIh5ccOFvAV20icHeD
hZ+l/hRz8jAY1lnLXA6G4pGYX5H0Oyip1iMRk9yMq73fhhdE3lxnYrIHRu25zfFh9hUD2TbisA0Z
2hiPxQiCoXMZV0WunFeFLrk1D8Ohqb2PafSyJxOzrZrOFe7cojuo/+QBGmzVdMwmPuCCKUIOJDsM
YrDTMynVc+heG6tqDnVv7SZT3LoqfwiSEa8bdFdGfcaTHIaHKZE9wSXj3orTZs3gmxM1IxMz8Y9Q
ArdziN26l7h2elQmLZvumdnCUTjtPkx1/UKgtXgw5XSE0YeKK0+vEqsk106j35auaM7P1gBeEWEb
bjt32IUivOodgVZ9lGXbbnLfHdt5G5WKh+6lbMlEARPRmfJ9moIrldwmGMATx46D3MTfz3H7K5yB
LSQ33CTkIvm3GBPSMDP7K8MPj+UeYC/zoxuY99bOoXOtUzBgojfHtUWs18qhIEnLKN2AMX2tcuTN
rILC6dDF5Q6fLhsOesScXZ+IkV5Uw8323c1selcgPe065SbmO+Nz1oovyx62cVg+kuTK1Gpa4cjJ
aiSytZFtUgPZn5/tZU2tYvdfiRiZTdQltIA8uPS18wmKnm0YE0ZG62xKtA2cXrZkCETNh6qsbp1r
3NHtP/WqfG+7I5kLnwEbQkcd0hgWd5fB18SlwzGmteGGUHPu0vmlq2CatT8xYGxHT7vGVfPk29YD
eWe3SeOyEZTlA1waezA/hUkZbNbNodCNdxmZz55b7yLkG44VTYy1HKI1lVmyFfHj2NbnNInYA/QH
e8DypGjmTXmIZ/MHZsGrkUUXyB9Ppsv8wPEYtM+leUIGiCghf/b07NJE1GoIOsi6iJK0Xs1GgV5J
MKaylaow814sei6W/v0VpSnpwuM2aZp3TbfOOfMIJNjv6qNRD0V0y6HmygbEgIv3Q+L/QJ63pmNH
QtAMP0Pf/cIlcms3doDEcRxJVOHj6NFtTZxDcp63vvHmhOLTad1DQDJImDlsvAQZNZl3jEAPVVp+
CgyIyinWc9eWD8zg0ewY2KgMHqg7auN9nIYSZTGqFb/epiLa2GP0i3nKy/QyRRk9ow7hgYmnHdrK
MhLtxRy8aDkbCi5L3T7LalrV86wV80byxk8ZV7bYe279/FcxR8B2rj5DHdIdjk5S37UEp5YltF8t
V7IuKclG8+H4zoaBcGbKHizN2TcP3QhCR8NA1SR6hacsfRmd6Q8zsQ9KlU1dVV9NfPZxq68BLdOg
Q+mfSiPd2vl5zPMD2C7mou15nutw5xpweoLUfwbVcvekI+iw5aFvbGtb4FBaZ4Z3taHOrHtaSYai
+SX0gM6QiXN2Ga+h9jjh6EfXfSaZy9sW2SN1dbSBhDpvnDi812P9pwKk7nZKcmOAjtaNbZ1rznmc
9ENSAQIri05tmapN54+fbVp/ui13/cLmINTR5XNP3UIezI0RhCH7NDEpYvtlbOW3GKp8XyBRBmkb
rsKioo0imFVqHGtyJmAFAAhifkzk2hBtgOojqO47rMCeIPOd0GXNS96sif6ozs09LC7aC4H8Wxtp
qfIme7el5Z1dg8lxor0w4X6GnmStk4wbvTsyozWBK9qTPBmJ8TJRJKnJCxoYG6pGSDsovHUJE+2Q
aBAMx9Tec/X7MozwnUSOeA9452dfYKdnvjSumrG/k1QcqTxXI76W5fwTsiqEloJ7ejUNF1vme0fj
jm1D2C7Lj8HkGJFJ/tEHDE5Ty3V24OJgmDJu4+b6YE5EAIay/zkJseuVGdgra9Q6CB/IAtTe8Gnx
nmT1mzZMD26M2V/vNp7pjcjqmmbVyZ5IH2cv4RDkk0mGB3MTT8fdIkuIgoIeGgHtN2lN2WrjsOta
Qdy4YTC8ytx/s5nJWanKulrl1Hqux1RqyumF0zx+TsZ6L0P7YJvVz6F/Mrq14xuf9czmlf8mdBHU
6+teKtu03LnO8KqzfSeJCKAiTmB2vEzFahANuYMlhEwWXaZb9WNAGclO+PtvJJ7hp2I1mTFGT9g7
+TmALa7fPAVE17V6tLikE6+M/SB+NQNC43/9KLQRrkaIRdS3BOyuxnx5utIJDuohIOqt0jBcT16/
nXg4Knn1V6wAGyt+m+eretwINoXJ/9U3hzxHL3zgtEbKlZBXNVrF+4zqP05vPjnUuDIqZmdwpXcG
N6SK2JiKP1tagp6UP6t/478qaFZYGPZW1a+Wr1OkGnW/bRIGFvqnPDSltrIssfwfnNaBrgI5zr7R
OBiBTQf8vPqWyvB26s/qdAQ0sUmggjZDe7BKZF2Q/564Dq0NJnZDp3+rJy+6iQx2HiGJ5XMFosiy
UCPyExgPQSuthzxghFNw4uwrhGXqO9TzVaI6CVyq6rU6bZ1t5zy8W3FwUE9eNWToql+AxbWVjkd2
ySO2C/Vw6nWpp9XUr1PgDVe/O49RO/uIbkv9tPD1p4ZNtpEzMeGfG0lq+L9+PfUW/s+vGvCqzJFq
jrlZPdNMWFRwLNbK0d5y/d4B6FnlfK1lAzZ5WGT5s/qekn2/7n7qtC0Qik4639qmf789jvS9TuxX
yMOlQYgMtoOCQNFOto7wdupLIPfX0DJwXPB7dvFm7ulQdMywRvalHkqHr5kbvBqG7lPTfMqyuKqH
VN8TlCRdPKnvUK+pKP+Ix/95URFfVC+Y+Lujeiqe4kGCBC9onpPWWJ5OPZwr+wMPY0FCpkV5QdwH
Ip3qJdmSiHzJmx96yRLLL1DZmQwWm2g+dbhhAQwmK8ikuLBNNh2RFX97FNsWZ1UiNYOUO7faiwhI
SJxN12WBD0Xom9vtTRs5XHOn3s0iv0WJCc8LJHLPxtyUeCPdROdYUtERBYeiL7qHJAzHPXKE74qI
pXFkmz1j38C8FgJTdWpw4gbykATS2q+EgR43G/OZbuFTScRZuHtPiwyC+O2eg++RmyTDMrUUseub
XWKXNHOvJRJjKmnkW+Lh5oMwc3G0IiygQ3ELZx+1TmfQN0ngT212asvhWf2XB7W5rZRMTEnBWkRD
i6p52BleywaLmwjsEPGth0O5i70vDQ7MunGmjw5ZOZsaRtR6zOQbGsXWsZAbWI33Zs3JT6sgQcKt
m7VKRpJwtYfqPjndaxpRD80OQ3aibNndTdwz7IE2Tj96Y+EcJ3XDAuyqrihMKZURae1H+m0Zd/s2
03StjCHwbZo8vxAgzK5KbWAY2EH3Bm5txtZh0uz4EDQluGiMkK7FUHjKp2tHtMYqAVQYZRS2rlqZ
6R0KirZIv2xMMtsyons0Ja+fUCy4r8DdCIcBeadrHRUTy/2jbIyDnrNAMmM9XevhFjDGR1EZBZC/
FFUu0d6NZe9mg0VL5/fl2u711wq/zYZl2j0kKwYQSOGv1JICzlJ8QBQMLkotJ6mdD4XH7KAQDLpN
dH0gLq39HCL2hu67TgKGKpOc9pZbFjtzHM56ldnHqtHPjTIZTpJwJKmWmY6J616N8LNjXvIyF+VV
iVRspaNdzTivY2AgePWYZRtqDS0NdG9Z+RqFFKnLge57uF76wt02RuBs7THsdzmdzOQN8b5oWfoV
edVSYbF37tUhX2keQSLSSXYOJI/JsY6TxqfaY2eXOFvZh0D/cyYyJqiWWKs4T4RPBaX2PofjF5Rh
YxsHyW556prQJUTKWowbXGG8bVxtkMDQf5G1xz2VnswqH3/TCqq+UnlZOVmRuSk5WFE8JHMsN3id
zzngSGZf7ns2+s26kgxO+8zZDQF1yxzjjS2nfTzxk17irB2digpF2M1SygzJNRpEXTdqxqJk2BdO
fcsLRs1CeiTqTXh+bRNbIXytns82/oDT7K9qphvuSHJrYYhiL8cvKk6FaZvMPZqGc9cSEzeaP3SD
5YSQGT5dtivTiGm5l8XVEuUX+26xQnkTbPHGnPqwvvatuGDb/PazhyCgNCJ6x15PGlNndS6EPce2
lo9vaF36deVyDTBSd2UONBGG3l0C42hEzAlHgXoLmxEwN/bMf9epaqG4qKTyktdDkbdu5/juSuvB
oN73MiQinaQ8wsOQICE75oxtRCAAfqrtse1KVl34kJIsPvUgW9W6aFkaNBl7OcqPO74Elr9KuaD+
ptvl1ZmdlxwFIcseFjecwH1lPna99Q5r6oGMXtBM5T0dysvg1ltuBzs9cdn5yJ4kMI+NQNkX+N92
aXgd9Z4Brg+rZUYXV1hUZepJJJvoIjQ+sqq8txnBDZBCaUVR8ai9u2RZhp2V6RAncO5ymGXgmsNc
/6P2Z4swZx64DvOkZ7w7+opZMU6lkD0tPZot0o0fE6TFubrs7EcSq5C0+uc6Se+mASi84liAIwWr
DT5ey1Ibnbe3yySkVYg+out1gN7c8Ls56C9tRweqjx8ian/iCqbDHFDyxMJpcFiikUGEcjNmZkTE
jq+bEdBXr2DOCeFemHcQVgLz/I1ADI9qYhQAcYgjjHBxUIFj6GvkQfYZKBVchxeYubvKMS9ASl9m
Vt+MDjlA3IFmHU8Hm3gwsFxHmy32pHbrEyNStUF9YsmGLbQfscCj9CgTkNmBC4W3dO6Ja35Vffup
E7S8tWZqgELHaT/wEQQ2/UW0Njzv75qRtEJF/WoQ1Q0SwDf1b5Q2BEkASVgtR0zf0D3Yvb/z2Enl
LOeaqH0nIGSfOLxzjcdO2+u+i8S//RVPyfZXUX1r8jkuj4Xdn9NM6WLVyi+LyegyjZOuZJ0YPRE/
gxrrYiz3ohoQ1EDvX4dRcVcbO1ct2UeWN9tpir/VUtD1q/fWlK8p/pdO9RsDOQRrBsExUevuM8fN
S9FoK12zKVzV7qxHJVKVwY+G2Ao5cgEqE3afdSC4COMm3wxZsv/3umDrH2F+uuEa5IAirfZ8C905
guevXy9xEbX/9R/GfzYmJxoa2O6wuH0AXqilKJtf30+KDXfQV8yNfMAtY0QbV1mCmXDRLiQ9b1IB
N26RBurKzjpyY1dapTrmaCib8qopJaMXURYBjD4uf3PCUR3u2Z33pD6JyN2bonMfJosOR69OSdbT
vw2sIwO1wKvhLtKAvswR79u//8Wdf8rJ//7alkcqoucF6o35X784Mq4yhxjcHWjTDuASH8fZeAg8
xKMat2agEA9p9V0CSdiYhuOsat+wVjwSmosy4YSgk0MVQLlSor+blMxHoASAGZ58U4T8wvVLATYH
n36tPKf+rnd495a7KAM2jGjaGeiidTRF/jo0IScCEuRQi79V2STUcZoqKfJo8Xn81dorgUNRMAoK
6+lKlfVTNlyx1RUud01aIjEcfb2OD5C9qz91TPwz8df/z5tm/SOhlaOFX9S0XHz5LHf/z5vme37q
DZoFlCS2EMDhEZzZUXqqJFp2uWPz2pmsxRYx5SKPYOtyLG3GcerWQsNy8coA4qmjvQHBeYxA+yzi
mFlSes0zFw/PnUrauOycgoLdDC6HkNDFM2PSn3/VbLb1NpjscWdaJCVuiCRA/LR57oaRm6ogg3QX
CYbS6gz898eM989jxnK4aODC8FEy/sOCEJFbZgZx1MJ8aM0dVEQthKjmCW4TOW5yhBl4DZWYXjcT
ZoI+mHMl0tOU0TXOlQhcqcnDKXxyKrhotbfl4neYXS51+XBsKySWS8Ew1tPziNIAYieNhJ3fJ593
pgiCGwF5PKHBuAUNBNcf7Rzmkh1RgDFJFa5OgjMYn+B3VukRtOJ2Kz2SgSIfJVUyovDIxgP04kMy
T4sOKZHEZTltdXT9Gm2hurfZwgj2TmwfSyXE8qOhWhsZayCL8VFMC74PGtSf6V0P0R5F01uKNGH2
Whc/AHdX1lWQyZ20Rk/OJ24mwQYdNwMw+1ijxPp/wjVN3fvnBcyzTEwrFsYMy/X+bxqp02tWlU2A
ZsiJ4wpJsbrv/GTcmDaanUI+urNrAer1uJXW/cl1axgxg/jmnlz1CJvNLnqb1MFXKZ0V5IKzCPIH
34nctVbyQ1pcfOCVZ7jA/urvRak1jrbbr9qhTraaYf7S5fybPMg72rMdLOCbGWTffsqFI9dembNw
Q20AWClVWdoAx4P8+JDY/X3Oq2o7kR6NXehnrXScdshsSBtEDLgh2+IEfVNkJ+Uelk+BN267uTtr
NcDMdCCUsimcc2FI5+wgd01TKz80rEkED30Z8vEUBkPDVwrjGEpsb3n91DKrgzeTAV2hQFAIHx01
OdrZTSUZN2bYn7m0Yd4o70qD79Uuw04ueEoZtsjZrA4FumP9VoLYBlDMoulxm+w7C6IdaVTof22q
wEVJtfy7SSFnNdqzPkTfBRZfLQF2Yra/l4Iyyqurq7HBbIoeUIo6M5Rwq/Gc2xw2F9UXR1X8w0ua
Y1CGb1wp76o1pYuGZqxmQyLrfsjA+RFCFUydHknvgPl7Dpo9Y8hLTaQxYxtqhLkc8NiWP5UwiIof
oBrITTSM3/YwPsOkPZu6gKaaoKGPLarwOfg9FdE7tAgi2VCqduJXGfWfmqkeC+TROrBxsmOJcPJ8
pN3EWptypMyCjZ1OUoWW0onGdXFpXO+Waih4lapLVZwt0BklBgH/yojez8TRj5xVqP/Vt/Wq7ygG
Tjo97+kjm/oQoyH1GSJ4glGHEtDZgrVTStqpXfByTbIbcbWbaO/t6tYb6PnrFqaKaoWpZLdEpOng
NqxnPyx/LHZ7b+bJ9a5+j2vzx3KCi6bC6V6MzyIZUABUEQaY2rxWyQiFsKHHbxk8RGz0Yr/58CN5
dSyNiw19z8ohfsihJ/eJlzsGOeWfEdAWGZ7+MtblSxWX10n5JggVxxkPjrzl5q+HRE/FdngjxDPd
hMRBNhY296Xt7jQGJ4PBKGCmvDeU/LHU+MFkPIqY1LHoF5N+TVsOWyHOhtFw92BnlFn+uXJR+Ced
FZ8b3mR7hmgSFcUPMCDb2sfIlkoW12zG3/q0NM498jRHK9dSpvE1MeURnIo8lCa0QN/LgZLNQ7jD
kMbIoge1WAzcT8j33duzuDr0lkctdbNNFeIG9315kdP86aST+ZrOzJLT4aIJvGAzJhai6n1Rczlq
yOLzOiZOMXpPXZCD41XKPY65M+5ie1eI1lxL0xqAGwaEJmCs6Pts73YAhEYX/GQJdospaUenarO4
6yqEPYg0iWJvne0iDFKAy4lIAT6J7aiodqjKTlZakTKhEUE7x8ScjroFRWp+MJmak6urIWQpgGZ0
k3mag/lBFHa6xQJz1XoDEpMNHzOf0/0MqBlB14+KXE5u3nW0k077PZp81dGYMZSmYZ0WxL7nEYa4
/Im1oZGG+Ukz9efZcM0d8rUDNDlzI1zr5gblfAq6d1nHLvMlpChyqh1ilNQfO5ZBPYy5UqQjekUY
rqbXnJE8jIc6nLVz7CXeqZm/l7+06ivLn3DUsQTFmcy7NyVb7uOkCVr+w4x4/WDbXnAOyXbf+4X1
EddBehkjMNUWHJ7AyB1WUxMYjLZ86Ol/DqWcHyPPSw5Zkhk4R7DkxiSlnzOt0NYlpEmyjgC/iMGE
WNs6++VVLq/C8lp+Dav9LkM0LGFZNIgfYlYq/gTzgjZ0XUqL3FB/2JvRJEhrgCjX1ekFGGCwdmKe
Ti+BIOp6d6gUStlgebi1DHS8LQrBs5+/1z3yOtOJjqnXuOdKFSHk0KCnG9txj9ns2YYpfpAOJCiD
kUpK3cmiZXwPEn03xxPsEvO3JZN0m/Rmc7brrjmPwviqEafv8rHsz6ICQYVCJiIKdtqm42AcPbtg
mcOU8CxN2yMIjLUh1+LXMPLfAbHFmOx05CwhpiPY1H1BD2lZyVlOz043PRYtp4sIjKtJOovPxAT9
IBz5A6SLYjZOfnyaeQH9HJE6BNxyj8hp2LdATaN+6vZ67tIl16ApT47mtUwyrNUws0RZJ5NxJdui
OyGwT45JGaI9xrnAjNCAp05bmGIyOflcqbnxJGSfqseIkPIeJLaMtenBB8hiQcqD2pMqjwrNGGE1
lGZFa5wWBXDa4kQpyw5lllasG8LnsLcKyJuIIyGxMwFOh+/IRa+DVOyyXLUKVfYhr/6dCffNzuGE
qeoiH6Zyw55svzjoo679MUSoHX3WfSi5s7s/cZmaRxhPys/gQAxHVkKUSLhdpNHZCOlMYKianHIn
m/QTeOx5kWfDfHbXHoU06zpSRkxMa9LVHtFH7ZZXuQim1YhoDvPrKDaIGk+GMB4NSBKcpO16Bu8I
/fW21EnNxO1DRvleJMitsjBo1lpPd8aYxmDgvYYA/axun4uGHPMLqv6Gaz+/haJdvcwh09+8Te9E
JHArQ3ZOmd7c5jq/Kz2sUp+7Fgp0jE2sEkcV33yPMUESFg/zhqm5jIgAQRhL+imPVJHGgvbq0hJz
zqQDK07KHq6qAeJkp4S54qrveZ4O6XNaIzrT+prWiq8sJpk5qvTVfdH2E2HSxV688zKkqHkq90Yv
b3MXw+omyAm2n3hoMlnu9JZcD+ruRSA8NtgIGkXfGNDZbz3luUdI+W2RFbXCPIefzKK/rceZIE+i
Yo0O52tSKg9qYB5GrX5s9OAWOTO7SvNKd4s3xJU3B+VunsXfc51xrrKC6rVbOjJxcF28A810H3wU
Kp1eb82pvtaefSB3GaOJc1gaaE+pjfvWe0It8STz1toNLSquzmuO2TJNU37AQAMo1FwXDEseTVgi
XKar5amFnzpn1mumBpqVctfAvA9Weh2cpegpWqyLY6KbotMfWpwv/D+WzConrwhXLELXiU58cx0y
RTPHkxVaKQsZXFRR+GcQkrpYHRGzsJhFUkauEhOoj1qqLsOWMaQ/8Ybswws6MjSbH1jTjhH7FXzF
qQRXR3ZHwotuj3mPXMUeqZ6KiLrIxTBg9fOMRTe/t5q2azPtY3mCyCGvU6mVrWIkRtlpb8q0Y3N9
4Gpbf6jac5kfhDaVSO1EG1Wft3XzmrK6xiRD7Qs0aJuQO7sRWnkBulnBZPJessl6rLXuIfY40QEc
pQtCTY9iRLXsb2F3UGDq5A3FyaNjuszHeWmKACMdCOvR+KGTmb41Pd6OjqDaVeTEJjoEvpFYnGIN
1QIUp9LzA5QGGEM0cOe6f/whKLeDGweXTllRY2VFCnWLl2azp1taRI2HCDzx4A/Rby16KPGcM61+
063wu9JmAlzRT5bYdzajV1KTy/kqC14rUW7kHwmvW9tD+UQY5IarD1aXEdahFn0aBe+hqlK5YW/d
yQP7XN8P5RT81PP82zAxC6jztjPEs+vnYDuqPykZtoYagORMfvH16sd0an4PTE4t9RpH6l9QS/DN
grnjJYIhSgq6jxy862luqmNOcNi6c22dRuMgNU6dILSdjabJjRgszI19be8dgVrXGpPvZSLio3SI
tLAFKpaLjc3SffmyJiZQUsarn/q//DF4ZAa1VfWSGPqtPvjgkNSoarEOldG9cGwckn0KI2gm34LW
6++1LOKDlmVyD8b0lx+JP4Vwa6bRFU7qvtiEXghE1dhNgk4ekTiXwxbfBGiz0ZIU1da+KnsaHOW5
azUkjUPt7ZRpRfXjqiVxJtprajKeJAUehX5mKqH4Lf76xPoF0xTDoHJ4LP1RJbhrA/rCPKNyRYbg
thinFgeGoQ4qElnfyJEFXUZVrQZwy9zaVFWzSjDKOon7BqACutIIyy+FX670VLYs0rXFiZoyiDz0
I7D1kXCHZQGw+HN0fI6rEPWX4Q1IaVXXYZv+Om53EiKvCxFJVfaDodl4n5/d4LGfu31emoQCoj05
xq2BGMv12eLE2SmeSMks4rfedvkwnHNiR0fDNp211ZIxnbgu/RjCf0y62uMwuy9dVYRrR7nKtA66
YGt9Teoqm9KDyq4B790gPKdfw0/mVpxExYFszEogadVj19vCLzY7PsXFEasDS9nkRbDFTjtmRrs2
Chp9Mpjc9fIS7IQrrgzrn+SO4U8HwaSRCteOBXdXrkhJTrNYQ7XkjeIa11IcpOCLIb1ejQlUoY3r
op+D4mhVugfqHCMRZo3TYhCV0cF2elqjboPVUyuelgXn0uSaA749y7v0Wsqenel7k5c/LbJKo3J+
bCUn6uK6DT32lU499jvrE3bsLdDacdPZGNTiEbZpokOGT93fJTaIXZd7l6pQcECPQX416daxDD9t
SJIrAzhSFoWHBdMx9dr0YNrvWeSQeCph+S4TH8hReP5av7gwmz7Ba41QoqffzSS/y1RD/+mlnHRl
ss6yaxKjEvKpmkplMVw8y4vzRMz1kSvaLbDrn8vKbZq41/nd9BMO0CXR5+chn2FI+lQcbZAqlUKx
qYPk5zK2WkbOkeg/vXB+GtFty9K7dfVI8EwBedy9kT3z0JTO3lf9a8+oAtUYni3FdQgjMslz5fJS
62a3xizLi1/6SU2H1yA1kgtEmTLyiUsE5zCeWu53y50vqZpr27M9Zpu5Uw7E5exKrWln1+3ZL0yk
S+mbHfGrlEl9DHo0dGEHIIlqru64PC+nXK42MstSQy2K+uHTg7zPBFyv99n0ntn07orvZSXX2NF/
Fz3npaaJ3eBy5QxyaAdqcux7aF11wrSWF+an0acGe3VZYf5dSRuNXCGJcpUniuAl4qSc12XTu3yG
SC3Y1ScMnRuW+Q1Y395TIH/vxqKJO4uqkUqdK1MPMZH9tnYcxzwB5y++NV37M9jDjy6Uz4zDWDik
EYDSA0HfFAgMMJajgbS6arucF8sMQWPBwsqHB2Q+uYei9qJqZkSb6WbZXCwLrM75Ffrd6+IlCrA2
rzREjc6ctIQrRRODxPldjBqShlDsCuphZo+8VpuhoYJlgeNUOoqUEVSdQbQAZox7gPODQSIYAzVU
HedLpA7IijhZykY2nxY8BXrQI2mH18BX3l4uvEbGxRciOBYqDcUDam8KofFgqTuej+QTK3d2VfWY
VY6bHHSN8gvChlCzL1VpGZSey7ucCPtDUnf6IwOfxeJlvHmzCygu1dlLkvONshBwI61v2J8nO/pW
u75YoE+Z68dqSPbLYzlqqztXbFKTpr7R+H8XGoMm6M4nn09+vRiLFTdXXfUZ2+2zNt4vMyBiWa/L
vHmMDASn7CTU1gX9GdF8VHtscKtdgvewlt28UytMpGbsvHw+lry5Ym/+0dLcEsj4hvWBxQWzDBT1
5kOaiR/LOVQbhtx5Y4NhxSu3UUmGYofDRDFqlCXOHUsOfz+6LkZaXxnwlZvX035nDClwMQV7vCWU
GerM9IfszuBIn+mDlytFz0LbmMYtIQH3ET49b8b7suKYc6AElfs6ibf+j0PU64pkTwRf3iO+nHtB
S00gCp98y5K3LrJvyyvucS6vcTBht4yMZf9tezDR0B4v/knNp7o1K+6ceVtcJgUTyIHI7iqC3/AD
lDZ9gzpYwY0jPFHTKVW2sCMjIrftgMpzPVH1XKxQCGQeXTvlQFxkIw7RpJmdMDKuWWojn8KtqREN
Wq5dXEHbIiaqhkknJzknFmufkzPaz2bEvkzXJrmzMTvLyj5YUfm9CAaQ2LMzLbqNtKJuc28azUBR
nl8JPqNAidw7XpiDesu40v3Qg2mn2plYeWvtNr8Kjzu/Wn6rq15Ske+a0KWm4M1WZLb+VjNI2VND
Lg5u7h/vESwdSA4c136KNVjH66Pq9IrRb49PdA6do3QVB139CmIYGXsX86ouhYsu/HXZYCxM59GH
jayYIyk2a+6RqH+76EBu4z2t9H6dOuY9mGiXMs6ruGSeTnb5C2nd1ao2ebsXYBBtSGXiV41azUUM
jKfFBo9PC6Giy+qXKXNrOl6aP5VcHFT4Y3tnNWgYiTkslmIFJ9S1KMjY9cW3ekfVswmroSNTjo7W
ZCWiZtI5aHi2Z9XKcdJLwQR5duAmLmN+ncZUcbtz8ibjB1U5zSklGrXtLktiXMUFxw5rlXfdYAwT
4hHNDUlKz/xR9xhw4TbjseFKCfzZgN8xn5drRqt86UmCoCnFPwle0TqHzbhjLL7l5dLosUz/a4un
shl7j9bZZ5ZrQFhqXMakJSHQa6qNFEsF3S5cN0W+YEzEekc5HPKm+6Oz8NDAmKzNgQtJ/o10lOFu
6B17I2CeQgdmK8Ot0w0btGQJHpCUoIpq+ALuu1eH+3JNTJOYp+uT3bIPcXVc/5nHSokSbCkzdeEj
5Xe+/BILRJ9fEluIte8X4Ymd5lrWmgvvXINwyO3Qj50dfdTjgiowlCleTEx5SwezVE4NuZw/wvIw
cDDmhVGaW9tmji6q9rI99qH/zd557MaRtFn7XmafjTQRaRazKe9ZLDqRmwRFSem9z6ufJ6ob/9+f
BtMfZj8bAYIoiayqjHjNOc8pg/kyDokPn7BGxee8TFVD0qT7ch8m3OcYWkO8QNebT3c4Rp1OqG2T
BrUnfqA+4Rh1vZAe2nIOYVo8WiGfnJnLxjZJ9mmeZ8HVnSQ4szK3w67xaxIAkBIN62kl5ZOKfCDP
Z96Nir+Z51zsutcbmyLZdQrzkjnFmWxLGCT29OkOP+8udb9KkJd4vOYdsxqXJlWW0SnEqeu6PVfB
jK/LG8wKCGb0q6UjWjgzKZ89B3zhM4YMOYcsv+K6hicqs0NodOzRiFln+647TB97ddUN5WvLkawm
KxkhP3wadxWdkQPCXYmHf90b6HZuniyre+2HUSxN3p8kSSPSJ3iUfdYlGlvbAYz1OIwh7Tni24EG
w7GTn0lZ7CdSmE5YZxbCUVJfNahHXfY+RdmnGXJEsJ3rCZ7QOeuQbJkO4gwNk05UrUWJkGtI7WPk
6xOSOvGYKcVHOvSXqjZn9jXRRbhosOoZHVymxFNlQPEueSoZzq57rpZgsgnjmJm+VUxJV7rnr+6S
i9Z26TxlcLIpUpaVx3nszz8dClu0ObhecmLJIHRRjepz9i2rcGPIGgpQ7fDvjbFc3cnqFJHru3go
tNHSTQHtaeNzKJG/922U1l3F0Bj9Z9w2yy7iW3bqDzKRAXYiyV2qm1ztxO7knchmAVJJcO2a0H5p
pCvcByi81RVVydsdrhIl1Vkr+id1b1Zo0Bncd0cIVdjIVQsfsx1yDB7zJki/iu7tfoTez7M8/iD7
FGxDiZZSvKUeue4R8wG7ByE/1vXZYfe6oc3/ICZzbWTlY1j97N3us6zYq7sx71lqUrJFqOqWo4MB
00pOjUpyU2u8OyqEYryEfLxk/vqhurs88HZuNAALtp4sUs4XerCt5pPZhwoP0DCvQb+8EaV31DR/
mxnJ9zuUI9M44TI1msZDsKiV6CPw3WevpQLzLSowl+NcTb8coAB3Tccwh4fBjb6hOGS4Ny7uY86S
Vc8SP+HW651odwdD3ZVeQ7UgnbNinsfToZZ/iY2I1g2Sn0ieqIx88t5Elfy8g4WkzY3iFSR7hdZb
F4ufcZO+KICRujb1AjIzAXc/3KI5I6L8cV/XofbbTk35NrvUQVB3StguitvAlFNphvoWtWXDZjdU
D1/dFs9YNPf3BbDhsLFjQIPE0rvCAnzwkfutMWVw1AZo3lv/SbVP40h5D8YRfaqym/WOIlhRHWZK
4teJ7GyTY72cc+3nfThskqME1qZnPNUt2ZAgZJW870aDEj6vSa6mOUBBRBqizn4OU1G36RG/qeBu
dEKqhJC9vcwa6N4s4m9diHpWvfp8uBFxsYDM2vLEmPCktEq4F3b32u/euxXaJcrIgHXZaaY2XH58
n/i/aoSPCLMtAE1IdKPtKJJtG9tvJKFgOwn876GS1BL/s/YakxUpdYhVE29GT3uI+vKtNdxqxXpn
6dntBa0ZQniFElNd2qiQSPj9iCmI3tXMt89S0AEaw081Xi+a50agub63N60ijd3XqF1HmLPICfaV
P1I54ihUOAnV2ajpKHGDv/IGHoM1OtgSadlS/thR9lklBRFIQ+LefSC85BwWM1IBi/5MyOoArVOx
4Z1P9UDEGdI0E1+NqqLvArikodJy5ui9eohrGopM/aChqgDa7kHb2XUGwncEHewazeOd35XMXNeR
u0E379IBmrD7WLeubaThTWGFPMs+QSOEWv4JgSwB9hqm/aym43Ph/Mi1+lMRrVTPyOLjBU/LrkrJ
1uI7KiJ5mhl6MESmZlT5zbX3BLb0Gy5CfJic5Bx3nCvXbNaf7+zDVH37nnYaddITqwQPcaNodJBE
sq1vIdNtjgwxP+9TFmPk5AgJcWr0+qVgzo/xNEIGGFkr9RJOc1LyLfc3Vz2TReFbLFAQwdBqWWn+
CllXrQXuEkrVeN6f3FnR9VQPdp89MaM4WFQvqci+iBFCJ8rP5JbzOSvdg1Oyrpvtr2yosMkg0dWz
X5OixTnihxmNZJ3GH5a0k03IepPjnmUACXPq3dAYMrGzATw+drynorph4eNCZ42n/tikRBtxaSwq
VVmpl/leEatx+r2/HlUmyp1WpL56gg6HWpyS+d4BtuAVcB4nx0kdFOoGx3OUtJD3ujFGJAHTm1BO
5dtksm0RgZTRD9M1fOBLfpcNB69W2xTccGp4JWZVartqfA/r8sEmOOCu8pw7FNd15d7uN0mPygfc
kU4pz34/LqlE+Ii+2wALszk7CGJR1Q/Rd+QUde/qrLnf/dKfLxbCozU6UTFtFIqtQ46zMIPoF1FB
VKh6dDRK2IZRXn5ri6fJks93gpQqem1r/khz74gDT+EHrWgxB8Fbe9Gb8L3UrB/lo9jA1ZeruuQN
VVXF/bLRyLQji2SDJBLEPKWqWiiYlwZYwkL0/T7Ohz02qQck+q8NmOUF7vrnfLiFGZtkLBHPlWla
LBLh0lPY3Otb6PbaMvMXUSNfiroa/pzGGSpWUUqcjWZg/amC/D+i8b8hGhuWLdFT/c9E493n8BlF
f+cZ//VX/uIZG1L84eq2ISHiIqT8fzBjSLN/mMIWePVcwbTWQkn3F83YNP8AZuyYntQdIai60Rj+
RTM23D88RBSublqUtfyJ8b+iGVsCCeef1OP9j//8D1YnloumR9qmjWteCFcRcf8m8dRtL51jGZhP
ehlru3RKux13Dgum3DgnUaK9pWSQLsohPxqEhb24s45a3qunA72bt+2N+bVpNGOV+vmwFhGqEx24
5aFl+NhCaTvqiH2QThv1tvcaYslaI1tjY9pTYLNtZtN0G8hUOFlJ8xyV7gae+M4RrXaYEqQZ9+oa
Ccyy9TQqLNOHQ28EQFd7vUFu0+wmY7Q/aGXCBSZSZ5l6JXMyd7B2UavjnMgHh/mVD8Wmb+YrVnYG
4DaJdEXIzQq/9LEKeqJi9dbEDQB2v21i99x2eNUb+4WKlDKjeaoYggnbhxRGDO4xSOR67ILdHFvz
7i7iyh1gjlZxNGCkb/gs1UtsVsHar5l++Q4nSigGBub98NXUlJRTKbY1I4htVg7ddtDs7y3WHjcX
9WUInEdT1OVD34KOSCfQeARxPGLhSXHQOxI5uCfYpkfyNpTxSlRO+9a4/q+qBJRBoUQ8GMAVKkam
KFFnL6vMWKHoaXZUS9Nah/exG7FYxP3QXaQIztlIWHnsVCsjtcWBy+BXUQzJw9Bp37RIvzaFOd8I
LpmWXdIET3kEdd2xR9zwojz3NQMlU5lhYkK6B37GYxTqX3Hr2Zfagb7ijzHzcB2JBSKz52p0gmXZ
YtEoC6e6ZkES/RvZra1E2L99kG3bdXg4dIo8w1W61L99kLNZiJidl/2UYx5OdL+D4dzJdTim09qX
vb9HHd6STLYMszT+0GW+kiWkFpcp1UGGZvPAThFfbmE4K3sotkPSG49Ojq+PJCzrWi0AQwTPRlGq
uskNuIj7x4hAq+0MFmedsoLgBqW/64xLaiTlXnVEntZmB5UfFQyVs3Xp67BSO9HKIuTw1HuDwVPG
vKtpLkXWbMNJGwnh6iKULumXUyafcOubNzwLW292Xvu0k7ewNNYQxz/MLKc4a/ioevRnXQOohDrw
1giXpOSuQBsQDOYzQbcokSjhFja0gKe/HXLXP1/Zf8F8Kw77v77iTEbUIeSiLBVCit9g46VruwG6
wvzJqZJuFU7ULW04rYc+tM4WtYfny7c8CIOH9DQmZX+MJ+06lv1Hq0MpSKJyXFUYiBdlV3/JLq8X
TtrnOwtPxGmKOhNVyjkyongTK6IJ0EQGyFVABFQwwfHBW3QgcxkksN+hvIitqxEX+y5s3EM0fg9Q
aB3Ssn9rEs3dYZe5QgVlShU54WpGG1SjMx+CMXoxS3RuvEpqoWtt3S5wDmk9EBFQjVfp+q+BGM1t
XeXRwS7heyQ5t7cTQaGanfJ90JsTNogcnfGsbWHbNuXcriYEgYyfGAn2bgkXvHGv9iCUzCzb6bP1
I7e701CboF1oQyeLoXXWUxhUeVy8TsFwEr61kpnurFuhtSvLghPpjuUmjEtnacVEx4mg8I7TpOzL
TBiisLAYwobiEJsG6nabEFGQXcYkvZXVym2Ibi9D8GP0hb2pS4BpmGS+ObL7KubolISWfyrFS9YU
0ZMU/R5Bub5MmzhAbplswyK8tS7ly2z0JjkbpGXoHer/zOu2MVjjps3rU47DYxWnrCbDJlok8SzR
GRovdj4/dIJ4B71JxtU0VuaCCf2wwVGV7KKoYcUUwkzq5+mozzWIjIhlSVlWlPGJuCDectitEUcK
gqhFRbyc+3I6VswardIsEB2VK3cIuj3CacwYLuSOVB83FezsAxA/oDvge9FYC/nkuh0gdcJ0pik4
973MtjzoPxB60JCbiPs65OpQMBMgr02zy9LaPESEeLStjsrNgtJBa23OyamS9Qrse3kkuH1vko97
HoYp30yGAZk5ILK+mZOHcWKalomr34EAyX25HSM5w3BmumV7Tnm+/+LQOpXKtzHxk7EJScpdnsl8
4cn2LFKf/OLBZbASBRu9q7G9lPaOh4DpWo4MbwKYovlIw/LBJIZdt5CgxEFysBpso6rsE7MguHJ2
uJ6S4BSyvSLusLwCK/rq6nDY/fMxgLHhX44BqUMU8mxDtyzD8izT9Kx/PXjNoCeAvne0G6n0kmUZ
m20zR63qOejae0mcrCfqx6RySRfGJlU75MLMtO+aEwGNqJu1ToLWcYwgU885j1eW9+iKwSGxQB73
fTD+IBxcPkXZwSevoOtGck4ITacpdXPN3sLpkmtk4u1Ba7tlFlrtpXLLb6MSq1Xz2O0HHLP0Z3Ak
BxScABnTaE3uSfigt46zNgP8sjyOpyIiweae15aZpGYJK/9p+wykwqAD+mySC1SUfn9EK4YO2iRo
JUA/HY6EQdaMaURIhNJAvtqaOQfYoyUTru8jrupdpgPFqBuxYpuW7izPxentmGfAebmCRkRLacnp
VPLfLyTaXryLgnqoVHYonbjKuGM9U9ip2LYa5nGYIdmmVdFxVq7JYzXpr30WfvRl9N2GXb81+2BJ
okZwVN7vsg8Mwk0meWyIksVDhE3Sq2BdCIl9Hb3RgVAkQshj3Ag8wMoBbTJ0xngf+e2wiIxWnAlk
xMUzZfo68ybqMnBQOBp4e9sROC+9YswBkGyVySsE3LJDOZWAD7FxEBQpeTfBkJwYSP0oHMPeVtMt
0jxYfY7UlrqlNTcz1rtTWtnPVo5ntshOBmyeogIC0s1OcL3/shv77t+4VGz1ofz/1YL60FoUzzgh
bNuUjGrILPl7tQBRC933XPs3aHIeRqoA3avN9G5GGLHThfla1hmAyHm89fILQ9d0FnJjaGZBihY4
Vh2XsJbj+NB0EgZ7k0TDyCzMTZiY4ykj42uhzTdEv/FhbG1ti9j9EY379O7mDalUnh7eYI/ly8hj
dCCYfkUVObjSZWZXSlLiPLcGrZNn47kqOMssUnbRpI7pyQwYvWf24G/5Nr7b0WAcW4k1f2zmddtY
Z8T6ue+4p9G3AaLkMAG0Vug36UMkbj0lnqLFJKcUM8ps7AZrBowhAvskh3XLk3ONsxERtZ86W0cS
VUXo8uafjwvxW8KGeuGF6m0QM+sQeeVvp0U+J01thAHKMWJO12NsjJeq5PT8JrrZv+ajN291AQSn
cOVmgHfgaeGxaKLuVEoDF67Q4ltWXPJQalh40mkzRYm9goH9qvu6PPZVoC1Z7nsXrS0BcdSKGWLI
S17rGiig9Ii6Jdn7RcDilSNjaRYN1DczpSeQfXlEzYYBVJcPaeK+13lYHEhBChkk+PnJTpBLcp0/
tYGPmUdPgw1V8l4T8MD/+TUyPJWQ8tunUzjCoV03Hc8Uv79IA5i5ehaDvFEjcmPGifkQGY/NrHeH
Ouz1Lf/nN9uMkyUTbxiJ3TzSrsQM/nv88ihoWUx6Mt+StE7qlhwHUiQyylpQx6vSUYmSiWesWrjI
doCeXffybnGHt5t5bu/dMgLN2bLmq+K3otPFrmhOIcGdOskem6YMjf1ggjh2g27T2pm39Rrn+xRm
csepOD87HqNgFtb70tKPs9tEp75nMVe6gFJ0PMglFePKdLNxZbjxdEkFhxzaaP2oIZ7SdJzihVeI
A/RH95Qh8mYFMXRgpdH9usklDiJSFjEb7vLorSe08xR1YjN1SXh2gGqsyKcSz7oxlZjEZvuYNSX5
mvXEQXIIgogdZUTMXW9CJArJttia40ZouGixImpLUjrQyFbyG5oOKnl6nfU4YOCuXdK7QT4EuwFC
PCgT2zgWe9NgShV4NhxZiqarIQZ8SV5dw4JPs/NQA38I2as1hX0qurS7RbO+ARPvoMyABIe6z1mx
OQUQLKNvndVwbDSQxYgNNmFVfLqofyLsQuxQfJekRYvFt+5c/d760TcY2DPcIpOfwgQAhmJ0tdje
byCBisLlgDoVenWJSo3sDMN9qCut3rhs+tZseOc8bS5CDvtK1+xD4RnLwimMQxowS9eg1saOdoCE
stfzOni1kgwDO/v/x6giQNMm1RlF7FvWusbLQOxqkpLiDoqOTZjAuM8Kq1n3fd5sWs3Nj7HrANR8
ycwsfqgquhyzDTem9MZl3nDyoJ6OTHa+iMkWrKS64yAibJ/pwOKqc3CN2sGGQGTY0GaWPFvRIST+
41SR3L0pGwLZ7791g2brZPEXTlWWcyNVHI8Uba/ZUH97DJwTXnaRgrMymWuOQ8vqb8qIrQeO7igh
zzQG+pkX113881PMYfb7U+xZKkPIcKW8D2x+60iJZM46iC7VTdoUByOpcqtSds6hYaJy4VK6zTZH
v6xz8eAk2pMZ+hJbEbukdABfNPlIuI3YpqJQGEpL1kcL3xqkuKuW5Y8IgPJn0FW22c6Pykq5iyz0
y6EIzRfPbcQycm02dr2ebwsTClzsyq3ecG/fz1mrbrNFlDbDPvQn3okA95yb+MhS+5ueWqixMRkU
vM2XPvHjhWnEiF0YoCy5M921hCvHPt0dt1S4+orpTMc+00g3zdAwW9dsf+cbQP7GkD2ppykx2OBs
am1yj9oMu9GvYL53GTncpV3l/MdB/iA7VhVTBN3Dw6cp86B7d8p5H8fJ/GwbVb9OAz1cw83GHF4+
9jnBsrNWwCaHNrVLIv7fVBvj58x/AhrGVwNhOo++yzpKoLdEtIHqy+d0U0z63sj0s+/piJp16xT7
drQY3JrJh7QI0jEw005mcrIr6vw+FMjoJuJVvc75yoogvwWdbi9h2QVHx4KWUxa73LOGo6HKmSAm
NyidyFwo1S5SUjLdWmNmDN9b28ZDew1/UCPcvSOej4ZuNGaq+UirNmnaEz3KlgMslH8xK5TOBCSy
adDjduuGNcjKVssvzZgw1xi016iHDA9eU9/WEwonxLe0GRQdRWFieTSfdRLPj7Losc5h6Fn6oATW
HUkFSPiZKWeDveg7HIl+HrkZRoiaj05FCLhbdskOq2K+CIP4LcRxiUoEZXXaNez8A8VbTT16WFCU
PcmZ4P0juEvJF3JuIrts4g1kYbHaKvPmAdMOQLA2Jiemyr4M8cCN639qRTOt/JYnMjCGdJ8UkcVA
0T/6IksuESaXAm4+oD35nYGNca7U71p09x7KGLi+1iFlmPmc5mAOYeeLjR29Zo1mPjR6Y12B6zrL
sgYb6jYkBbDccXkLveTmKupYUtB+i+SXXw/f7cq1H+NX08KTHLLD3Iy7NraKx0j7EbXsotu6do9h
KoNF4OTWduqlu4JpDHdsTrMtU8SKjXZaACyl7+IaeNWazF6FLXdlElj2ys8xg4Xcv2OTsV5AvPXM
lgsg5ZjHe6TtL3Csu22n5/qh1J97q6bkKazo3cV2UwHgm4PiNAdgBtui/WHACT9OmVlvnHYioDSJ
NoEBTVHP2+hxCNq91MhwCoQGpEaW02vi87GjOArDdv5WjRMfnqTPV5kkC27iFMdXkSc7kb+D+iEX
wXacnRnLUy/K4uqMxUxM0ZheS1E/dS2KkNSrtA1osvQ8dwRqeD7jyT4aqcnQmeA+it/yyJRALCSI
JJJdt3iKMeLjZUPwQyoyPNUKF2HvXGNZMnNgy6zb5iUMSm81EukIIRY1Ckhweyt6zDPAIzZR0LrP
u5za6Ea1soduaJxcEb7Efquhi8ByRspENQ0xYzCZHe1yogykf8JfJHyIFm6zMeqgxpBn9Dej3GSk
Ra/1lsTiNA8jDMM1RBPJ4FSwSdpnAbDaTlj+gRCMmhcK/6EDd5WYiYiQHjLdsEUMT0GRpmfTnWCc
9tMhY2ezuJfNk/xsU+SkNO9Psw/IDORovM21ybxEhOZ607bs4q80HtKNnrr6yawAAwDrWQ0O7qGi
APZsT8Bdh2q+oDjGSa0SVnvBjqfWAe3PhvXO8hV4fPPuGLMJD2ka955BkUCcsL1MIFleDOiOM8Pi
ta7SJHp3uLFD8HjRoJ+2CY4bvRsuqSIlVrn1K62CGdOaMb3BXnwI6tBcCCRU6C+S+oYHG3rbq+E1
+TeX2fmqTaWOirJrdja1+5835f9tlv7NZsk0DAWH+J83S+foi2vkM//7bumvv/TXbsk1/xCG6TmG
8Gzaw/sOafjZtP/5H5qn/yF0F1SU2u7oUtjskP5aLwn3D4Mmk7GNZ9m6JQ2+i7/WS8L4w2brRIak
MOB9uOyrfgvH/MewTPWf/L2TMWmzLbX2soXLjFi/o1X+NpWvUC63VdoYR803ntq6Ks6kiMtDYUkU
mt730Rhr+pciXDlpq68LUzE5qik8erNBucjvOpJpD1nqPU5QmB7h6X6rink43n8nMSwsNCPMGJEF
XwKoEMb5x0LTxCnMa/SLRglBN/ejgznYDOHCjP2NLYGKMxfXsg62l8yMnVXl1W0c+3eyE21sLP2t
wcD4YNa59eLHM5vXUW8OpuOO+2LIHnitr01LvETu2NHGtn38Q55eh4u6y3wYpePuvk4QZmuDVd9m
ZhA8Gpw0q2miz0IhSzkERvsTP+suG/thY9HSMSA18ie0aiHOJBdLk/IvtKFPBrJjicdZZy3gwGHu
fVN7ymL5aclGfxx7UR8jqfFNV182s5YnJxPDlmFOt4pZbqhYiA/SSMolAFtF6pOcdxl5dcLEM2yS
Zp2mxIxMsd4/ZUFJmIrLgdHh+E3DJAMVjMiPtw9vlmU5F3fikDR87jthxCEHS/+gthw16Ma90Wr9
BW7RpoQd9nOifj91Q+M9uTPrCRPeRI+gaNEksf5QmL69uovkoz7hEo+a/mS39pONdn1rwjcDqmXk
D3kB3wWb+WlsJzrQiECQZjzkSrHZSWAxBV9+wa3aa0F9jVCHzwZZz16MN8qEvkL3pe11N7CvkIT9
YyiDR5d5+Tlz4DH5SPGxF24nqucLXfG41iyyerRBykcvhdYp4/gcttpHOs3xum296khkGcKf6jXI
WnZ9PfrFUC8JA/SGpaTIWUx94h5HFL5Lc3TMfU9fsnNNA2q5mSxB3xhXyr9hCUsRwzFZBIvJ4rMN
G+5vB8T1v29ljN8GW6YreM6YyDLaYrAFhOZfB1tuwybTr+f6ONikpAN7sHHu9SerhUyCDPHc6F24
l1b01IJS3+NnfRfwqFchPh8sdyic/vn7MRHh/H4E8NwTzCskGyLG27baQP/tCNCi1Cq1rgio4MJh
nyYZwDpZasu0HG5dkom93hM81VTkRLmd/ZEZuvbol/JYA4+qPKt+w1ViL/3KWNNYu1fgWvMSKVbw
MYjhZOO3REwyvDu8b4vGioNn76v05LQSOCqO9xQcnN3070DaKLBdH4ylXKA405a9AjcURXi2U8Cf
BaLxlmHpKrBJXQkU3ROr24BxSXaIPdHVtbKbH5wJUHuX7cppckg/4Q7PywcjFTY2dytiy0rWa1wH
40Xo+5ahynetn5H3+5qztQlQqMUcPwcdAWlG6BwdZnVEOfTsJRPD2gvDPieaEZwZtycwwxGtwUpv
z1mdP5mThpQ0mG5uDfaRKV5ixuJEzt7BNjVxZZS5DX0jBEQ7uNzd1CtxSRewxNSTLwVCGah0w20s
zXgXtjDpg5jdrQjHvcFYedcPv5gxtFtgly+GKhDdCCtYZWn9qvHCC3RmHmNHL45BEJ9QRntrK3vP
sjZYR0xI1iL12lWbGZ90nvi989neJl33xgSFdLU2SfbxUJFZ5qV7DGtUVmUbMI4OwegxtyQp7AhA
U0P7XkBjSaz+MQd725j5nm+p2CFjr9duQjxGzH5JVsN4GgmRWGPDjNgHVN0udthFG/0PXFnAOONC
I0F3XhpGINZm5kxLNNLwouLi2IMrcZ2mOYaJu2p6iTNTIs/r2vqduGl9C9UKDWhgU4eGHbmi7Uya
nYb/s+z4R2P1jNRS28065u/Gn97A0CAJnWJAtYLZSTt5xbESXrYaGxPUKl5vJAkek1kMVSIU4mjO
0zM/08Ps+E/CJsQhFlF/xgwIkJXQtRSnIRMxJOFKfuZ4rr5rQyLW2fuTb3BnR5qvfTUR2MbTgTvW
dzZOjdCypssyC68lG0HfFS5ln/SdR6CoySYerIQtNxG7FXuyEwbbBwCT2qJ1XyrJZ4DqNEbZ63/S
rEbbwAswRhnhluLXRt//pHWaj6nfqc5Cqbgyeil8uaFNrnvuFQz/xr5c5VYNzrxze/SPFYH2SBNb
Y7y5KPYd4qixWOGpmwIwsmLMGZnighlL+WSNNIVoNEtjtvaNZX5pFR3SOMPITCJS/4TzisAuW2hW
DmBYROsqLorTVK9KABGIPscriaJMw4gmLONaW/mm7q3paF9ZxVvL3mYEwVVMbF6Mn8YhQG/RTL0F
FrjcFK0B8LHJGFz0Ub5lZL2YcOpgdcbSkNGPLPHSr6qxlk8wbug0tAakRfpITdKsc0MXK/SqARS7
0Vu7TfES9NN3wSZ7J6zgGtcecYwVQ8Sonm5jhC6ggnboaQohq04eMMEfpFjgYQ41cyll/drn3kuD
V4BI0znbjjm+0UG9DkUtj3qsjTgkAFKlM1hLgpe6b7WHckUaV3bpDAoM1JxBByN+tAgBREq6Bha4
Yz8cnYoQ53OYQnXHT/OF25Qcw69sNgtqBtZJKMeENH4NUcZnEYGObMIfBLxAQFYPY+7719CudyD2
2UL0ylQXhcv7GVcmWFJqHNmLxrFO5di3xwnxTjpW6NIMlnNiqD+KYYh3qKjtkjV3rbcfKC6qVe2S
QDwrJCs0nW0yxYxeFb40Vk+uKVjUQv9flwNObH/INzJjf2E5AMYBqM6jvLRD7mDE4IszCznHFBYX
x6kPJZEfu7px6l1fdxdACYyJiEAJxFyfygmxfgV/ZM3FYeN8aX9itWguWddB3e2QFOHA92vDvXp6
4F1ddwJfisIIIzBa4d7qTlO3qvjekNVn1sGu7A88UahHcPbf7Ek7inJqjoyo1kURhfvWKycWmeBk
MXNg47S9Zz+17F1eZhsrnZ1TVayILDFBOGjxKg9y84zxXJAfHWqrIWTlkbjxPkNsdcyTQTLfdn4N
aH4WIX73lWANcexz6yca+HgHRAtvgYGVAYGKs5EDX0FV4iM5JH+IAFtsxF3wI/GS/LFKwGdCYX0n
ISw+1Fb3CL6rPeYcJpc6leYxQsmw0MrWONE97FPQAvtWZ8DctN4a82G50Qb7UuQX6ErxXk1YrAyu
cWr6KsUT3KpQAxkr/dTmDnuobZHBotZ4TuCdp0inIEvthsHRYiDUseUyesjDEdg+gKLVBJhvW3WM
s2eVFJVn6J8Ko7wMDLLOLto1bF7DZ9cywq5aNWZWsGdcuRPhju3J5kzbuP0QMzpMMJoTp7xp/LYB
yR9yQQgEl5UFR1bTeBiFVsm9U9cYJGP67Bzh50mLh8c75vj+uyHRGsIySwTdM672liv2KTXDnQSY
taukIvISZ9arRDY+YxAOe85ygzwXYDH+YwD/Q9e3luv6b4DJQHH1FVvbUX/QdeJYZuDV61m6nykh
aet+UmyLibakb1p+7kC8TPVH6XvtmkWIt43UUdsFuF/tGUeyx6O0N7rpm5XN4cl0/R7XgbEZGrW6
jRmD2iQF7cI6VPGpt7Z1f8KOLY6JqRnPTY/z2qNqQtzgUbfUP4wYjIPrGJfSMp75duJdnkQ/mYi3
196WzCgZFnajnW2BfL0Qt2RvI9aViKr9djsgeFj16m2PBqwr8zC+JkNHDuIi0KNhjf/Bu7SVti+m
6kFYya9It8pdGE5bnc8qW5f6EVvmBbU9l8FsfAWKAJu41dYKzbXGQ8ZDqFQY43pSL+4Ux5vUybUb
V5ewJ3Juav2qc+zuxNykEGPwm9QhsRtA5N4h6dZoRezHOazyG/NAbsCxE+sigxmWlsR7sIS4RbrZ
rJlsdxcrZa2aaLbJUqvemF5gvTSOSfgdFC6vaK8ZphICMRHPhWiFjvdfulz/UcTMxU0tpAGrg+kY
trBW++wYdx52GP6FpTn3+64F/4Vp3ucc5ifZjdUICqlB6tDasjj92UDWkTPfcNtFEav5BKXzvoxI
QEE7160iqsGVnvvgYwBdr/0wG3fhrLQBrhnser99SGsAAiXrUsi7Sn5eoj7KJrvdzVn60/dtD2xw
P/Cl7L3sIBT7yAGZM0Kd8aKufL9/KrPgvyg7r93IkW3bfhEBBoMMkucxvZVSppxeiLL0Luj59Xcw
CxenWwV04WADgqp2dyuVSQaXmXPMcLr1JFbi0n1k/lTdIhx162Ykedxyxm8RHdKaoVuJ4MG0doNP
5V3ZU7Wr3PqTRXe3GN1h9DROBaqoFOu+UPZXXhkvr8VoEFLTw3VJ833STxYp21O0m+VwcpejHyNZ
sQ27CrmalR5Lf1C0odUmGtl0D7grzmUhSXYqKlILo3K50lFfGvm3gJSRh4RrFDf5g/aOk0nQukwp
zZtePUsDPYZnZOfQ8L+PnWWeYI7/tOPyGy2ufSaLhpGaRd/Qe942qYA7jjoBbpcOjL8wY7wNM35+
IHvrEFsXDzluZf5e7XULpEgFnUBdtwDznc7fhtZR9r249J31TUxUOaHtr+WEGaKroOyhtiCMKfbl
xo0D8PcRufd4X3nieozQSxzr+B+tbFvjJAxslPP2wCC1afrg4rwtFrmHoRDPkkGEgWUEL1eBOqj0
jplTlh+dMh7XTJz1ataufBzHN6vNtvKpxBd2mJCn7cvRevA1pUZuHIBS6NUk8noHxgUhyBDI03cc
EeYD6TLwQvxabQrF2W518zFGAEh2Xfilzj1wMK310nrTvuvqxYw2uCh3Ga3Q4FuQoUJs3cki5AsT
sW9s+xefCqmpVSo2+eLpCJmQziy0YUoz82+a8uhE+VNXJx+DuFRslFowdmq5C3w1M2TgAPDz+lsA
XOridHgYG9s9i5StcXvocYheswGHKO5teTC10QBgt64lwWFnXtjXgLDJJyewckAAZBHllmNeTWpu
ogSprUP71pb46ONGR1un5vaWeWx/pMp9IZ2ydy19HIv2gRoA+QqBcPyDj+xZCCBz0ulmMshhpp2d
WE9KwvYS8uyLiv4/I1BKV+fBAYST++PZqW3nKlK0FPdqDiGBu2apcs0C19w5is7B0AwPWmr3Lbso
DOxT41/MFM9o4onz/QuJWRrW1WMQCZMcDos9D6FvnluaB2IE1R4y34/U4k4aegpGi9oKrp3xPBRd
eR50AyJsGbsBU2bwhW+BWoHhja9dUgO1OBrl1J91aXuLBK7knFLROUYmfL5/V4t8E/QgSny7JTCj
hO0feWVN8iEXlhTiMY7N5Jn55LLAy+nQOAiIZUI/bvF3G3fsvsogSW/cKykA8Yh5fEfzWFnpzg2t
6rFOh+ASWC3muF6M1KJgJ8+U+um58HjYaY+oLGHOwUlnCKIGq23YzHjJd3ACNmLqIn9mACoOYurE
1moNdtjDOq5zd2cXwZega8mxipY7qyC1yO5I+cOgGm97tx7XtraM1yEtPlHpdvs4RSLBFvpYckki
JC9ZRFbx9CjyWZPiwf62B851Tpk9hPiynonHIYFcLinrmO7h2YizR/zD47AMvYxRPvQjPg5o/uE+
7sL4NQQTfSpaXguikeiVU3omIz38QYZB7L6Yteu+RDVrFUOwo4wmVOTabZGeRlPyVLJQiIEens0y
o1PRnI1TsmGsW7+Vs4yWlSK6IdWXbBJz69Z5wUtPx76Tjg+aL+oM9AKlccTQe7z/0hiud2UIaGjS
1lV6WiDy4lpphSAhKn8aqIVvVZXNq/sQssJ0hyxKBhs7sH4EqiduQXgZkMH+cQ62E7m4N7ov6KFp
Q0rRqFcxFD/qZZd1tw2IN28wk9UfZkRMF8004KoN9Ry4VGk1dni7NMydqH37Ul/b9mcyR9ClBo4l
d+EW9YbFg1fnyV5TehH3FLvn0gn0evKPneOj58Ssy5QwvbhWMq5TdtjrkYAuTGUtITchv5KIQb/6
JZ9U4zWvBQXFATxOe2j0/KBc5FjQQodrPnfB2rbq+MFo5madkRh5lSYSdvS79aaYh9xeIVpFhRo8
Ayn2Lqltk0fPgc7TdqFEzuJnkfvVuRkyIH4xbVIG/WcfYCQuEh8m4tgGjF2naDVkrXu+f7ERROzn
YXhxess99wt9qM/HDr0+BQjA0NMcagI4m1GcpMBzO8/iyHo3JD7DzDZk7XJegILPEwHJdPhZ+cXz
6NbngfBPbNLl11A2JdVDFW4tnlCE2HggB8JDw9CDtZf0jsStI0pORgI35z7e2ZJYlCB5QLXQfPTJ
bdIVGlgiDD8U+dVSEWIFkYQPeSHEFa3IzhwN98Ajw8LWwAlap413gxKSUO96T53rzxvfRTjrz+wB
vViea1096sgpz2PdfEbiyP3tDwRDYSAPxtA+QiE42U75GuRgBZZGsmxy+sYu/9x6DHSahubWyMuD
Z7cFQHt+/WYJsS1V+TVu5p9l5Omd33wycIzNSrlHKeNrEJpkonmUO3k2InZM1LyfS0gKOF3gE5Yn
UNX+lg+ZzNOxP1YGioDS6J8IxYqvTlh8RmUyUHn6X1msNuc8W2MdFq9j0Tu8x4BxmWpoFWwCnvKn
4tw4AzOFhF7dri3mTQEXbY5En5aXYR6rmh0HTQM0weL2stvwbMdwWggarPf0cdbOqzI6wMzYdlTK
HxJNEIRQJFqX0oSQB6OpYbPOhIbA5PvnT+nGNt2AP6fs6pPRt8Xes2ZaoaxPdkJp6mb5kWDB9nHK
s4eeKejFJ10F+6l1mTPWC5j17G2VoR2cCm8H7o/oL7+waSoYZOqURLZGNNUFB/ca5V70uAj8Uzyw
vI8AlLQ53pqCG93Q1T7Qqt1gxvw1WKq+NpxMTefBKWfSue9DI9xE5uCc8rHYEjmXIABBEBMNHIQa
nSIlAWxIXaCfcgpUwh5G3T5gUFnF8lUNtDNjRcZqYqDHCzv2yaFHfIgV7WkTBoA+OZO6NNGHGOnG
akI0D5Lg1AQF70LIFJNKJz4BCIW0PvTyM6qg+UHb6hmsoWaeF350IqzJGU6ZlTSY7rF1h07VBD/S
pCcoimFRZeb6AEsWaa9Tj0TBMeYizzIDH5C4PHcV4yWPyfAvtxA1OZ2h8UL4wk4Bh/s9TCFa5DNr
j+dqTPvt3Gf9ISciKSGgfj2pIjnlHxXK8SNQiWElNaWVrcofUsfo1q1+10m6i8KAfuPULXq6qDr4
s0k34BYmMd9BQoklbhM5CBuVe5T/sb3PkIWiDGFso2zmO8zfu21egyIHsVhsDfWGeEESS8S5M1hu
8YQ5fxdWzonKy95BWu3BwuXD+j4KSoSNXnmhApVfo7Yf3vzWeS05OWayaZ6S4IpltXgy8QxD1IQz
CBmSNlNUXzxrsBllYg8rSE/c9D3Qldh6bVE4H0O7jc9jhxcgGEhL5DpFt80TkinofXIvua5du64f
ZBs/N4pG25/zW9nS5vqlRcxxHPgfgcE96HSmdwgQ+/V6MM5dia75PpHoJGc4JFwTXuWMHTkDgj6w
/8K2mcSNOrhmsuQ/jky852pema4fH/pFB+D3FH4cX8y4VPRyV77IGoFhGITVSskuemkmTPnDAIkQ
oQr4u+WLE7vXzAzb/b1oiazxCbqgsfMzNzxbXDqtAFLP1AgRdyiahNft1eekirfLTKBcseVNjw5/
NHwrv/jLl0IZH1VJXHOrIxI+/MF8KGt/R1ZifWhb8ZQKuHSN/OUZrSTLqH+TofaYZth0T7U7b4eW
4IOsCd0zY9JbMNjFCTNOfWksYPRTFZ7mRL2ZRljvyxJTmYIJ89QM8See/98Iifdf8LMCxGprF0Fy
Vx5S3AVrpjbZqwLgabSoTme8goyPfGtfsTeF28YL1W4vP0Vz+z0lrnBFVSROVqLCja3zcT+m3QB5
ENWfh7Y+b0XDc1zlW1uTfZ2MZf46m/mpRiR6bI2F8Tl27H8DVqwQOJwPlECHHjsuTqMeR35mBtek
08xnrJj8FMKbO9+bX3HGrQhpZm3guz2cX9e7tUn+pknci3BXvtb2jwYZCk4p17zNSX3xhzjb1Vac
79AJkSI1MAVDIP1BOUWwk7pi2CEGeRZW+cH0uJx9ObPR7DA8h+P8GQ17s5XOZxScikfqULGuzYFP
DIQE5hMFit+ji2EZeDKxNiTMNaVlbtARsY5kS3vBJHELFW81cNLx01AHv8grpx1k6nbxemJ5OEo/
F5X1HOKxY6ldAWcceLDwERn7uIqbW2+jI8f6zt0hrklsdJsgaDGCF1S1c4yjOQMAFsLZeB7RK8Hp
N8MdFB9YWOOE3zNBV9tO4d5FQ40jMCONryE7vc9cwnyXU9JvqTAVerHdGNTVl6rLvLMfzAQCLP8v
z0z2oub6bl9QRon3neXjuprpJ+yFkyynxy6nSUu6cl87Ew4Z0jhCI7KufRbxOJmGG/chyYPsO1iL
mWu8qt2HIPoKPRKhtgjsY+AxNKEnwofDhBVF/sSc2qeWJwER/EDQJJ+c8seEco1dW8kQHJwpZ0Qd
ncMuqnn25+N5hChQGrX3RPvGEJYV4KynbqvwD14L1ZIcFCTkLyYGd6NruptRQ42Cz8PKZuLgmhMK
klo3j0Oey4spfgFK/b3WThMqfD/tXoM21i/e8AmJ0011MatNjhEYWt73PmuZfsdgcCMt25dRIWtj
mHMzpvnH0BXtcyi3DPD9jWPXxHLOd9B78mvkoNroWn4tLPNVhcrHpO6nu81oo86bfANmTjiFKMvk
o93EuzaLzH2chI+J073YFhZPmo9t30E+87nMlTJ+BCF+lMgQKSthWonaoSc3mitWAsyeqHeFcTBN
5Z7GhtsnMsWZ/gaaoUGyWwnm0SuwK7pkQQb9k5smLRIAgjamPv8hTBGye0BcX6yVmEnTLDyE3rn5
1hqU5izfvfWYTNz0cc/6wMhyZuJdtaIhibPqzahQW4F3SnY2qUuV46/UUF/MPA2uUaT86/07kngu
KTb5Y6tG0p1kJvsD+o7PQwgBCbokscMLe6SOQlb7fLl/d/9izI156i3jUIw6fAiLPAJhFP2opcQc
CE8reqiC4UhE34RAZfm7bvm7oYGC0uLuXbFtTWALKrEFvVjhRKMCf7h/QWkV7jr0OL//LpgnsdMt
GxLXHpMHM/SSB0r/+RiG+S1FAfjwv39//w5loaIm0NBp3J0ZG4xTusrDmKrKCx5uOrSy/smDnCO2
dqelhkzXyEGNTdKP5o7/vrsO+w57EQPhTU38OzOW1Dz5vv1mTbCvhCBsxDSzQ2+kC/S9KDfWXOst
Ci8sfTGOSsMrxZZEtuElZTR5Ad6O3NF/VmoOcV3EycHiRAha5n3M4m857+za4BBsvOwhLpiQyUC9
DXRe6GHjD6VZ/SqG+KMcogOd/4l5cstSYqJ5rhnltJPcaxkzftf2WYysVnJJ+GrZntwyZz09/CiK
L0r1XwXLvy7UOFXqvSX0Eov7CWUoa7Wo2Wl8K/7EsJjejqpNdUR2FOFzwx41deBHhf7iGmRytsKU
3rg+OEOFTsPw0f47qO5S8yt2E/Btb5345rIvopPCBj2MYM1riKCiD/Mt3gt4EbDT7F4haewyougS
B28rbsvV2EPML8dHW4slne3LLLLT5KKnnUWOpMJznzKVseKt9IMzk1hOLDD+S20yW7ODnHU0+Okg
qCKKVSbRkdM9BYzE4aEGwFOy7sE4EKQcfZJO5aJboT5IKBox9DDHa7MLiEO9aBi+FIBvzKloLsog
QHrO1oyOnZXX8N80s6UrbA6pAcWxKL9lvQNkGkH5pp+B6RmBWifultfhbKRIye+dbqP/jRywnATQ
aCmkwQz6Agv+4KeMbXZsraiHc4gmVkcIBvs8mhz5Yx4IHxnsJfPCefErdxPP8Q+oucpd7guNazWJ
icW2K/f7HNdYPLI020dIFLMqxfwcPLE7rknLhAJnpnjqlA7OFop7Fh80Z7Y3rZHfTNu6dl491kS+
2zLiiXDkupHz009/pJ3L1rRBzh83EmtKVyFLLtUhD+W0kUGxh4PbrqehQQPatSf+6Zehr5u10dVn
K0E33xSYWIfMfsHEZi2MXnNbQUTiGQ0fy9GfrDLdj84Qk7VR/3RcLLDk1VgpSFxS6o+c8Azj8TYU
BZ8AWP9tPtfPliatNJ+dnUdG5V4a7pPvDmwUQrdi/rvg3cizos/8IUZ56zTTR0LhNrKIkHA6LcKr
+Kdrg3PC/YRhpiGrbUw2nd+EmzbAsxK4em85xWPDgEeqUbGlz5ELp+YbS8kvvK9x9ShHgwtccVGV
rUc537Kg74wtW2ueMSVjlKqBJxbihSgNPp8AScS2CyDBEFB1jNrmQM9JCkjosISpGNqnvYVJkxAQ
o8x2w5TcGrX0pKkj4O/5/oYJGg8cC4zASjb6RVkIxpt+V4Do3/Zxyd4Qb2rRdOVmRi2NfnajB0S6
dOVgb0ceFaFbX0Idp9saEG5qMWwys3VeY7vBor+NkTdtEw9rqJE+lV5irwMnm9ez4W/dmLXOhPiX
gxAWsiqYb/lCPrAOhZAsZuDOiqTQwTe/taAeiKejtE81EUKBSapi9WNKSrnOK4b2M4HGsFU+lL51
yHJmKRolMR7B5KUTNZHoO8iY3/MwY7syfUXZ9DXlRFu5JH6sIgQ1WYN6dgjMt3pi5MMEAwW9/NgN
5Ku6r3kn2t1c7ALLI2TKba9lzqo2UAzibCzdBUxcZ6k3MX+1x1j1KMcp4k1vSPekuWokL7hYI4+3
p3khfRQGWoGSklSnkxPzoSpT7ewmPdLYfcI68U1EQ7lyOIwLPW39eIj2JES9TuMZCOgXi5No07KO
2nmj/Wwyro88hsu2R+cbp58B9EfbsCJ0sAw/dtx1iW8BHyKqmrzi+S33859u31QQHc5B7x3DSn/J
Fb7tWfasGuZLqSWj08hiGKEJNs1bgkCN/iYamOSQGmJ8Z+a3PEjaTQYejuajvDAv/YE64C0s++Go
Wu9XP/s/A4cHbp0Zu0F75l9MOovS9d/6VNt1Jf8TvkuWq++9YxjUZS5B9FRwGklVjyfvU6WwBaIZ
xQQyYKa2JNQkEJbYrbtgm2Yj6RPGNaXR33TwrrZ2CrCIAItoH1Id/bd2Tiwm1H/YAC2PF+dgBLIU
Il/X9heD0T+Uc3YwR27ELuGUNJ486mX8pfwY8Gpk45yEQdZk/tWXkNaZaJGXBLcem+iaULx5Ywjq
smHGb9bk4gKgydxb0/NfXuC7rLf7CyQXUTG3sjgKzXfSvj4qFb6QcFHNN6jWS001UUS7dI6Nfc0L
h5M1jCvyDBD5ZXi/SeCQFkmy//0y/tAY8za5pin4HIX0/PccCmF3eHmRHp5Q07CkmNN1SYpPmTtv
paLozJYPs4oQk6De/4u8cbk8/v0JecBG+GQ8iQ7fXUBB//yE6hBPP+pgdZLLSrphXZjEMQapAT7U
vPzGIUAqFDKl97dQt+Wzf/eTBUYXjLS+qWx4QP/+ycIrkxIElsMKKq4fkX2d2sEgX4aM7jaM99NA
JIdoxtdi9n6V7qxh19+me7WXw1lYUhTzMQPy6PfM34oRRvLcnbNE91fHKb/miiIercPf5Knynf2X
K4Z3yjM915I2l8x7eeqUM/LxqYxPEuum5xvzaVgUBCVLh00q7f4mxZpNgT4g0LNnWRNmO2cXBLga
BWgPQquhdyZrOUzZuRv4g3XXTIfU0k9VW7Xnzqy2nUa/hzVrz94YEfn8Ix88SDtNwsKB1cQqR3Bx
qawIrZyr1oyiE9QTgJZZTYOjtMTr//Xq9CArcpWYrmuxZHz3QZWFXZu80+rUMTeG+U8qhinrLX7H
z42kEow1A2DhJp+0wqr43z/7z9ONn+0KYigVu08kwf++SLLAGlC/N+okTJjL84gvMxfdtnKDjbuM
Tf/7p/15XJH4eLc7Kt/n2Hr301QrrRq1pDrFlvFzKKsPGjzhfbqfivzXWAU///vnWcvx8u4ecHxb
mgvCysOy8O6tTeu8ZvJROqc0CFzyOZI1JfFeNGSSl3AQf68IYijB69B4ripdIPOSPG1LjyHgsvKq
tWsfZVg930WjAK0S8iHoqoYAEJADy40Da25D5zFsiOY1mOT+5Tf48wD1lMPxxRtmw4Z6f3QVcR9M
IGHtU5QYLmGKjO+TRt9EB2FodP3xIITxWbIIUz4vF0FVBwx/ZMa2yBEHD4UI+JkG2MgqsyefdYa6
Ev7x0Yqr8HUuPgROPf/GwH0f/yf8Wd5+v7v/xP78edh6PowPIXjbed6/f899a4hBozrWiVEDA36H
bYfjARFEAXgUQQkkejE6MAoPc/P83+/WPWf33efNlYyPmwG0a0Oj+PflDDBH87Nz63RPHKqLeVoJ
D+VOr1Psl2zzA91PV9F60JATYCB3/jpI9HGFxq//y9Uu3pn0l6MMg4ztCdt0lHLuXJR/PJ17My5k
BBnlBICb82pRD82L5ufG9Rft5+oDXTk3HPWh4RrlX+7s95Ge/HQfl46DoM5lYfPnscKuyzOLaHEP
ml+YCYK8juT02fH2ucyegUXIB+kACMzBTYJFTch3yEKWJJF6c2PrEGSG+KaFe5i70nns5YnJ/ToW
utroGTVDqBIgICwuH0db3OYlzKUK7FPod+KMo7k/Oc4MOAcUQesUChMcK7cKTe1DGIcAHudmhWHE
2eU1eQzNpPxtjG10k9j5cy/bQ1f7xZmlxLL4czBFrgJOMKJCUM2KKYxAxFtIvxrKdF8LnmWieEvM
8NmCJrBLfBaFgwgOISANLpRN7IbjJUwstcc1Xa3CyrgI2U9vIxg4I0GVZOTpszYo3ChqL3DYZvZi
PsvOho4q6UxIzl7vkeqRQXZIb10TCbqzQvzlcrGWi/PfF69vYoSyfB57NBD3w+wfl0sR0z1ORuCc
wsH2znPqENqTf0uixnvqW/NMhuxZpxOagUTQyDQOIeQ4vEm7do5wLFguM2QN8Q22VpftfTEwJ0DL
yLIE3yGU/g8OlNwVDgXrLy/c+fOO902XU5byeKEF3q/Ef7zwECqXFVADnu4yUQeNyWxMv7owdL7l
uX7zjOlEEIV7Tec5wPqUsZMuulvrAwCnexBkD5PRxpCjQvlwCbJ4cctK1IN6XLPslMc0LJkrJh/D
BWLSs+Xb24HGclSxa2hYawn/s0wG5PXCyO2zzNjkg60ITyT+3e6VVUvff8lvOKY4GP3R2mZWvBCd
/OFs5/JpJPdzk+nvOkD0vBmzmE0hR+ahZoKnh8nfGW+erDCl5CBc78khM9W95B1+zIMxX2ncYIey
ReflWMOXvxxpf9p1fJNnNKeIkNzE1rtHmFk30dxjnD1l3sFn2PPQuDiLkbPhL/IzuQrbfGIQx0ow
Le3ylNWgzscIUUTqV+Fep3853cUfj1QlefdtgYWIs81+/3rquGFxqaeFluEMR7dBUgEkaSxN/RDb
TBLap7QtyrVboXscTbBkM0r1wmXxBoisuXSxiP5S6f556vOScDVJEMM+T8v3BZQ3W2iyGR6erCiW
yEwVNIGAhSH7hjQSjGdI2GTLaU5X5v0TUZHtOjd76wyERq7/8nH9Ue8vrwWt8YK7onh1lpv8H/dC
jjunasC3n5xQ4AvEnXBs2nofswaEGc+HFlgW0lf2nptWGWLjdrw2Y6gewzQrVlOd39jrB/w7nb2p
6XZpJuPkTHz8219e6J9PJ0VBsTQlmJtoEN63ZpmM4lFV7nAytEVSjMaOlIfmBXUs7GbWjgcGsANH
TBM8BoF/MPx9XXJr+3EeXYz4Wc6YUAbX+RCFWh91D51Kay+/kCJ9jXYjQt/nqh7zNcfdQ+u3RFxa
Kj+zscRwNFRbq+MYLtOm2kz4ibdz6X8JCsIYZuSf5SQDQC9tjs6qKvxNVCAIdxKb4eIirI7qIN/1
noOyUDV7iVLfblzn6NRyJBguh4sHI2NVYRY6OxGjbZRpO7vz3H3XZIuKzC0gyHGsdI7yd3NZxJuO
IO9H7umCqeRwYjYaIG8EalfaTnEeJWvh+5cKa/2O9El7f29AShZ6qF9le5lxS+IOKdTjPCFB6Ld5
51ofxEQ5n6QheJPqS9bQ4oZxtjXsVhxxcP7SJnqQXs6kbhT6GkZOu1Zd5z/eD9GEoeHZ9PqXqe6+
mOWMN8LYDiitLrEwnhsL5GNIxGXuQukMq08s/BM8B4QnKD0d7p10HOhfY4GCPYFtytHKXKiYibsR
WcwzLg8Oje2Mf6k5/rz4QSwhp7Oo7oHNvG924wKHDGqu5hSnBNSmen2voauB9GUpd0bNAmGY/u93
vyO47cEhsaRw5ft6sw1Nq+1HUu+8NG13pCZcs673z+S3ZKDKVQzPUe7bNmZKgyorx8zzW6/gdMq7
/PdNZb1rcGzKdNezeBJiBnPMP+6pAuuHqLUDnAjpYO2SBcZNxCN48dwj+91j37CPKgquBD9N5Nck
YCK5Ep3S9T8mqbGLQEvqwhuucVx8oxBhcGwZEL/M9Wjk1E4+q/w5epKs/0gyjrv1XOqdkzbbcgRD
+d+/jCAC+98Vic3voqRSkt/Fggn+njIFrIBMZUTbp2is441nROI05455ypuEufb9z1gWCZ5dvqRF
tm6qKT6CLJhPSYsTenX/1guQPMHnzLPdJI2P45jOp/uXmCoeiftI4amdzf2vSJNmeMjoApRnO58s
MLx1DSJWIoRjCVJLUkcwUDx201HXM8uURMlT7CRGvoqA7P7/b02UKWTksPUgR+6URN60dVTz6w6o
i8t55PnedOT9NIGzJqqX/OKgR7aUyfxgO+khAeh/6hM7OGXItQOv4tceAVq1y7cTZiEWEqdi+XL/
zm9iGkpAHXzFnUyxKs2nwmkxy+jkpQ1s3NIAIA/0otlhVPbe8oDl1WP0UgOdtDjFUMzVr3kL4Y2U
uxUrq5mgqg9RHjp7t8bOxi4BvbihoC/p6PXuzPxtv0IviOUu7NbOiB+om1jLVJld34z4q2j1KZB5
/TDbEQW4jsedxKa1MhvYOnmQEqiOlsRiufEMAUO8FlG3adCybMcgZVWQsWAVk63PPp4g+Pv8cco9
7+LmcsPsOdhVttjdy7NpqG52EgK6CVNvl9ltdGgxit1fJTvwa8HuHb4OUbSmSxhLm1rxxk+5Gmhf
2MwjEdqozGgvhiy7S4L4ieaiQnJv2fNat8ya2qK/BUFtviah6e9J00Jy4wcveP7XhNXyGxm15LnU
VMYmcu9qP/saFmH2WCcIZssUBZYalDre7To8towVWakpRPkeMUVbYG8Hz4E6qTxwDRJyWESIV6VR
7KMRIHPY0E77DkyppvmOd/bQykG8DnYqCbcNDTygjOSn0iHTpxCL2sm5OCnKsxAfxb5F5LrHuSVW
McCWtV837B4D9YpgjNgy1DX7MscPmcLAbr3YYP8TfmRG9IjVijEU8YheBk3Nyu1DSLOPRp14IEIQ
T1MMzxQsWlGLz5BBP4IC/OwRg7KJughfKa74o9XpndG7DhFZAitfWB6VicUfchep6b31CeEstXOR
2dtBE2HZRNuBH5p0erzxMletwh7/e0JppsgOPf1c1qjUMZI9342p0yLLHWv/1ULfxRKGWaZD6Xcp
xu6xFPA7CwOApTcgr+qzGEp4XBOXxGV0dxcHKGxvJKhifIlV/F1HX81wVpDiRLYfIvR9k5lZ6yKJ
SmyttOu4DLheZ+tpRhnzOqARhwmXRYiT+GNWd1eMPILT1lToRpguuN2AqCWS440oc5YgfdLs8thL
Dk1tQlQz4Aj3+J6TDPPiiOFvaxN/gAs7kM/oBfjxs34hOA/ImGNuE4NUEXtJ0El48q69lJVnebQn
Vb1AZoBbreuO5YmdreXMhrXIFv0R1ttNy50PjHqLgCA7LFheREPESDb2FCK2NZFA6ujCsCQ62gmn
UGNyQxDvYey0TBv46Im56VlgXRWwssFzqZ8Gjwe+y4aanBYUejgLzsN+Sn9WKVJRtH3VxYzjRZmC
4SRDWHnxiyc6lfbCqDfbMoD017WbyJ1XEj+eGWV4BN9ClanC+pW6dl0CGn+iYsKy4jfXooVW7Usj
wRPxjHGHMBHdccY0zZxt+oUXGdjjcOb3j06qAEhneiMIn2K6oaACi4jlqh/cekdSrHczwkY8VtxM
Ne3sOkSMeYrxwS8D3OHU18YFuB4xsizJOvNzWQHFRj/wmoJ+4kk5TZu2Ch8REHsvafqdBwMb1kZ6
pzan66GTrEML2yZiXjiomCz6oEcIdfNH0bwylhc7E5T0mgiN7DRmwE9HAPKxi7Wk/ZpNhd7HkFjX
YQWmWiNLOpel99yYI/xU/2vUhUcfn8wp9RHBTYjfdzFrbcLHRLhydJ9/yNMPELbXI26rc4ya/ND3
FfnofDaGwyNO+w4ZukWFrtG1KSsrjpRnI4VdZ6D/EKX/WLamuxu1qfdBmjzZBaO+dsEollVhbwwT
T1qHwvwY54V5DKf8A498Dio0qrzbJoM+v+kwJKFvW1MTQweNSMDJWAbvw44QwJC0qGWbmlSoiGyv
OVdIp+NV5++NuuJuNp0HP5G/0lCBm47Yx1psaaBCOtsY1VQRsu9GOFvCl6JcroONKuy3oJ6sFTQE
a9d6kNLjLH1Edc/HkFTmpoH0wAZ4wPll7MMMowBusfmBlSSDNnP2NwI38S7CtrzFFUOCylzjlYBW
dNbm1epM+UDbglYNPs3joAkaD5C1ok2yJPgxWe7HVm9K1/IuCOi6bemUEXlpubnnfT30C9aqrNPx
6Mgaz/nyn2YpDBZ8obUg3fG4OcaXgVNo63KEepxBL7UVJjC9uxHxxM2Gt/tSc1TmblPc5qks9kPf
DutZKwwnfYrFJ+hIYQtMseWdBL/nOngpJ+iMuMcubTygypvH5Kvpf1Tpgx137hcFb6Nx6gy/FnE9
cMn7F1Rq67v2F4Ara5bI+Zq7ClVhkkVHuPAk5Br2NS/saat7faOlJL6lPni9Px+FubEppWiMxh/I
OXAf5s2T6/4/9s5suXEky7a/0j+ANszDK2eCIkVRCkoRLzCFMoV5HhyOr7/LFWW3s6LqVtp970xL
laSoECkScD9+zt5rE7ai14ZzsEfvUuTxxaTH/Wj28ru0m2hTxNBhez04mF2prxcLqS1ptNl6jIWx
p0TbjuniHnrME8Qk6ym9OE4diQ1sXtJmGPop4dTsHsu8NTZ1az9/jWVGSMNHl2wWnnf1w9JRcAyT
+zBU7clWYus5toDZ5A91ZndHMx8ZJ0cxRutpIFk6EPPB4lHI3xInt6r3aZwYD87kQgUt/miHLLhE
yIIsGjz7Yemu7WwB8YsjsqKjZQxTI9oky6ki0vCCvgxJsd1oRybPQF70LtjmvBwpkAZaQRAEZHar
Az85O9gn4Eb7D23nbvzFIoolEu9fzvKB4DifQGzy1XookkQoOgEEmWAY1l/DkKGxgIFPUKPJ9yRn
dMi2c0qPCPC/uWWej6ZVF8c8a8iBLo2nhu5INn7ozq5FjGB3UXBM0ZSskqjJEehhuLcrrPdug/Vd
KAsjDlF8wp3FoC75ibR4PjSDdUXRWm1k1jWIAMYo5JCHTh5r9Npo/e4hwp65h632nkaWdXaWXhmV
sqOpF2/RLOwd81ByPUvMCx5en1SvhlPnuc9B0axz4hDCSCXIuDUn0LwRz5XV66fRjjcMUeV6kDbo
eqs/GNh+icGrb/T2Xkpp6qdiQa8iCC4v0sJhvD1NW+lZyQU5yU4s2JsBlHgPxjhgPBFTGtJ/NLaY
MoqQtmDJgdm5ulp6ZxnvQkHz6HFhM7aQtx4tP2EBGXLysJ3gkdaJmyKgTJkIIrBk7Nf20w+6f82T
+/QFOIlzb75+1aGIpgHRWckD9b7FMo6kW2uHbqtx5xOvtBDWTOgB80AuzsXe2PYwHhF59JvY8qcn
LRBHHV8z8R5ajxLegTJETNK+SrzHTLe7vVYWmGYWhHcwCxCq9OlPb8qX4yxGHKtBeeuMnA2t1J71
2G72mQUP0bMzxCeOwAyeRsdgbptbBXvfMjRX7ZzxIWp4rHnKXyerf27L+e4aIrrRLUIP1QD1nTBZ
0x4CMCOzHjFfTkZAn3NqwduENW9aTkTULY8qqmjVlUL7Ia3iESfS6GreZwSMtUNb9c55WNt05vCQ
dkxH24Uu6JAbxy6vqG9sro1CmapwgPUNzqPJ7cWDhT/04Lb+T+gAJs6xUzswJQNdV4Z5Tdag7QQW
xg3oTr9EwD1wAsSjjFMxF61cuHshHJ9vrWNuk6CpnlBj18c08WdGAeOTb5Xeu+AGCxZsQWPRV0AC
wVA34EA7VpNjGkO2necxw6AeqT2Do9ZcJmFmv7mtRj1Y9UiSm76BUoxkLeybNj0mpbzG7VLvbHsB
f5ygtpldFUU/XePJ5p7LeuviLezKHdJvmSbmNbLsx8CZ8YAIq3iQeKmDtAhefAuPI/K+89jap0bI
7snpm/5pmlBETmTtrdX54eu6FWjC16KD4dKPKH9Hz5pvs+iMSzZawZ3dJ9g6Ej08Rp+dbAASTOhj
FeK+2wRCHheNcx4n7LsdCPukgTNea7oJmLnyXkmjcZjRsdpGmb5uyOM8kq8aPymkTNMhjpf5bANo
subncgBaQCDJwS0wdtM29J8L/3u0OABQjOAZRDvKQsUV4bbu1v2Ssq2rccEIGxY3Hqq1qY4YI1aA
W3qbyNUq71Y0ztBcVfOxJHRn5Xc2iJppmsEBTNt6pB4oWrIn/CJf9kEhoBuQRPfAViPhQ5gIkJrq
k1ZGsGWqYq77riSGw5zlUTdwRUSzY+0yRHpnq7Z2iHnyU8mw6Th4w4M5J204M2Txne7Kj0P8m0kk
zHne7IcAqcasD9q+k3LY15H+XDEDIO0Cb5Vqby198lFNzHADnK+rcoyyByzWLM2m+8II/kVU8tJp
uLpsKjhZ9RmORwejaJ+gUO/wehp7rdAhTCqWUZ859zTFg9P2Rb+NlKsJq37/2LRTvyfwEZ+V4Z9Y
SKY9/mp/Z9L82qRj/24OowWSbFqYJqDcIXBQrWGV1L6RcWjEDicDVxIh4ZsXhmXz94J8zUzuyqJw
KW0JeYkE8vYYDjZ2jP4ihiEPjSEKy6GoT35LduTQavsinnF02EzBaot52BciaUA/u0W2lQD0DNYp
LagLTJxd5fTdk5VRSEZZ91MmgaTURpflpxP4bHLMc5O5iwtBfgMgZThN8WCFZerQMKudkegfP30A
otlES3ye24Rw6wlScMeoBAk4mBOXIauT8BpWqKjW9C2wm83iOHqde0ij+RIjuDzMpvnpddI5l7r/
8BUE19t4UlqZiUOCLHOja9YPG8Xx1uVEwaFpWgjtsAlC6e7CZ2kwLbb1UYjbFwiK2kjnxg9WBmS2
L8wEUnPjEsl0NbVJd9ac8aVFtbjuh67cEkYTcWBPxy2ZB8WZFnIk6vlBOHPoc4YIGxBgI8q6LYrf
HKqW2528zHw0hN/fOJ9zeSqDbJleiPwN/TywH/HlngB3z4hu7fhK/34zZUG79eIY4rGHrFJqSfvQ
tc1IfkT7aDSjfB13aMpXjR53jz1CdBvXmsrwuXgjyVFTwjsPHoIAwPqH6Pg/flkPHbFUm3msHnOs
QhsjRn3Z4qpY5f5wb0frhWgHic1IAjux114WgQmDQbRm5f9ZagketMJsz4LHPAbCuWt18INaZdXa
frHHVkuZS1NjX3QVBpoiO7d9ufo6ZXYkWHw1mYrGtY6VZ+x6g9Hr4rB36aprGUzFpTUTCt6xeI6s
Pw1gXNjDW0lZ5Rz0tjZffWi+5fgznvHM2J6ItolZ4I80OPbPpuVvsVkam6gf4h3OtkOMOyZfrH5r
T7BjkiA54xz8wx4p5GDGoxU2WmDFA44gBNO41cyX3KIlZhij+8dCmMEPbbHic03m71L6xktQuCTD
ut+tyZkezbQ4drpXnLK2vMUdBy/bsuG+RPOTIDMABZaWb4fc9clMbvxjOpgnwpPktheW8z4ZqbPV
pHN088p65Cz6wCVfu/18ZMBrbrQUj/FXBVezuhop04sU1TG/UoCgDQijN5FdgV9wv+jeZ2LQj8KV
idF7RBYgJPdqj2I18Ti/1oJlJ+itt55rfZXEcjhayzTjrNIIKdPllmUi3aWDOJmSEehkAHFnrMm6
iYAM+NO8ySLdwuBAV2LO7GLjOXTeI8m1OY3ojKsaO0tOs7LMngNX2St7hIOoffd+a2sb9G9w8RWP
m4gyF8NMdsY1RrJ4tFSgd7AILcv8p+cC51v0LKAjOCfKK6gW9P6PJku7AywRrOfT8lPbw+XB8RNc
hDmK0BWmWM9WMm2+8F1QBWAnzcj2Y3NoQmHSrP0STTIozkOX5uUqdwC6ODFR815HF5ZjnV81/d4W
lN1BwXGKLcid0POqyIjVMOVEtdRVOA35+zi46ZlSvl11LhmMPnXTMamHJzEE1tHqPbYUSbo6TVM6
eep7eicfjNKIN5ZTTbtYTN+F3Q07MZBQkucuvU/PI6HVFxz0ZmVRGQRCm6TXD187/jhAkqjraddx
2motfGFck9hQgdrNRSne3N48poRTTJ5+wUSrO3NzrGZGZhLgENCVNXDT+YrE0yOLgEmp3m3n0bSO
EYvs6Lv9adH1p8XPjYvoAISMnYZjWwjuHQ6ivjrsFEP0sxNQE/xu5GpugWz4Tk+KbSCy0Ab9tV58
d1+oYaKON49jFDnLZt3umZ+owHAZrxaIGYdowVhlRO0P/gzzizluhzQ1HnrRXkwxu0dNYgCnl34N
wvpxDbHFpVvU0J3C6XLMcr3f9Ebjb0g8fm4Ks78VXUbghD3QStTKa3dxhWM/ERHz0Pn1h+4X/raZ
7HbvI06gUeGPOzq+xkvLVnWsmHrUXX0lpHYNbA43X8SGgMH8iKSZnJgCvEUufaXfSM/ZrWh95+SO
hbFh+bh6rgQXINp4bWYs0Usi3Qcq0Uk+0kPeWASerzJop09oVhnSta5cOa7ouRtz+WjhcsM43BCY
C2X5SfNZbG2z9w8RkJk1oGYgbQwJGUWoK7eFCoPVd4QAPgDoAkzPIBy8PsHDMBoakRDvbHq73BjZ
1zRCyvQgdb8L+Yef4M7SmogjJskDF70r36Og+jE6NE1k8dKXpvnNnBbcpugfwXo0J9OZ/uDMn2ww
TZXMLJbkkd1qY7tm9dADKtlZuLZXtLVhKsT2rXNA4LNwPtcsRjLxQ4eiaZfM9s+mlekdvcGbbzRb
ML/dnw79zjj/5le+9TCOenK2WZANNGUP5sj4wKfdciDK9k+R1gnWhoLJlTXZ9yj6zonopaRjdKvj
3CJtLH8cxkJnkpHK3ZIkGExFSp5XDJ61op2uEXT63DU6t88gHTzeLXHvETlt7UJPKnHj/gmP192k
BDpbDalrqb43KsC4oUzykWlQe8+dkeiZvGu/+8qKEIlmfmzbWn8SRvWGn665yrr/rEZoZKbICgjs
mve6ED1BG3jRLrXE+5GLxd6ZHL0O/RgQ6wSb/xLP1xEKUr33imhjeRmiYFpsawgkrFWuAhU4RKs+
dKinwwhCuAuvPVywyODnQSZ7RMlJoysoSHQ0q2eRza9Rrc27BITuQ2SIk6VaI66cJqptDnNl3ckL
Ojp5MVnKNto809Ud5bd8jO3rJPnBK5un1raCarcgbmmGrf6cYNk8uJPOzaG+lE00PuvB0XYL/bGo
k73K6vgWJ2LrmXr5vWO6si/AVOy62hi+eW15pPDfTC5u99U2wqvM9QihBlQkIfSN/C6AntyTABu4
H/hbclmcYiDtekFGFpTO0RugT3GK993hVCeEhxNvgR+5yldqJJ3hdwBfN7rb/Y1///zzOq2mFf53
/mW/3oI73MOtOjkX8+q/FK/uH3SDzWbVi5WwMPhDcmFstBmoINJNurax6GwDVmHoAPIA3rh7EP5j
Kp7RsTewirsNqtm9vdluL9vL9wvOstW7vzLW0Wrezltz54TtMb2m1+nuv1mfYG+oegk7xpWsoKoc
wFgDbkQaEAIpnG1e7vyfM+Oqg34sTvIqruZL/71DtI7PBE8UschEJOmgKjc4wbRhN4o9vXzcqyhB
cJDol0SWkqT75CUZm10PEA23FIPKsfGbAyDEaR9lo40Vn/ymzJLa0RfVBdtdffHH5Luoy5kb1d0y
t7Z+5hQCK8pZDTRo7h3iqn4o8km81w0wgHHW6rNEcncdhX5fCOLoxVS88km2X6Y6psZMi1c6yWun
Q4KQOwQ9mK1tv1oTAQRLRrmZVScLw0fFk3h+7bbuCo+N3F3JmseRGV5zwFXR89V7wlfZNsIlwUG2
4dcHsj3bsAX3+etLL8noIza4fjIz60IPalsYtT0wefXl12d5z6UxliR3MU4LmXw9ENJS0rndteZc
h0Hj1szL+ey3LzumI4fFmTaZb1VhXXqQPJK45aPBvGw3F/7t60+WiBSM1OnoEBtlFUaZ9eAxICQW
kr8W1VMVtlNch+oZCGFqf/l+U3k04fDgVMIow68PcRYRI5fy4X++9/UZWBu17LNnF7iWDfWYfcV+
HS1Ru6y/nrqTNpwrmemuY6PBhjM2YdTH9V4OhOCc9MYc9zV4t8Vx/vHT+z6tfj3Ob9/LWgBORkcm
F3PSb0vVJrvOMzEy9Uk6bNjQIEJpbRVy8qnCHltnUWXLHh2jydJjJjiEGFSbhf7XD1/fi72uoKVX
nzT1qn99YB5L7zQNcj7O7gzuRkMiYems+pOTQtnqhjrM1QMJxvu/tIP/S/b/O7K/5yrM9f+b7H9L
6j/+/K9jX7xXf/wT3f/XX/wH3d8z/tswddNApRG4JsR+9P3/oPvzRzRpbdKF/kHp/79sf/O/+Rvo
91zfQPblmjgw/oftT8dOh4hF9t3/F9ff9X4TP9sMC30LPSvPgeeFrPWfhXBtF49dGQT1QWOKQnp6
8kOGiau/QNox93pUX7teH7bS6tgNK7KGRDC7u5roky4gL3MsvIsaTZRXv51e/Jo+p0m1EnNWstIH
vyfZDDQU5Ih3lAxnSGc7odnU+eekrPFno2xOn9rKu4gsaNaOmPcTaYdAr5lr1j589Wi5oX7zQ6N5
GuiSQ8rMWdUxJRpRfIgB4RQwtzeDXw80HYpy3ebUgMWo09E7e51vbwg30detZoe5VUgooRBKSNXg
QOZ8wvU9VdqPOk9mOuP6XcvcS1DRaGsXJLsDwuGM4VI9kTSsAuhBDxNc1nuXppjYRmfjmhfFYbC9
PybpbbqgZBDWC3Pt9vYhsMAsoWvOTXtjaWLfduPLYPPYANoDr/xTSHnT6FEuSfynpKdkDZRHDjFD
I4PGVHv2XLqpkTmd8whSd8+r6c3apqqmJ6EX55TBKTUMKaI1f6XZ4Es5akIyQfcuSHNP6PpPdaBf
g0i/JxrCAua8EeWbMHddadwB7KFF6rZ9L2GSFuduSD+Nhl1XS1+jnoLdH1/MxHkb83hbQt7ptxxa
LzRM9+Wcn908ezecBTIfv2ZOdCqpLIkeHU3aFui6mKIBx8rPo1wQm8hT5op90OWhCNKwy7TVtGTn
lKOLY6RnuFE0xWhRET9nD5u0JrymEHtHNdFKdRzVSTRz31rZ7zxNXvXFPQ/yVS/g8wR28mkRz4h6
AwgVc/mIKLeotXGDwHLOyngF52hYMVQ5jDxy3UfLqpjRmA+44QfrLZ+K99iBfAj9wzeuTeIww6Ft
XfUrw4xDvcvP6h02InEfe8aqS/7TzotPJ04+abDf1MvYaMu99bmo7eXFaFHw6h+cVRO6XGvAH3uJ
JrTzyVOv8mObj8DmxC2oCC7vanFa3AbhiUlDwQrC2RDXmZHeKNOwRKxCymG9UHolvILNfDISRCUw
SQk9/PRjjFL6PK5xBex0Oz9bznJX1+TS0smh1rSdNGQi/OE3Jqjd7ZzPL24ib6Kx38Bghosw1hax
nl2bvX89Bnl7q1la1x44SyywHo5t/Bn1PtLcaka6WLx7+nxybXo9vCsJosl8WtPKPNcDjFE6Dqme
vjlj9tkhbpPWsCu9LNRlgXCOIFvu81KmHMdgiHTyPlPRlXD252y5pkt+zsWwazOuVQ0eJQjtbIbI
Md3sYnzptPI8qeWAUi9Z7sEy3qg863i+ATa4d27x3k/fAzkwglvuXrvc1Ts46vKkFbk6Er2rF0Zd
j4qV76UCFxD59vAJJgMopDBX6lciFHYzOwAjPfvgEBKy0trlKnr9OphiT3lmzuUxtjp+HjUov08e
eHiWYR4L562fGQjRPktt/ycm4yVhTYjs8XnU2NW5tvN8PqnnVpBHtGIs/ZJCOs8Wc59lFUwXloKR
majrjJsl4l4fy3FX9sXnbNvbNH0TEzzbdH4x8Ririwmhzw7K9D0a4o1Z3gdeKWvy3mYVLgQA667b
x14LnuMGmIKThRow29oaWaaXq4dOKHHml1J3NkO1bRSlZJR3LxN7HycsXsr03Y+11ymInx5gxF7s
Tv9ImGKmEcHkJjndaHUuKMA+UEd8q6AOBE72OVTyZI7GuuVi1uJ0OwDaiN2Lgc1Yg01UP1j1tHGF
sZPmQG58jireJatwella/drYq3ZWnzoHx1pO1k/o9k96nYVDR5fZLM6cNXdwTklQSbgkeKU5NK27
H9SZj+O4nIJmeEHZslsKzPrRzJAwP6v/tDRFURBqFpfX7ELQRlAF0fWDZNgr8t9dZ9NoNrnFADlA
n122HaortVilPbfVYowoB+MiNLzpRS3Y9typyftjwM42ZMvdyMr3oW2/mdF9LOcXi5AGyG/zh5n8
2acgsGb3om5JtSYgPL0kGe8dN1Fvco8ZBkaGKfbfRoXGBQ15wUf21o7OgT0xWU36cMMbihKgp/k9
XZMhex94jKJidQvGczJ7DMgsl1utfM8Cwf2RPHQJ+cj5uTS9y9cdRwCrYXbxGj0CkBbtYlRRudW1
5HFKEXy4ZFatEml9W0zCBmPiI0Im49BbpQXrPY7WkApe/ax9l+CBDk5mfGSxGx/bwFl5Q9Q8WKM1
r03hhgi5YqK/ZLFNpdS37gwizHNDtrtvRbrIQzbB6k5AMhRj/lbOqNTqXJ5kXZ7AQ/2wNMemI+Kr
oAwklFFF8jb77KCtKwdiGNrh5VjoL7NIptDIBOoB1x5/ffb1Pbmkci/KgZGF+5QmmbkDe8UIJEpt
BcCyfn2Ai/uPL21LPW1En2UfBv7Yh7MMuhD53ivtmnmDienBQ4oX6kFEho5WRGvPwZ2wxvduhF8f
hGyNsIR7QG6i86qQvYtkvg/CaDfXxWuSgjOIh0iEPkYOMlsZShQTpEKdzo1nJEdZoqtO8O0GI8Tx
wd0ZvrYlHxtwR06MAnLxsV+xBwBuQBr46cIcyJGAyQqErhw286r12o30+M5gPmgNHYOyrxgtMP4+
NbIefn0YzXk48eSWw+Jxbkw6WAAk9q0G4M4JrehCS64VxhOSqu0789zCeV+c4JCwC+A389+7ymAU
OE5+mFbjD4ZkShaYbA2kYyNUPAbVM7txYd/d2RtIdxfVutTcnOUGq9eAxymuuLCBn30UWh5OlXPx
7WaAk01fpvMPdSPfxgaQ4MJtnnUsHtwClRxvZbDQ5pdrbratjCh0cEh/L/RyeFRJjSw2Rt1vfZa/
Geoak1TvjVTKi1OKF7OTLyDNLgXzojby94uTvqf2QRPdyXbzv0vj+dcyOTCJ6XCVncZzvC/8wF/8
ImnGZZiJvKaPnH+2Oca14qXyxEvkz5eOaYtGpD11FNTOv3GWGr85SynQAxOXmW456NQN3/3NWATl
nTkxdoVDFBtXaTXMkwv3WAAHZH2h0Ekh685FtNIC96JKpb+cZv6NS/R3H5F6eMtyfI9nQFIA7vx/
Ph8Iz5utjBHkwaRfr9aaKkG93zb7QL/lhrjRt3+H/zzMTymDR/jGby2FbZLJv5W5/yZy/3oivolp
1MdHwP/+8xOJrSpIfDiQB/XmO/N0c6hMyDonG/xRIo8zi+HmeSBjWlQXRoe6c7xV5ERUyD2Qtp1k
YB/SCkSm9/qfXyKPg9hfDYG/XiJi2/CFG47h/e79bfIYvDi2kkMwcoTSadkkdKN7fDezEBShNIvs
fPz5dXk3CHfSQn5Qib3E/bV2lPxs/rASFoCv8pAO+zXem66mwH33ga3LyiTaLsoQaju3lHuYx3tV
griB2OeZc0i4AVSVrg/cKcV8K5Ms9EtQeJZzgHC2Bae1KeqWFIHphmx4a9hvRBfuWja/CD99Ncp9
x/AUKcihgNud2wg5VCjvRL+FhDE97hnxMugo47sWy4980V/d2b4E6DQ9q7v6xniLmvKzDUZ+fPbe
AdZnD1ubtjetPK4apLWIAQrOf2U956tRTC9JV1d/4278zdPy9Sbg5jLJwDN0x/zd78ZYPChr064O
4GV2dq1fx6Agbu7nV2U93xlUHf/z206b/d+877ZhqWw9H6Lu7zb5QBg+Z1PuzNiVp77InrNy50Jp
zWpx69n4dqio3+XMoqZ6xPo4vXDcDVu7DC3qeuQwR2N5TvrqWNXnpZxuQTAybq0egZxwMegUpMUk
r8i3OEiYjz2hHgNqG7dCNj2ydYjqYWE9HCnF1M8VAADRvTkTBlwKUHUqKLgSgqQMDXNGkQzSz1vu
E6eq0mFGliWMBX+4vQE7Sew53++RNJ4xsu/S/qefCMoUVLaBC+NoNvKN6TUKyYrtQPjOMTMcbYOM
bxWvythUqIZi5CqKzpEfjViV8w9jGBk/Ty8mIqRyjB+rfL5jM3mhM7eeOIJRgVtvZkF13NXbwrG+
M5Lb10X6ropWYgb2mVNcStm/dqP8mEzKsSrlyJ7c2u6IVcdB7DvxGqP/OgNvOie+/WbWzkFMYWnL
h1nLPjWzOZixs/GRFcqmeDeKKAREhVRvbizCqJyDZNWeBv/NnYyrOu5RsZzkVuN2dbxf5yTIU7Dz
WXaTsK2eZpNNi99DZacEbnwR0CUxpG88YzoJX/+IfPviQT//m0v7N9/ur0vbQ0hoKNzGvzj1sR6h
4yQ66aCOb+pIN/O2G3cval7Vr1y5zaH6m9WWHte/LGmOrnAkuEJhwqg//8t215kSSzd5ogcn50DW
czCt/35L/Te3rOfin8aOZWAv9H97kDRp8wHZfXXAt12thNPTxCmWl27O9/BY1h6toKdcb28L5Hbp
99vZ0E99kn+qKrsLllM2uNvUYmABtIpOCzkSyHQ49kym/eaxEHoMQIAennpkDH2W/fRdHqadcibO
RmgThqgW4hwx3xib9wkrH85I5Npw+RtZnns3WM3eeLN4/4kieDdJoRsGxikVT5NzmWctDGDsS97Y
h9miJO+rs+PdFsSyDgcd9STRJYat616k5b7UNC3ceDv5zbeGDoMfrLD2X3MrOwdifDE85y0Gaum7
2ZnAy3NixlsieU/q2DTAr9YXb5M7HXB057TEj35E66OnX2B2nJLo7kGwq1/JagSdm1Rb6H20Ccz0
02G70CRnkjQ/T3MemspByjvpF9ZB9RXUw+kdC82UOW+VO76UfbfNW+8Nk9RaHUqCGbYfz4XJ34ta
wW3Oa3+zjOr/psDhEoP2w6lIt23ntw5kZTZEGsqyOhjoC9G7TesaQxBGHM5NYD3clZbrpxrn0RoI
1rDSQIvS4T4ms/aMS6KALjNdOo55E0fD0XYvo+2H/UCUBu1+Tujq6DZN176cb4kWP/S++dD62Xes
rojmBlpy+iWz0lewdO+Zyc+H/QLanVxvO412NY2/ClXnaLLmtbQAJu58qlFVVODAuY2Rc1GrartM
HzW5Lpren9JIfBC++16ymHlWTdwajyT9ULMdio95b9BcoHsXETwa+NPNGCFQYfEs6x/qkMowKey0
ee8sw66hOdJb4750qHbov7jNfG8T/coBD83w2qJZpqoxwmA2MYe5VexcqgEe8Ug8Sn8rJ/EhR6Ld
KYKcXrUsrLcgm1cu/ls3wmZbi7vr8BuPMbeEFTHPDbvB/5k72o3afdj85zf636xiFG7qH8MisvbL
Hf6XJUXELeIJMVUH4VebHmcMDEH6mkLs1UVOrOXVdsOoif/m+jK/3I9/4TWo5dOnfGaHNgwTF/Vv
FWxrW9Iy7bE6DIlzZyR+Vvuc36+mYtwKnTejKM+RGDaqf6Yg4WhNDx0FT0M6tOpwmtwoloqaXMwN
w+qdKrJz2pqdTlgItZjh/kTwTf5Bt1L1kk+jFKmz6m5Uuf82Bf1OtFmolgyRnkdN25Nos0ep6QnO
Q0VAFVbKjzhyL4mJZY/mXobirG1UAol+V+su7thLVtFCrFBFgyIe222flWcZYILJxS2m6KGeqNvl
w1SbUcW7SaKkK4AwDPkZrfimzJYbOT2n0mPdUPdwbOXv6ne2FgaThn7PFv2MjX3T5z81rzhLm2Mf
fzdPh22CoAaZyHbuilAVOt6snwYu+56TK/LssS0u2Dx8J3qjH8gdO/lvqkMRTxAukoTt1r6QhPep
2iHgj7FNb6s/6jbYT+UM4aXeGOITmcJuEOXZtak65LJ8lPrWiliJiE9xYfql82Uh5JaXmKrWqd4X
tCC9QCKSIH7SbUHGfYteqgh2PcfdLMdvCu0Ra9O5KejEZt5lnBEbSe+iutYG/TrVbZJtvNOkvVVN
OM5eH+qXDiwqlty44rsJdaAvXTbe1A4PnSgUk3PB1HBVXzemPCGNSGkXdWN6rmgnT7N7Tnrkxsky
r1KMaHWEanAobPyk+Vl11mrOi2hQ0Spuvw6xcnyB3fRh1NnzQnPGGPVn7KysuiNNch1Nl8nowFiy
d6itZ6MaOWwm77bNs9IcVmi6r+UETzPKyCKIT/Dn3lSnrQT723H3VrrzxhZ+ygq2D6rLJnlGP0Ns
JD+rkHe7sN+yONnWEUrXfPmYErY6qompKkNtwkoc0EcMgEPAQoi9MCU9XvXahqGgvdhuYxXekIdN
I09fFzxDD1VGpmzDCO03avWy6QrYFRkB7IJF412CYtgoh5VZiqPafCp74ATpEBw2kZz3oWv09dUF
p7qvGZtqM3N26Fu6NYAKvZr2Qu9N92JhwpMs7KQti/8y7aeWrjPLseoTLn+LpoI996+lEKdNxwl0
x2UR+Rf0lrSy1rQd9Pye/Kh6XkgcXlb0jT4XDY8R07A6jPpjSZxqzowGwSc3kuo9qwsLeSSqHEya
qwEQPbrB4lZAjFHL9tcP8MyfbUaB26Wf5NZ+ZL7GSGe+sHk/B3mw0V0/XhUi7x7oBwHpfco1c8I9
lK7nVAPdNLHnVJ1mw4clAmwe5cFqm3JtjeO19Dikx4rD6jSUzP5yrur0zVBdJHfhNiEMrtsZZvve
dEQNxPjB8LgVL6QYMbSu6W2S8iZWF9KbOX4mRLuR/SyyhE74+JwN8h7gkJmmT1QpzbrmBlfrS6Ki
JPAqoWJdq1XdtYfT1mRxUmvOc6zpF71FPKlcpD5VyCTulo4OP7MPA14bzOmYvLZqDy8Yn0dWvwP0
u2kFpZ7ad8fiTJjvTt1/vRc8G9bzxFyjyPSr+mmqTIpNdTQGHv+odd6WxMyDuipyz76oHwJgEXcF
Zxw6AxrjhNycQ3XSsPvphVDhg1PLD1nyBOjblxIkT2DsDl1DFVSPN/3h/7B3Hk2OK+u1/S+a40TC
JhDxngYkQVfetpkgqrq64IEEEv7Xa4F97ul7T0ghaa5BM8Aiq5oGSPN9e6+dNlLszHk84CZhWFJh
3OjPouufYbberxd0J/+x9P+/vvt/13d3rADCzn/dd7/Li7ekLt/+pef+65f+7LkHzh8OqizpWra5
lrACthd/9tyBvvwhBAAyF3GVRYudh6q67ZL//2+2XB+RpqTrDh6GLv5fXXfb/gP4HvILz3IuRUD/
3/79//0Lbk3/7f4/49csU/xtRcQPbEltLzB5GabNf/e3TRZB49XkmXQsUKgXNUbNcVZnKbnuiyh5
HdtlqyaCi1U+wU82nnLwHNu6N6ddQs52VaIunpEaUKnF0TzNeXeGL7IRmeOcqGYbZwFP8+ysuKeY
qOneOiVjlV719kEJN9/aQ4Q/pu3ep0YgKtU10wkyEtsnl3Q2j0ECmR50m39e7DI4a7BWuywhfdOq
PXlWnvuq3DLfthpleisM7zzoSZ4vR79vEP1OVoqHF58ixEHjeHnIIjGDPuj6Sw38dQxIMVe6kb8G
q1BPzfGfN7FW1jlqo5Ktj4SgtN7NyzW4Z9Gk3f315MsDlxvYAtb5cnT5K5cjzCOanlUVmhOatbL9
BGW6bA2/RGorihLJLjfC7CleolCi82GF3mxZ50AzwP46YpVS5pJ6yUJdKzZld4p6EoiWpbjyy0DQ
Og+MB8C6cl9H146/wB3THsO+HVfMjv+4gd6AdcPLfSwyEZj9KB3c3RDAj7ZcRKPY66+J4lpCfVuy
LN822soOFdlIm6wt763R/+GpHCl5s4wh6dZfCyIhyadSa6ZghmROPkQjUjv0QD58cZ8EI8LSNm0s
d75vfOv9BEnGUOwxcAOMCKblWHvlNUBGUMptTybI1Fg3cWeZNxNCe2wnHVNLEHtiT3bRUSRzfjJ8
jNGWJipV9TjWYYfZELJvhgD8KK/mZtQV5XEHDSwxuxFZDFlnvVMbHWhXg4WuKDDfNAZ3zbZDuOnW
9o0iDQxlNTDPtEAkWVNryoP5mjyAIGxdTX3JcJMba6BpTowCpOoiQPzr2EfSk8pbJwkQ35eUruwx
HhwKVpSTXFBgB8xyALJJYcXezo6+HMHCRc617XVMwZO+8qfavRZFCl/UX14vjwVq5NMzIH4gvCBl
lCfATvVPVmscTN76zezP9o25vupOJ6+DYc37Nk32l8eW9QleWt7NFqahRCwvXpy1B2QN2EvyCjLr
yNsavZTPw4X6Zhk/JDzK/bI2l0bWeAd37m8g33PNayevz1lGULL29L/8bGy/tQk48C5etkWelFcG
RC2qWKzSSBc5tyScnjX/ebG5HF5++PsGhyRxrDhZGQC7rRuk6mwSYn9gMr+63LNW3V8uqhmErIRQ
bOEANlLy89qHxY1fphRDIueGdYXSErN6e8aQZ1Eb9u6L2NzZop/PkFMMFqPDLRDH6dy7i0I+3Do7
8tjIwMCQbp58qh6J1Z1V5uOy88vvySrlG615ONZrmkln+es6CaHfr0MlnR2WzfooIiri2x+FXwxn
p5/Gs7XejMWb4/LN0cZAtUMXDOqNx2eBLEhDeT5efhQgeKAH6wxha9MaYEiAMkQVb5OqIdmNHoAA
URMS0K4VqQ0b/PaM2q4FCJn9yCdMswlE1HO23sxYlX8dXX42+cOBDYd70EDtKMP77m4xwdVjbDgq
POAhonv0pVHwhieqQG2quvPlJS1l/GamrRn++iSJ69rU/mTQJOaDRWGxwy84HueA5p/lLiYlJ4ei
bdUQCsmJvW2KxNqKrgZlEddk7BkDYwP1VnW2q0qdO9F4Jw/6eGotZ00159xlQHMghWFqiOmDNAeS
cpM9Pbx5P2Tdi73MjMa+P+2tunqmPIB0ipX1pjRGvRWoorcGAYEhAjW+xs4OdmOKDYbmMXU6vSBm
QdmOm2vvpsZHZQ9YqN0tDXX3aLiIflb9pFeSPPDrsF81kXq9uRyNjY9Sh6wMWqAiOcBFLc+XE2Be
FZiXI13Xj51Arhut0tF0VYx6Lpa/bbDqRiNKGaTCRTXY5ExvSokyOc26EWRaPp6ditgauwBdjllu
PluDxT5ZonzvI2dvL/pBFgN+bRK0jj1OD/3N1T9j09bnpowJW1gMZlEyNl2u1CqQ+XYyE6JCfe8T
TAlc9PWZOCrt3aQIdrg8O0dxTmZPrTdR1oeyzNTRJ1kZtQMihPnUwN+CETFKAmeNJfTn2dgZi/PF
Kh5HhBGnv733y90BsArbI2x9s078Xx+DxuBgiWg5Xj6Uy42xfhzu5F0X1vxOzizkqbUp7gxASFx6
/pt6CcTZKlOUEwR/FIKzI19P0NyF5D8vctOSnBYilSWi3BiC83I7UcM6gsDb6w5xv18h7nbJUChI
S167wkWILh+Di8nG5dKrR4ktU2THmdlOZyH2aqI5MQesAsSQPImOAaIvSTIMsrHdKCqsR4F2uMHg
fb7cLFPLAFZDadpIt0jCYOtlAeW+YcY7hD6YWgZb/DQ6Fh5zgQJ0qlZRsreKen/fXH6ml/4BC1+3
vwxvlxt7HfZ+3xXrkFcSsbSJY0kaUR0zt2KBvFz9sTAZDS6HlxufKiZxAtLduE53DYjV3yhhVhtv
ovt/uekwjxwsjQF0HYOIorzxEtgyVQUrWlvDHULeJewc8f3y/17G28tr+dvdJRLGofLoJq36YBkg
Y+78U5QrjwuomZ0N3IUv2gVjBe+CIJz1RhuFs9Mln0iNr/3alA1JK537WbL+Cqc1id7COLZUajpa
1TNmCBwT1XpmJk4c1uQz4OFcL9NAJyi3Ha8tiS9JO2QhXINjRPy3IjNgSEy8GvG3osmJQ4nJcWiI
Z79Inhs7vyKujXSNeakQNSNELpc11fFy6Kz3L4/8fthkT9332CD/euzy1MsTIEDCZSAEbRVHy5E2
50gT8XKPEp86ZyT6nH/f/XVkA8qyqQb1jReb4eVnNVBSRqz1VxQZPAO+whqeA3pym3dcWdUElKYQ
19kgF6KJg9OgDP8Qy3IO07b6mZYkrZuGbZ4bVcObDYKHWaOzLmKrPl+OsvWogpoFdOivH/5+zn/2
M6mnkfiRGLfa+rd+35SVbI9mA3f5r5//7fcvD3hL9Odv9RNQAMOwiTRFn0A1pkzHu8sh1IzK3PoT
+3+rLrPtxIDeT/UeGgpsM7tmWPxrCv1993I0LAjoNpeHL/cv0+zvu6Xd7Mphmc/d1KabyhRTeJly
rHXyAdtMX+Vyf1yvI9fB8lsSpcrmHt3N5cYXkxacXL1/HJpxO9qqv77cTFJC6GJG3hZeqnfKVKQz
WhKcU8AQTXpiP5wBO0T6mA55dJhpTPfN0Zn5NAgvAXtwOZyos8ALM0w0/n976J+elaLmEPS0mSsv
z6JpImp1WiSjD61VVh+/Rf+Xu30poNpeDlW+YmIuh+xaGpKv1udfrAFm4hF8dDmcbbhtEJj+YR2w
NFlF1P8HUsxJ5IHNwl5gYw4t4/qvP/7PP/n9Jy8mh9++g0lbPuInIkv/4X24PHa5m2Aem3898uvw
8r//eiGXP3i5Tx2DZ/16+ZfX8PtPiazCbRh4XXUl5cwA8dcb+9ur+PWyfz/8+6//D36GFCyTjWiH
PRuhE6wKIMkEI8cOBIsdtW1lL0cxzs8YZqftko4WDejm1snEsutGpE8kHr1mqT+AVlSvubIHFrOE
81QtTCkzkvc6n9RXtsJ0gOe3TiYNOmuLcLTFqGjo8HSzJs6YHPFym+rkZXIrAVo0j85eAEM66eeV
tW3vtPbmEFlBtydD9NmuCdJSvsZay4yy8QYEjKM/Uv9GDlETmETq8lYO8gp3zxURPC1Gmwrw3fo2
nYldADIvVFhMfCgTO/yLYcP6FINq1nItdHqX6SrZDq0qDrSlfiKFAmA2ESmTiOGb1U1p6Hlf/azD
eaqyHIrLgOOj3c+TiaauaDbDfqgn4oUaPyX3Btu37D1kcQtBjxrlrsHnVmgHYFbXM/Sl3xK/q26T
5GOc34sgAoNCSXDIDEy1VfKlG0S1gRNzcho2pFU9nWPbPtidujMVsvY0bvCuxv2HFxU7JQL3YEVU
JDKv2sctO7e+7b4Y0vtAI9B6awGjhI2Y8KvoFubHfCKFMd9jcqwJwYVk7hRemKxmqqh4oAqbvw7l
O2oJ/F6NeTf3xRtYxS2Fw3xnp+K+meW8qVPb2nDUbgs4Jvvc6dU29r4vhDfsnCrQJ2iC1Ekx/J8y
e9KQtghMahu+Wc8oySYiEbdwgkPgd28CFMWOGLlXPQXZVW4AuKFwgsaN7SPioeGAlBk4F32XqXVI
tFcJ/jfbf8s408+4uHn9zrDsRZI+L5P5EkkrYkVi3CweC9CS1WrleiYorOg8igrUCfjL4xibBAu2
zsEuanAojfOIjvjJV8XtiOCNiYSozc6M73qdHbpmAgtmGWFAOWMX8ZGj2gcJNiKsiMv+ukqz6MMY
9DX/GoJ+YXTrsa2JS2SA0w45G1Dfm2PKAgtTxS6rcSC5TnF2F3EXpK0A2w2BUsjsWgzzfBfMRn4q
jeJWNRCZNeerSRrA1lEelfZmZ9YQNpxx5uTsFxtVnuy2fYAHjwgnJ3YaOq/du7UusojRmE6j+mI4
PsPqUG8LWxEQRT69i+mVNVHn3viYUhG5JM3Gwtd0RcahfWgG+YivKZvBAhVmdKjc/Gtju++0MB/p
IYuvSteE+xAcPQ8k+/kNBo9xWojQgmB0IwRqXphIcmIX6VhrMtZQMh3YmFfb6RZEk+P15Onk5oNX
9/p+rj7Fkj7hcveuGFkR1yeMfc/yuhEBtHlgOE08ORSwjI/FNF/BA+2LJDkGYF6Q1PoahobXHfKC
ft4MagiAjP6IEjghkRM8ubLRx+aqz7RzIF+u3jQexMa0n3AdG8WIBCbicnPPC1Utlnk+4kwwmeUQ
XUNArjdj1P9kkUvEN/qCXcTgVJcIw8nlJopeIuPRwbn0k2mPiuy2icwu9OIcP4tgDggmWg/40gCy
ZjvZsAglt3Frqard50n0pYyGbNvSsNi6xTEZxZOSBhTVNWVUukHYgdPJhWwejAltQWaOuDRy/YEF
Xx8ixqitmMs+TDv2uA7onrTTt1U2Qu+xvX0Pv78G4NLnVKU8sul8S3yknnXl0oZFQZy+0ezaOuCj
IArGWCA4v/ZVMNxEVvtqtwjMZzLw9vPAB40sYyg+yUSFDRC08lgPm8o1OH3VG2UK3tMg+HTM/FsQ
TcfFq5/NBAWgrvOPvpYxbYmkOGQOLrzEscun0vP3tKd3INz7+0Jea7v0DrouHgeCCXax44HYjLsi
7Igi2SNv26lM0f80FxWm0xv8te8ke2+DZXxZZeLUrzDi6eIpSIcXY2YWL608nHRyNRu0OS3vfaiI
8GSoSfFEBINnkwFLZUMC4JzE55gA4MM88+mb1TFfdbJmIAlYWzj9UiXxEkHiw4vC7sFPSFHHg55M
AeAz9Hmgsspg2+dwZ5RdWbuA9RHkkfR9RTgj9QuzfgAz1NPaB4OD0SQ9+kxVxaFAS17Q4grtIE4J
5HbIkqzMj7mKFSLsr47TVKTtgdmAifPe645GaaC4LnKU7okJM2DAf/B9kI0FUmD1u1Khroet9nrn
NtZpGIm45twgFnSWW69DjB6UQBkWI/nmuGjcottJkQ1HlhkG46j/5uBJqdkN79vRveo9DwdBldy0
AnVgHDgDsS0+mni+tqzsJrZoQbXrKQ9v0lk9NIV5ZBZucB47IIpSO7Sy5UudZGrTrMqgAbf9LmHR
uAEwD5h0zB88ImaQzVAjSaY3x3LEDoASS7TitV2btoVh/bRqJGWUoZx6HncTFPqS1OYcyMibSrIX
ZzHeuiAFexT1EESWIT+xXb2do4rIkDi5swcTt4hZHVx1V1bmvb+0NGLhbe0HY8Ljj1s07mK44g6D
cRI1+36wXxC1kXKeMC9TQHhE6PUiIwbIHGTdg4ordHVVZlPmQZUBrxUxHTkpg4oBRZUpkHbCgidU
HVYSiMPS6fu85Y5M1xNiuU4FcQq1oFjNV1ZKeZrjmdGB5i84AXllVHFyIi4aG0Rb7KNsC7Ypv2Pl
19HzlS8qb69I5L2XaaOv6sF5Jw9lY6r2XDvYGdIOlM0UUQtMMj/0+hIHjImaK+2iH2YyPfcLnyO9
4gbtZws3F5AydUld7oKGFexgPZquDX4/uyUYb2MZNuztRJJppDNii2k0OkP1XtRjvXcbcNtJNiCW
0CQ5uv4bieYQ7i2WgHag78Tclhs0fdvBlocM6lXs1vFP9hxU8UFqBF9ao3pEnD9sTAcEjy/UvaCd
D8hwJCyEOGvMTxj1IRFa9l714yO73DUBEHU7+bkKkRxlz4SL3YkFCazzM5u9p9rS+fWYQkpHK1sa
FZoaJ7hJ1m3IUj6CIS52uRh2pp8vN6i2H8yU9F2jGxAdGVea6OeN2UIcEhJY1bI06iEYIC/iGAsX
rGLbJQas2sJloSQOSD9ndSvZKRpfDUkFTrP3Qqg714Sf+nuqTdV9nAbyDqH/1AEOYjhqNjaL+T02
bqAj/ZrDTrZOK9YoWWbw1IwnZtpqCvsipQODImF26d1a86PCF3EvbbF6R8x2Rw08xU+NZ+cCGXK8
DAhbj7CS0ldFaOis80/pAsvrmZN2oq9+wJD8SA3WWoWEkBuztNqMmJjuxmkM8/G5Ykl4sGrl4erp
T2qEP1tX5nK0GRoYEAPwEN10neSNdbegNPUcarsrtuwCR3QHaPXsYZGw6tscYxZ7L5qu9UCBkgS3
ehVgpYehA4uZOi0q/TY72B50/a4guVNOEKxtZ9tZKR5WOjfMHe+9VyqsRIzKODlgI+voemX8stBK
PlN9Ayx6XzK/sowkFKVUj7b3RHaW+Ry15m6MR70PfAmMJ9+5TfNNDxTO+856xVZU8IrsBxhbXxQS
HAp4D6j7S/Z9VYeUcYl3kwaZS2jAY20Zw3YqUe8KPvE5WaVuEHI3merx5lwNfU42kxQUk1GceQh5
DaDtOzmdsa5kW6e07jsanUAPph9u5c+7wYcUR0g4T4xW5XGLSVCu+wK0HqNNY9uJyAgdDf29j+nM
mWrpdlIBBcUh60ORLfsJKDBGIDJRi2da4tNWpuWHDVxqV0I/ZT/mQ7hKDZiajUXZ7qeV4EZo3GgC
hoxnhwSruvVAdkpKvnlSqyOoGiIOpFJhEWQhuxzoqn22p7d4A3qJ1KvaVduAlJhktO8EjhhWXeTU
EtO9y4kiYXbqv/eM/Ugb0uWQ5N63tst6Bjw/jEAkczH1b5jin/M+eHAaquoNHEnfxJoR4fPShF7b
8/Q2VyXvzgq+DGVGepsUm0U1HsouxXYNLARn9hhSSLuSPtosWkyU9CkAwdg45a2xvksLkV12F6mD
HAQyxHI4k5ubpu9uikMLJqjcuNbrmKFpgluSwebde/Hw05mX2xKjHloYdeI7Y9vmVNuibOf9GNQv
xG5Zm7kMvuSLeVBy+Im/7MVK4lMdOweW9W8RfqtTHLBYrgLvUaA0TYzpOc8i2CYGJkgXGX/tzrtq
wdkL8t/1uSDrCTDHYE83dTyea8DsFIHerCUCPT8SxrsgQ0XARKM5Lku9oU5mXvfCUrQoG3Q+zi2t
oXjnrRSqZClfRI5LccmqDV+ZvZsL8DusNHala1zhO+gYhQPKNaLrX5fKrm/ZpVh5BLRu4SNTc0RC
Sevs56T7Qd/2M+mX9SEKj7HFqe05L4wSH6CK3b0q7QNEx4YLI4FcHDBqR64PDmOKr0kdZRKN/V1G
Z30Td7QWAncICU5/9WIx7HcZ8ZGPXD2jq3J2KVFL2gcNvSL9EEuybGTpfqvnrZ4hQ1a5lkAk32Xr
UvTjnNTSIOGSdvUmHST1kSUlepNiom7rz2Rp4KEnM/i7+d2sOmvbgD6LovUFCCSNZtISqwKCqjG+
9vHUE1Mmb1kjfLE7+6m1hnu7Mh58M70LMr6lMosppZbjDztYDk3H/MRGvln9dWmavMQyMongCoAE
5f45mTFxEd7ADjmJ7wOrNg9JCTmNXSgrgKI3wyEoyR7sHCrMjGqzSbgvKdd2ATUF7TW4lonAZD4K
SnrEz421221XkDqusAZf3FyjYvMd8zqnwpAS+seoPb7ZjYbZY2zLBXtfqjQ6xTF7nc23xDK/xWWG
r0xDY6xmZufO2aaDqW9NfyMLgNgWOjjLlu6VSpmVHZSRyCnAhaLD1ilB1IB3joUWze1QAGLu+5d0
dqObdlwtoszDlvVe9w5UsR5buME2nqPxcVZyb3ZChEOefwYt/WmjEedIVvFe20mMSLFgrWmPM++o
KjblhfWPLR9yer3v3cepNl768TNIqHp75svoNsD+fP+74b6Q6ccsZw8laz5JnBq7RfpEgOkZASS0
QOiJWbql+XVKELG5SjSkecTmdTVjb+lZqTaZw8oBSsBUQxMxNSOI6OS29PV9YtAUbHKH4QHGeaJ2
cS/eIQO2h5mXsFUmIx+vObH9OmzomZssR9tA3Kx71JVYAubAbLggeUuTmL70AMU2njD3mQFCnGAn
lt8eFmDl36edSENjLHZ9QBa1uQQvuW4/u7L+XDUlJGLdDStTjp1KxHesm/Q1GQP4X6m/hc/P6px0
wjRB9and+UamP5yivHeJvD41S+tsStadw2LPG6uxbwCZv+gZH/XkVYTowCg0X8sI6wpbAQZjIIhm
l/wwhjjdN/lxYne/7Ur1zKQJKGp5kDGnZxna6/dk5sDpxoF0UK/gAxwa8rCWmLNFJKQtydQidlix
NgseyXL4VmcoPAPkL7Z3UplHSKQtnxIK0BvfucldJAZFRHMwTu6px40bd8zvpUv7FJlFo8dnb86e
0wEh7JQ+xOkMO1Dddrrct+0tQRDfat5CNMRIen8oiBC44e+1u3B6GddTqtDbLHK/bkzJ2dtw4bKg
jc07O4/frMh+WTBDb+ylP/RZ85khmSWjrjkPZefvXePFD+ajcsXN0Afmpk2HYVNHvF238b4jXn+w
+LbsiCRgloOJ8+Qvy3PjTNnR/EZTwS5YILIrhRgJcbIrOWNah+Au32133QKrSbTfFym/e2VDCcG8
ESR0EuX7HQnge1W9j5rg4IoGRymiF9pID42BCd+rPi1ebLGozzjJnwq3fgbGumypWJa4k+V7wPl8
0Hn/rWKBjVOBISlrZrLAu/qNbNlT28qnCoOb7xQUCqYTVpFdYakn182uAIZ8kaZ+GmW5TyZaxbUf
Pfir+R8dx2fu5w9B/Do6K/LcuMbpfOpF8UMJukqtNHD09ZCpB7kVceLs26Ept64O1M4ymy9Geq+W
9Fve6Z9lfGvrFimTIoIk7vybmminuk/uIhPBgmHfyMH9dM1Sb2NnLVZZ9u0wWPWWHhpVJFbaCYnt
ElhC98V2NLCnr+0UG6eymx+MiK0gpsK8SIlf/GWs+T9B338n6MMZibHjvxb0UZZDPNCm/yLo+/VL
fwr6/OAPSsmBIy3PvdBw/lTzBe4feJToSuDD+0vH5wjEeqbpCfpDBFqTJ/1bx+ch8SMQT/IE4a+R
dP8rHd8va+E/GQywraDfI30Bs5QtbffvCuHW9LIGbkZytogq9Z34QbFEOORrN5ASVkeCBfoQl47V
5d7lxkvMkM0Ywqo5V6fB/LgwqS43PrVI8IlrO1u08EZFt9zmaUlBkRUM6BfvmPn1905ECdhXuvEm
hMPELn96muJCCiCeKEKWMMG4Z0XJHlIwl6Zldh1NMS4Razd4vXkHTp75ijCRa6JHWZqNalsFfRbO
Jg1bKrtPlMTyg1pw1PRspL3cC06RIdxN45cjRWAGVIq2Gr0k5JuCaEVryu/yPPRGeW7wZn0R07nC
UUptuCA+jl+uonetPA+iQnS9BIBPAMV4Og823tKwKSKJbGv5jCK+aXkb+9KbZDtB1VYN4WTYrDji
wD4mp6E1o83YpN52bT1bRhpsbEH3SF+o8jmzBTtbk+ipKU4Q2OSUVtqsYnISP23rGcrivM/mygo1
vqgQsg4iFpeN1+LjNqqdJg6LjAaeGl6UKJMtRoc29FF6EdqrIKcc6Pp/epl8ZHtqnbo8RiXDPqWz
5X3B+sxX86kzs2knPIJFQMZtHSonpkU5zkfY5wOCjAvWWaGQ8OlLeJFNRVvJm8foZoyIqcP3FYVZ
I++lIU0gROg5g1zftVjtdyl4/w2xFu1GLnweeZRDHc9YvpmYHtM4w6P3mJn98qat/dSMP6cAln0Z
IU80UVEDRy92uhBuWNTFkzsGNLMaLP2VJsCwg1sTxMy5eVBTp5KAZf02i/Zl10I1MsbplBjFeZke
cDknx0IhNkdU/RyULey4jjCHwb8pW1Id+GiuZFObV7Fr/xyWctz0EdkCo8nXixLoPsVZULpoJmZa
IoJ31xbFcJStJhalxy8c50N2jBw4M7GC7g0qbz6N9ZyGeWs+LAu5TXVmJc++IUNYk3rLegRAQgHq
p+w6447ty87L8/jk0jSbetbawEt8VnoTjWqvCkm1s0bsBr5jU2E0ipqexpSckYN9pMUDNZ6AVyDI
GGR6gq/mvgx1wKu33LPIyGGvbQETZepOhmVuO9tuH1H5oQWyMFd3XGd+O/KJuy5FFBR2ve98FKhy
vif6pBvqmxh/nRk2rznk145Jvqv0n+Ol+oa1AwFNCrwgSSNWHPVjrKjk1MxLgV2BgAbYcrI8B8TV
fMgSGM1uktuHkv2LP/LtsRfcdIhrdkFSwwGYrb2Z9OxKoxlVpbql/b/i0KmWUz+iNk+T8dAv8T39
6b3lenuUAwtcHowMXeVwhVsJYcBldlTSmgC8QCJlzRtWMJWRCxOGA2Zr6Mn8smyQkkUCKYmNjcXq
L2QnkNojrt2XTht0mRQiEsM/WqURP9k8/QZ6zq0Q/jc5+Cc99rSTDHldl879VHIil2UwXCnLfRfE
IKRLrQ6e5ju+RqSXbVOOQeWCsYzTl3SkD9vnbbKPSVSJzB5OOzaVFadpLzWilQqSc9EbxSEqc84N
934eluVu0PqrMSRfMofNrKbEGy66qU9t5O9r/oZy6/c284gx8AoqQj6c4mWmyuX1wBXEW4wrm8VT
VKbUjaIxDjUt5gRhQh+ojyifo1vLZ8k+DuxbXWCOmxZqy1bNS7KzhOFvotnxtk3bAZ+tN4RYNjQO
DSiaioAZNl03nYFCbMnk3inMq2Xx7uyUOkPtUTPJe/3ulGRP10HwM22crz0OyZNVpdTlLZqys00l
mBXWLrGEQgxLudVxsl3F0LabU++UZFTi5nl+Q9mLa18hGRukPoqSFbtIkxs7tq/GIbaZiabrOiVx
vamAM/l5icMU9GqRWvethXgyOmYA9w+qo2GgCccCBz3f4qHsoDCtssRIE7bjL/7HOGPjtJgizKi/
xkx+38i4OWY1eTFD+iOr/OwqwnKE4g+OczJ/kV3uh+3sZzvXnziAieS4y1ubsrE2W3p5mqzngzIE
BVQrd1lFF+MxF+PnPNU1BiYH9XEwQ9yG1p9NDay6xQgrWr4nppYH4Tw1de1+SByPafG1k3n+NKag
bQKXWZOsr3hbiPFnB8TtocqGR8jJPorSad6w/r3SdF+3sAe+p2jf/JySILyYetpRauU7LpddHyES
8uJtpwrFHiQOcISDGqfkrGhRDT9K90tcxvGTSCrSBjSjSnk7Ey99EMuMozsQr7Z+6IEdhx6qDhiP
vUIWOi+b4N3E8W8i7t7G/jgc5tR+EnWZAwdLGJjZXnUo6Pb4dugRkuaSppS+4rqhADwvCKAs9LTB
GO3FoHKq8LUdJt704iXL1xRXKjkCFP9GCFicH99r1shhLbpvRGj5SAhiwghNOVI5zfbarPE7TxUX
v6c3LsVLvLgA6OdUd9vATL/CFcyuXM/4cP0uD3NX6BAVOE4CH52CGzTgz2cDclYcpTdjUITuOJz8
srPva3MEslXxta5NJUgneodfL995Chl+roezi0Q5lAOFp1y53qFksYH4jJlCi+jAXHvnkmnmKyQZ
BRWjs7CKk9HTLp3iQF0r2aJKdGnCtjHVmb7w9vCWXnsxsNsVTCG6CgU6sc2UJx4JhPaPZIZb1bq3
hqbi7VvkyiiAbpbHeA6FFFGF8ej5wz1KbhLP9ZVo6bk7qTZ+BARTOaPxHIjsLraJJFl0d0vBpeiW
7hyk6RwmKWkm1J6+5oqL17FAjMZxBuq20l+ZdRCwzG20m3wmM+kKrJ5iMRC9ow5Cs4xo24/varp2
WgFihtWIuHVykS2jSu0KZL0Gvr+B8mI76e/IPtJtO7O/aV3zZ9qxzoAMT15mg9BcxnsCQUzEZ744
uXG5hG5Ze6zs1jhoxzTviXEpyEItXiYSn/aLzBG2oDO9bccK9WLgs0deIctQb3OSbSNIpF8N0/7K
q6S2FiyM1aaBnAKBRyiDgxNL+9AT4egB/UAAJZIwp6COA37CgS9GqpX1chJFFW1dZms0jCUjGHhr
B6gT7c6UWVDFBj2InBXpaOUPNSYPl7Ik3pdgn5fU5xeI8G3geQdK670mWksPtnlkd0EqVGpdiQmd
yug6H60P6NLT3Q5crX/Tu8+cn1YIwzfbzJ7Id069mh9L6hNjb56YvDkzbBxoVtyFuIwrlmZHexAJ
VrKlpEzesIChaQhQW4elyW6+I/B1avVuqvJxVQ7s4mqg1jc6817lJFM6NVoTI3ZDOyvpwvB5gsDG
gL0OnYUM1vbFnf0f7J3ZcqtKtGV/pX6AG5A0Ca/qJUuWe3v7hbB3Qw9JlzRfXwPtc+vEvVEVFfVe
LxzJ3seWJUhyrTXnmAp7t+BcYYJxNwcFppXM/Sz9HAynxKrW0RzZiJ7b4+0pUxz6OilXI0BL7iBB
8JD2bE4RTx87Lg6kTRCb07x6NmkcAOhL5vNgLut3HpBx5yi9pwMWsQpWT+gsVh2Ti13GYPUNW86J
6GkXRniH5MYhv8U0odd1bNhdN27XU41u99EwB2LZS4n4m1QIBsUzhUGdkhQmHyxqDIBkTbK1+ciL
lJW7UEnISVi9Udp7lzlMrnYxvysDX2tlGc6dNWwisan9FocpWQRb6bmEYqXZnqh3dsOE7JxnkX0D
EQzXAE4y5LcMQ/JA3DlW55FKo65BvPDzGD1vvGBiYpDvfFT7+DPEfG3rM6S2epu19t4JsPx6TN2p
Odr3mUyeFRxfTFUJmwKzeq5GO9yi9sYQOZTgyyrvPGTzuG2zhrADfriLutUXT6PofywIOBHLH1NV
xWszQyLeVy7IQhGt04FldLSCdUR8304TOzbTa+OVXki4ycjQ4w/xZ/oc0cxp1mJjjT5jNU2nplun
IRUMhcMHMNMUlhy3VdHpPUvjz6QpnMfcwrdUoBFhv3TERF+Asi+9k+OqQ3SKWxnu40j/dKXvXyxu
7OslayqdnPDZSPUv5qn1Dnk27E3jSSNre4tdr9gn8a/WGM0d4oHxPJPDxGCcHIvTjEeIbuyPwC30
lVKGhMDkIpFwVpqcDvaumLoaQhfq+UPzqX1Nqb2qx6z8E23NVAPHoPdO97IHZzhfSbDimo59pD/0
fHf5SL99DnbMXziVAJibQ0XcMFTRZnFS+H205QPH7R35P4Ejsc0yhMOQjpWx1u1rxNT4AAo1srhI
47IJNoL5fTQHTzJGIhVBUSdPi/uA9I+VY2EQgnhkmGm1DsbA+SpSd1ul1TZJjfIX8+A1RBgubVXX
7HDLNR8OVzI18DYasvtxGs9RlFybTuQv+DxYoF3+fmUZzclG3gkwIzwSXO5um9Jkr8z7shZc3ZvZ
VAkudavaZ3LtmlN7Vd7w3Ccxt8iEiFnT1OcwQx6GjLtbg3a7jsP8w1aM8E3Rn7WjxS4R2HMLYgvy
qlw2Vi2JJQ6iDe7JW2Z54ypup0dkVMO6NPO3QjJ08SjuRxyNu8adum0p9XHUytsljjvu+wICqueJ
985Osm0cDsPRyMWCXftJgmfOdVr8SbOawOs0uViafBaKbXaZGQF7qWiPxHe+BJnlAf7qZmyJ3ONH
W24i9gXnUgxsxgrmfrZN2A3A84tS7W/lAdip4m7r5vIZGW4CZN3It5gbTcS/dAACSHKXGjzRODRv
jYQuGbAO7EbHI8nMRGHhN6uGWQDt4qBad6UB/kwSU+iYiGaS98YjwXg2yMQioes57hYRrmZ2bkhk
dIDA4yWEOpHk/kS8Nj42Db7Rem3HyDlKEmib6M4MiVPsALzuzW20akF65prFRAW9u+9F9uRMDmr6
qQbo0BZbehBEwofIkawRXqOZYReZenzX2UIIqGjgG9nEna+DOuqWr6JKfs+CH1fYE+UxEVj5mH+z
8/0SgjC7Luyg0nJuo7qsV2ZBx9hpFLitiB/P/hsUnLcq2bzVCDwZYfInlFFYrdSiQ6U/ECvS6vQE
Tblurob/gu7F3aaAvtYTqqfSQxNRmzgbWackTe3lOR1t+3R7dDvQ6w77xerhobaYjMe6qdJNsESH
3w71YoSplsPtKYs3KiGBpKsscoybyyHOB4fbEYBKJD3pXjgxibR58OCFi953+W3t8hJuB8Ws6US7
998XYXb4UV1CSbbjklCul8Pt0f/uKVJHvCJGe5TLCzSX1PNWflWomo63J7cvj4Ksrkw3v80GoRdb
EErvCb7j7RXfHtk6uRLLgzVlDMFD375mYBDgtI+O+fImEd4t/r5J6CqctSWsjOlV6p+8rgcrxEAy
PfXxQ9cxu5Id3OeJKdChb8rtzdUCnaNlUM4hoD/39xFieXX7Fx0bALEVTZjATHWYl8JvwBWIoddG
Zcv8g2BYoycPCzcPSEx7+f9GjO03R44T4gFsEGZVZa0h/ALOvB2gJxBm9u8XNXcUzhLkpdS6Dzdn
VGhK/dcjBaL5H7fU7Wslu3X4DCnhYFhbOs/655AbGv2gn7yM3tJuk9ZTVMOnp/tXnXQ8MLfsdbK5
+Vr+PViLheNmxqgDggt8gHKE/XnJ0QIhECBLVIebqS5fLB2oWzi9I0UCc2PUfEJE3bHx6v8+hQRk
wdEkCvPmR0gLb8Coh0rL8n4QWDmcTCsiAClOzn+dDIvP4fZ1Hx9IQR9UI23zZ3dddUzD1jdHwc1b
UKOM43zOwJLOxQ8rvRAr1J+y0c0x1CRpfzKkD9ZgwDl8s/D9e8gXy2HmTagwx/Lx9nV+P4I/wiPM
Ga3GzSB2s4Wp0ozp4kEemCYLNgPWZ9vN1DpVcY+Yc3EM/a8Dqt7+tMSuMcxcvvhgLzY0q8bmmdy8
aRFGwn7KTfbQy/PGmEjyzhFEo7V6qVzOu9RhmAMtCbkzy6QckECYlEllaWJNjvCCxN1bMCi260HG
mm45n3rE8ZdmA32RmYC7mu6sTO3jkBmXULdHvwHYY4QTMT0EiK8YFs/rgbDxtXbDH76sHqO42WtT
u7s+tZ5rO3iH6jRsiXAjzojEkzp9SCaCCR2r7i5x56Di8bxfqfHsBKLGixFj9XL9t8mNzjaZWLue
3TrhTUOwK6ZfRTLme5/ruNB06VIB+h2g0i7FuQn0m7BXeCj+IXVCsfFgLYki3VZ2/hb5BDA6sDGy
nOlZDzKnLZAUIHd7rhTxo1HR/WFL1x97l10pHvQkIz8RZS+zuL3OgbM7Lqegt7TLmQzALw31ovjp
r2nFj/UNv6JLWV3s0YCIWiOUTRts1/mA+rxDNt7bvzpALXkXUE94qGFSYfxwTM6LavIklxZS53AM
N3pgjkt4wJeRv7WFnDdu4yEuyCm4BDGavZcZu2qQxxYFwQnfIXEheeNdZNkcYRa9BaW+YJKeTmDz
2crzl6H2r/uHtidWD0VhTeJJhcdhRfboO4nkL0ZfzXufsJqGXhn+5tAlNJKRMz756geSArCVUu4g
KJbNe+LmeIs8j96GIY7Ssn70OK1W0hMwNspRHKPhLe2G5oVO1sqD3pLB68afPyxlZ/44RliiSYjb
uZL7W80Adyut/kO7Ptu9mgZU530xsMm/Pc28EbwQ6on4u5slCtXZCHBO8GEYhD6vjKH85g3HKJmi
c5VEsxNKgz1xH2nxSxf6ORkAv5P5FkXhwxzKCQ0kfU8ADPsuoAFCW2KJzkj2jQSzXCBFR3/APTit
AkKrvGs5HEJzJEWFofbermS2h76KTjpq4j2M5N+EdrvQjrHgRvHSXdOPMwbOgyWQuNY9lZ2JcBeF
POmaab2x2+CVCmFcTSMlJuHEmJo+6RV8DgBPNpE7VuuBDiOjEG4lcVI9TCUq8kwRVmb7TEOm+FU3
CINaJCqwXVRFkEl8V1gPzdMs+MMzf4ALF/yYbR/WjJosClJNI7TeeGNFKJOdEXktdL9uLlxanF2u
c5+i20bB5P5wigTfUv9UFeQ1jvb4xtzY2UW6+wyNPt8YrplT23OatVCAWc/Y+FTGLo7LHxEfDHW4
u6mWAW3ambRtqBhbn0iIssYRNs352qqXIVQRvhDnpBYBTwW2BdmIhZufi2u1jDKQB3Zbx5/ytS7k
0bZztcsTlEiy6NMn5wEvW76xUWAsra2YXox9Mmv/K/Ir87ykxVCeu1cl0Py5aUjkC62+yTOiuzr9
nByfxGSFQgWVQhMl8Rp4vvVoheYHkvdPGtuQp6OKMAt1VL4V3bG24nLp9mzitnGDeNgYKe1ij9ha
/BqrnnsvsQTIRCfRvCDDRq/W/DIM/hvGqCL0aIAHy+tNayKA93Pjp+sUyI20+afBPj3gC3mrkmHe
xdgciAotXjySg5mqgcoewwyLsBN4uyIEsTxp+s8ByzD76XAV0OheeXGhriN06nI6qdh7HbJOPJiH
FqdUxZkXqtpFw9tG68zwvsq2ei3JjcskCKistotd5NeHGq8oiid8tglMx35mYRd5lG7LCCl4xO00
GVjB+1jv/G46C9u9Z8EiKiihuBF2z++mNUlxeR/nb67G2u019ZuY0xDYut7VQdTRn03mt0H71aZD
ZchJ4B7JciXEy6ZFK3bKbqZDbiVnJwnwbCVENPmO2FvQL+iHFPtpSi46i5BHsP10crWV8fQdGe28
hzqFKEl7L2w8383YNmhjQVgL8P5XcQPiDE0tHORLQmjy1gze+3AiUKnLLa6Z4Y0Qb7rJ8mQONsWI
IjZWTpJMdGS2k7l3MLCv4HJkFHyuolSuvqpcv8PWRpsSw/KS+iupBrLaGuupHcm+64SxKuqwWReo
6s7a7K9tkf+mGehobx0vzlft0Bdjbol0sArJ2lu+dvvG7YAwFl/sYnhNo/yNvma6i2d2KbcD/hrF
Bgi9YYED00WWf8DMeT8Qa2YGzRMyPaKsXGTBiKV00+898Ein2yE02a7cHk3ECZjr2MKo0obWRo3Q
swM0XILRSm/ouyl0or3PYMKHtN4nJh5eepKM6Zxww/gTgCQjv4h09pN02vFww/bm3HiCQF3jkds4
bm/fwhmIuxsV5zEzzYkdPvbuMRhqllcloA2zf+Um2bJDYRPrYXQXKZDo29frORf7Ymgo6v3Hmvb9
dsZtRfbc0xBCRzcX2oy9cGc8NLEd3nHymOgUFih6AkZZR7lQ3L22hovVgcQqDSRYwjTVdlpALjbW
6LvZgubiRAMdEcqraIJKsRo8JNd1VLlrSM5ce6JNt04Ey8FbDrdHtwNBdJRUt4dlj9282unYzO4Q
u+R3Y2ZbzIet36p31GnyubZzhw3cZCUEsUXtr8gEGtEZHqFbFQyJ21NKPbXyjO7QTAP9j+Ujk6TB
//20CJWFP5U25xpyOE6ZgMDOBowYVNaJhn1CHhvF3zpZfpUzkrbCyH8183ak0fBoYlzf245XEI/q
bouJbeC/B3shgrQioZV7e3j7zuTVu3BhhmQLPSReOCK6TEB6qx+35KjJRDeLIIxQ3nIgC3E5T/9+
rQNFohdOybQQS7wZdskoNANVzu5butXtEfNoyPwlAligA4vT7VToiCshWxm3zK3FF+Ysh1vE2DyT
qYINAiycjXG9XqqI/5Yy5qajWFkDIvh2aJM7oY19WtKnTlLiN+0FbmGQ8Ex61ykJGnp59ogAUdU+
3ebFMkxmGPQXCWEYZj910XKQSR/sRCSh7FDWdYn/u5roknJbP0pG88j+2IazhSvJh11XyzZcRkhF
cS3TNlg0HQzs0GWNi0W7V1KuLW/yVmKhbvx7wIeYHywMymNJrCCOJhB2c2L8cTQnDmB9mE/LAQjz
P49sghbWtuQcdTv4DmSOgrINu78CEg/iIxF66oA2fJbY3ZC9HDrPAaTM5VUs1WLg2tQzEX3c2wcR
uTBk8pv9vm0QbPuMr+l8dANDfLbkqsKL4Tele1fb1l3HCIgGZTEaQPRx+0fpTD81AA0gOyZvEbq+
fT+RN7R4mQsVPoVBUO5uv2coiohry12WvLaFpxHawyOUasY5smevHlY0fp2OF6uhzYqeEFCuXmW4
EiVn9YGfqDrZN6lL4rJvDSROlf8aB3d76pRNt7eD7tgtRZ7mX0CHMwnzvVnV7UUtEsQ1elOnpwKB
R7LvYgZPvqYpbPffnpieUvL0duJGE1hgAPmNC3B7PkaanmeT8F7oqr+TeZ1gS2hWNwnOSIxn/vch
CjNKXUJIDkvY3e2lx/XH5OXN8RZcV8Hpg58luotcEB0aZgRjlFtqHmacuQ4wxyZ3lTnZxxjO1PJX
TwTV/fPTb8/NLPn7uxlV1afbQbSkTNB1/c/nWtvE1Dvzo9Fnn3Fk770h9vftzXcvlrOLM8Sa1/Fs
HMJxWVyWrzUO0lrJFGJz+4sd2SO+hGoOR8FoP2ZiBzbpiHp7eXtiHKWZfZI5/uGuBWM5ZPbfa/P2
EvVEkhShrczplrK8KfzvcKpe86U90tZTtCeA73p7RsD3Lz0WeisXXkHI+HDtxGELMVtzqSwv63a9
3J7eDrhEyWntY1J6FpjP7ZWPk1HvbFucgxb6JmpDWfPppoR08L5NGOrtXZZQBOqhP+qigJFrc8kX
PfNwIie4gxnYkgs81VnzaOS7vFbPdu/bRFf1eM0syocoXOFrsDYjvRb05s0Fp8YDOwiakaxcpAoQ
ta5zPGd1NK1sj/Z1beFdHIwTzjS610r/VPQ1V1VQPPlKfOA9++HhW6uVFWyoKJ19oAgchTB5zkGG
7VUKosY0u5NLrnsr1Q+3t5l3uOaT4ToLvAZVzhSjMWiLzygQ8xqrVLHFvrIuYxIwEjqL2vZBZCfO
aw/6vQ4vFfE4lXAHHCz9fTrkn1Wbs846l35AGy6z6ift+PZJ06tEdM3MmkioPDQPHfsxP6oxdE/l
UdYGLhDfDDdN7iEj7R98MspX8tGS4bhVTrYIfpPrmLMzThRRQj7sVBuw05pNKhuVbjiqpvrJFTmv
wsXoJJLQ587cjtQQApN7i/yBaUF5N9XukmZTHqey7r9hurqwuX7GYUPO57SMeCr2qLqINv5gvkWO
cQ1oXGxTK8uO3tD9sQL29XWsH8e6tddtZYB9XdYRms4Ehacpw7cGb4bn75cygRAXfIHEevMwGyNx
rKcjMgTWtamzrlY+G7sgLknhKqR5vAkY/7/W8/+i9bQ9sWgg/89az/ffbfc/3hIqrzL5LwTHf/7P
/0xNlP8hUahYfmD6XoDC8t/URF/8h+fajsWAzvH+CVQs/xIcF+WnbVqm9AlUtH1PIjtFWfoP3JHo
EM80pRegAA284P9J+Um2x39nw9qetHzHlSwQTmD/91SYaHIGEj3xUA4GIei+qH4Xmn4YJudrK7vm
bqCq5dKt0HD1/VfX+8VxMs7ZYPX3wC9ixzsOPfC+MsLQzdy8LLNwQ+kIXGFAaOXJL7z9134EvFXR
iQW5ABY/qxVKUtxKi5riknh3KIy8zWSeUIcF9CrYQvaiybbhML8PXyD+FRvsWm76+eD3atjISB0G
U4t1UzHYYYROCWVvZkZdDdC7I5qkYqMnaOKiHL5kFBcQDYcdbAc0HwCAdZQzP56nFbqAYBPF9RUY
jLHUrOscC0iMVXjIhXUkdD1mZ1ZeDCYgGweA69YSz31cJGy1ek16nb7kJlFdo1cZbF4xX9ctrZu2
g/1uTVnAwEQFW/Tjzdq14oKJHWmHFQxZmBz44ZQYn7PeRV+fsD6znWExSdai/2omvGVO0k3XNMDc
lgsZYeReTWwStt6kcJrgz4FQZWy8OqNdYzD1jfKu3lAHaz6nhKkOzrQ4VukGeRPl2UTYl/afMHSw
2gBsGN2u2Ai3vfgMCa1DocSL6vRwNmPjhbkAQU3tmxcPj67TrPXg7WrPQvyAlqipEbq+z4vFKJi2
jGHuBhVcvWpenAGvplRfzkLhUHiWM7vZdRnYDKPzj8t37ZydP7saSGt0kFImXySYIzlCM4dr0Lnv
kmZYmV7XotGp7uxxtJBhACNmLHLIOu+0ONtXk61PlEBgK00NVdH8SAA2nenR4AQZ0fjENvveGjFO
IoyQMk4tjVPH2qd6VhtYkT2cL3AH6TKr19THBVCrbcUJvupcpPZmje2nT/L6Y7bXDRCZTgLVklGE
XhhZC0SfGa6lQEg5iWhP0b4gTn52RfRiCpQmEO76zQCMXjRMqUPTflKWOGeh+yjy4EpOZ7Suh08n
yuW2sdKPWsXNtVnEO8k8HAxCxdgm4b8jvGrbFzQDjDbYQdijC2tk8bl1NYw4gI1g0faZickkKsFV
aAXzZQj2NhHQhJV78TZaEjt7dLhF39NqzNEnhVW67UkBZCXgMhsRZZOWypgmPIeN8ahhw8FYaK6x
PVzCttlbrR42lYOYoioINymkv7WS+DlraXlPc6DXXWtBeJf3nVPUuG1gt3Td8Bq/OEI9Jc2TXwhj
Xzkl8h41/0o7buJlJdBW1fdhOO2C0uRadNpi3+dYW9k1ga2bm2Fb+V38MbgPYe51hwBCNBljrb3t
Qnlgxsxl85ESpO1iWO6RbGgpkGVY7r1sMKhjm0Ex9F5a4+/J0HIfQzuvvfHYW41AYFavK9cnKD5D
+x2P+mFCLLtB4VCutS8IzuiNDaMpIhyCeu+F0SOw3V1gho+tvoYCcBKMaX5Cfi/xKbIAePQ36d2t
pCPR6s0u4/XKLtaBi7mdvc/BbL8CWkhrq/0axx6vqyk3U2QCa1k+oGiOGcA5Oxn2+DABITYpOxDD
LxmkR83PXizNy8Jx9nkzH2uiR87047GG2eHTWAfha1zkpzp/JqWu2nZJ+TX1sbOp8JGdKPyWQJr4
t1ImChK8qMvmBnyIvNpRqE9jPLxJqtVT7LyFyP4Rn4BkHcD5ZbH/qBEjZwon2Yj0eQ2xItpgmsby
GsfudlDdufDd3176JzE8OOY0ews8thvMR7/J+FoNBaKvyWNKR/f1RdLt2Q7tz2hR1MKayEhfo+LR
RbWzhccUTH77JeKaYvIR/tosWB2QgNTHLa1YmWra+2OlI9qSGBK8PdDsBoXpVKxVovh0m6TYh+ij
gTSQhGAExsqpzXMm8Wlm9t2oevcuDtCQxc5roZBH2bGivZkeae5imsFC7Fe52NpGh87doiWWWCbd
TYYxtuwvgBNfazqUfn0d9LAflfIBAZRop7lLAvQVj3iv8a+TZQatfDi1roFT3t0CX960Bo1HLUak
FkSF0j5X2zorzJVnUcVO5XOTozLLg4gI9Sz49GBmHIo/oOU/Unj0a4q3RwAP49E6jDN6FD+brrl5
D2HIW8aS6IRVv4kdQaRSZ+P4NhuomVGztz2o6WFAHyDJaSG7oUkYULBNXSqPHK+cShH+Zma2l0Zk
3esYOUPDbW0o6gc7a/2HynLIwwMFiHT9Y2TgfefFABFplR/7rkQeRTj3OfHUpT2UtmdcnS7CcOzp
e+n03CG1eeeYwTM6QvuEmCZ7MHqTQ442klTiQ6xauMRya3X98yzrV9cJXjKwWYjV3+Oq9FejP7wH
FqelNSJKUMjFK1kj3vZQiUfGvBmQatcJsl+meKyrpBMa7SmZ66vPuPgx8+/UgGW0ls19MIChrmZG
Tr7k3zVIciYdPM62MT2GCIJQsM+/+ilk7DjW/o5L7VM1w1PfTcaxjTj/g1qvC8WJyZ5jOCSh6Nbz
RDNIwKGj38/5e3WX4UGVqU1PpNumGshHcdTvynVImh+r33U/eQzcJn9jUdE32ml2iUuUaDWQ64KS
4qTb+Ecx2i9N72c77ThPERuQJAcQ0ROhhYplWgV95a/NwjyGU3dumwIkPrejhCnpRuMW4aagcYh9
JIJ02nn0NwW4Aq+IDu5YFFdsN4w8RPRZSyIgEDNmBxO2KW8LE5kqdMnNEp9xSAzNHHCDh5oRtOO7
12RqK+oClLx8d/uRuMhx7YEvNcODrax4W3elOHhB1++AO7SHyrI0fZ4v15iHj8aMflYLOASp8x6p
/J1XDy0XEO+YCX1wZYvgVZeEeyQ+EjfPEbsgGqyNJ4ECRa54K8ABrzxicZnHoITtkDDUKAfcugLB
YeinYure8l7P0AdilALgl+XMvCQKEJuMNKgovV/rwIYDnrJytYORXap0EULIWV0wkqNRZAKjvs2w
tu8xM4MjwFMyJmNKU607Fkn8mFjKvUOj+6V0QshcMz8mBtgV2jreHH1MKmBFrD+9xsC33hGLHYdI
vOmnrcLRaA+TjC+Aj6Gi5PNjnhC5U9up+xj61p+iAOHseAi/rdk/Nmyf1s0g0yO25G3uY7apwvds
OVEp9FApd+WR3Up+9gncdUvWOmYbDeG6WHu6dlBbHzrIOsn0tKP5zPnVXKJQoveX32lG4ME45GqP
5SnPxLdhjKSeCwX8VpjfbSQ+IUp5x9agw8Fd9A4Kj7MpQAisjGtpskSXA6wgYyqfwrq+WhKdv8ss
K53v6yp+DJ2s2KIXY0uZO5inA4gM1owvW1XFi2RyWbXO41Q2YmMCl5lq095hpXyqRl2SAYXoNmaL
HvjcxwZF6IRYFvfUqffzUjX0T0iG0ZJXzSMWtTPa6kuYzTCF9QhDwvC4vYQwkB2Djk7gztBqR20w
XVA9Hoi5+VE49TtbXvZ2LRNDGmG0+FX70JcU5INlIMeo4qNy7Pol6zp/Veq0J0YEJyv+WFzqgvdb
og6gEfIQBeNI26l/HaWFgGjJvE58mG9zVxC3ZqTJxrEJXxjt6NjNsM3CVPSn3PjDGpOyJ++LT1fT
jbBoGfVvjdnuDATh59kR9wTo2muHv5nGHywESzXHSdt6MwaSJoPbhCRtQJ+1sKwi3vJ37cQcvDNk
doXTNrOx7uvPGh4tqn7IGnMI5NY2yEDBO0svNRzenETuZ1lepmVWWXXF8BGq9Kf22Y2m2XhtY9AM
Nk2H1PGiTY2txKTYABvKipLQdygiQMZoEo/R8i3Ovyp0WnoWyXdr6zvT5xzNuAA2cS6+4/wMjJtf
ZVTJDoPE++ROv5FcPLWpqZYdKxjTUZzbi2MQF1KXl9JC0oZ7wNm4aUO3FUcJWurvKOvJBEzrT6K7
jr43cd97QLV0anv1RRX16OnpbYAQjj583ghxV+T1Z2cM3T4qLeZ+KCRp0e9dpkIrZnEx6QGbOcr1
en7yVPDkjtGX74MqCZptg1EgF2a1aaIvhsTHoLHWrmPtIsob6QwXdMMCAhCZgZqxSe6fzFyCOYY0
IrQHsyveeK13AKvyHViv4zxvZ6o3Paofqk3XuDteHTkib9+iyHwJp+Anu0+MQqwhDgMtQ/0Q1oUU
boiCTD+4tdBhpzYoH+aO5U8y74/EHYOMtwRIhEKPOeO/dxZ8BAyuJ3dpacdAl+D1QjZG0gg0Ce4i
9WakQdXl5zQvHhUp9HC6TlaRQWkIBe0/UF6uF5/pBz+Q3v1RNtUhHYa1q8F4AyJtjZDwQkR/ZXRf
uXASLHJqV6wLCDGxsEA02NFzeqxM682um0Pu4NSIMvebxK6wIvXR8BEt1tlL4NiXVDXXSRoPaEW3
LXomDFVGVp0jn0zi1tioxoHZoZLzR5MgpsBg8hKX5qFPWZWtY1hhm5xT5wqk8LOu1IvZiktUh/ck
RQrDYFMot9GYfbo4Xla6dr/7Ijiz/xXrLB6Zxzv9z7EGH8EWJ8NZiumB6TFq4paNAAwIFPCcZOW9
FAy62pgs8PExD0c6Ailln5APpGZsbKWJd8Q7xPTy9tGUSYn5o9gVDXESFO/YAQ1RP6dVlOE7QUEy
InkX/rBWRnEaK6Yxi8WTPBnfFe/+3A/rlLV94I60vOfG4L80Fe3UKH4J1UUPinD6fVKKaRVqD/sG
MpN5Ch56MbxFWq1VCxokTBVL0Jo2CM1S743uRc42iurZiMOHzAN3mSYIhLTjPj8p3KB3pWH1W7Rz
aG6K7CEbjeQIVuJY0XG5ID8jBsZt90B72mOnWTQUzM5hpo6q4Jz4fEy56R0jjULJaxWFMoYxG0Q8
9/4ehmZ3SSLzOvZ0ALhxpXg5CL0ajOekEruFGXowQueh7NpmQwWoVlXeoVucwrsyQoidSdbdAEh9
Vf+uPF5AiBgcGtZuHmWOrl2+Y18Cok8VERP+hfaoJdU8DSCWGvN9DiwmM8KD6NGOmmb81bCtS/Sw
CvMK1JPln+1I7elcsY2L7HsXS9BO3nv+panZFqSxoJiPL+wdv6W2v43h2MJso+bjbsFkFcBw7d1P
k01OECXaaswTTLTVt0pw+hV4DNY0+Ia1VQy7OGgfVAR8vDOqd+Shd6NUmONa87sxhunFTK61Tws/
CBnzhR0Wjci/cOt70Ha6wC8kA3zjxdPGFZfPm2hpwVQt3SpTBcjMxBVmOPfFav60srpe2TYalQ4k
Ulj1B87LnWjgd6gCNe1ATlpi+v59Qkx8Fop456t428xJfDLQs2hw2wQRwtAEDfXiWm2/j5X4tKuK
TbT66eguXI+NB08zd4+2KbepsOnCZygIyCkAnEQkhjxnEFvuzSjpXhiqHEMwMzH6krucjufGNeNT
hMSY+c0q0chwZIvaz8NTDCnzrrTCYI8mmbrdGn4VaaswCaJcjueG8AuWDYtW57bIhrM9aHhHEom+
S8lRjc9prNEqF+G6KLtPy4f6TsoRXbkG6YkxHV0LKVHkdndTTIOt68MP0IerujESsJgmKMa23czN
4p9phvsqAZ1kYEtcL4ZMKoo/heYC7SVcBuXqD6/LqBeG5zw3inXU4NZLKtBKbUBVMuTSviNDHZup
Ih8lh8fHv0ZmLij8Clfu8dZkByFCqrsZBJ0XyVXuY6bVuqVKYHMWpNxsB9nlx8wlrnX0Tg1Qy1Vd
yK3jhAZ9FNobhTXpp7H/VdnDuBkI++TOPdCtsi917/hHKzKHTeC0QM7BSqliPHeKRmWu2nvyUh7k
WO0tWrGrYdTjtoYla9U/3ZBWIISRX/PoyTXxO86anehPGbq/C2kx+8xDBPC+TO+0Mp+B2h1MQ7Ub
p48eEC8/2olxH/qaszqQYGWmmi3eoNgLjv3a8pFfZlH6gHjiZ4Kcj9msPieI42c4mBkiYC5RuwCd
VafrSlXGOsqMYyleMHBtZy35wTmB3xP6R5P2JQP3x7yyX3qjojkwGZ+lQYogs4xTp6VNNebF68hE
v8m4PDTULjE9YCsJ+zbTzvZuAXdS7v8ne+exHLmurelX6ehx8wS9GdxJ+pT3pdKEoZKq6L3n0/cH
ZO2itlr7nj7zOxADAF2KDsBav6n99gkAEfHYwN6WXpzhV428sC4yjRmR0RxHHhBS4VB774DqH+2Z
iJSNSu0aZ8p5T0AVyHl28B3mHUqUTiunHvOzoAUnFsQFA7IM/rDD4Hfs3HXYe+uZNIx/kWoNIPHq
Df8yHZRoMogp06309XGEuQ96t2DJ4xQNLa25McZWO0QxdsUJqGtVuBANYfO7BERv3g4D+rrS+YgX
hRkhc50NfET7TC6yMLXPJngQZ/pU8QDKxtZDEFA3eNUbvplghVElMAhYoRqM10fQaVcEZKxdUWVk
rQV8l9AMMH4JZhALA85xupK+BJPMFBsBoDCiMEw2Yg1t8mjaE06uzsq5P5Asn/ZSG90Q2c+TSnrL
oMadjmlJB5ba4bErbjOtitCjQnzRHzymIvLsodBPLwHp2HnhYXrqMmOX55U/RpYIiYNOEKmwpY1R
6GaMS/3QWNzEPsM/ZPAcf4O5lLvWQ+I+hKF/A9sl+j/MmbaSWflmCKeNUeABwgxrurUsoiKH0Gkl
gACuECCPWvofaMYXlfSnaEzrvAczsefNK8FWgG4Iyx4Zo6gDMp9zEeWi463ZDrr6ujTplotgRF7u
K4n2WVaUAtayVEkQapup5dO+rBgKEhhGxWCuQH+BCGCzlx46y8KrDWAKsh7hMFjVKMHADMTmp0Hk
LtM7ZQ+zEx2AoN20gQ7+JqvundTP0E5jPNwr9KYDAewq8/HQzNWji9xWqqKNrXWkjtUeSbS6hcbd
ZUiVJcdCixk+dCTPcyYrsacofHgSZU9PcJvldPwDBBFSsPUVxpKQ8+hL8dfDX5RxTnThxKBCs5kg
r42G2jbsbQgjAIjKvD8yJ7AuugkIa+tm25KolDLe6wE53IzRLVFIG/AW6ru8hpDriSpOUfY4xQDH
TNgmDg/leWwab/g0gq6yiEAkU/yg+Wl5oZQJAXon3PKNPpuCUXQC0E0tfYAh6Xc3Jmyxc2TUtlox
1bsyRwnJrXz6GyM+tISG1qUT4BWG5iefOUDRfacThlHHNcJ3h1ydOjTo+u+VgpQcGvbbmHgQ1AEy
1LfMExFRsEoHSGfHdKl20OgUcrnNXok7FgWDOD34wdw3vSkVLdohgo1SQwpf2Bw2dV6+V3px3agA
BPRDhXVrjVBC6hD3zKynRCMXndTGz0yx72sm1WAAztN0So8GAuS9YvoIkMfAZfXHpPKmlQVFMXHR
nexqkieRtQr68aEBQhgnD72eE28xhmu/M+9AZh0HD0GDaNqUVfFEMJ75fj6NTCXzxwnpNbQIAFh1
/UuYeTfitIBNSZUIjKuN+i+w2nc8GVc9EXwScdOzXwn3KXTHFDW7t0znmwkMi9Xgx0P1Oe/4shZz
/T7UxnPLf2jFBEZa5ECNTm++hxMx7EK/r9uLootwTQ40Z2VOzTfx360RRXcvExvpTW9uX50+uPEA
rFuCokho92xgPNH2V3HgMnMzV5lqPZQ+4x8ka+kp03zvl+pj1Y77Xp+ZJUbdezO0DK+Y5xIBp6/U
j6VqImzaPujx6G8tFQQ5c8Aj+IB9pNc4kJCosausXg1R9jMxMThyqr7YYDYVR6h0h0FNb2kBlvbr
eWUgslrq3puNxNk5QsjlpdYNELixv7hWJhsk4AD1tmhhqyphTcRhb3WE6ZEFAUSVuP0BCoZ9kxPF
LCyIulASruDL5VugUrAkZv6FnMyeuHQkiozXKpm2vaG8XGUFs1TdJwnhdNazYkMhbO17rYv3ZCnN
S50UXNy3CsLVxLx9jYCvX13WthGtxP2oiyjf1SE4NKVoLrXJ/dbX6ivfSmOTF8Z3vC1d5rL8zxUQ
y7THe7yeyhXct0Cvg307oAhu+vWDbSYEECabgY1xHeRluRuGqt4RrwF4EVsI/hDztuGxo9cd/5hQ
U9P05jaym19OQiB0hjE+IexAXFAZ4HaAxk5IRKjcxY0xBqs8NF7m0uX2QP+tTA81nurOh6cwZH2N
gxUx1wKpDRAewCApiFVR5MD8RAFcb5D8dE1UFHhJMbDjdSzg6GnIxvcD/N9+2Namsk+rJyZZ3pp8
v7sOUoAf5lDHR88P1tgNlasssx7IqJs8pAR/vcFh5mYoRBsriNHohkdNz9AZdYLqu9oha2EJKngc
cUvc+hwe6TdVsa5MIJkbwghxOH9r+uqom8M1ovloQNicWXdNgIzdURks7dDb4UMcWtXOFb42QU3y
zlXMfRBMjI0VAVWPxdid2Zan75GCJzCiI1zoHohmPyuhEex8l878PHG0i7q2XyqGYI2VG/SlycYv
3bvKs3+4DpkbHpvc6H7qxXxbVjeOXmwnkzDg6PMsihWxBY4mr/xn8cCjOr3tIm+rYFNgmMrZ2OCs
FnbmbZI4G2WKX8G1HDwb2Y8EdmVnC3DMoN5MiBKJwYK+sabxEXXVeh0nyl2WpBdl/0NBXnDl9u1x
ttTjhDghYO3AQOmW5KEF3LvBE8qCTquXLv5TjgeSTjlAYLoiTnVrO/aNkba3OZjvPLc3RWpcy/NO
yEDAaExCZnvprnaKu7BBWUgHlaDNDLlNFah4ZMOrYIDEiChBMslMHx3A8mRdgwY0wfRT8do9MhMw
O4mprEaLIJsF8wePZcQ38fVAFWkNKvHSy/07W8PuYRrqfWa+4t4IhNay3kq+W8NE1rauHmO0DJo6
PLdy5crwUEAK+SqO3o1LNMloCRQFbcgXzDRem3Q6QxH5pXXdX276Q0V8b0Xu7CEH+9CAF1LBf62S
gqx7DZeohq5T10RYR/UwD/ULYVwmiy4O1W67z/nQKnn1GgfZHWCK6xrUZlqa86HtkRiAxzBvGYNc
hGpwpnrmg6Wa30r44DY+MyvGlsdoQqkdOY+XCZWOlfDKKYFSlKRhVgrhU8bkW7KvZ7Flb0kHvqod
IeMuLTEbHs/66E612jc1YIwD7r8dmn3Ke0JHu0/b/loYHWohKRvocGVBmFibiUu6pZatK41se60w
jZ/IiZWxvkdbghBzoV+6UQRw2sQ5WhXZK/+8AI6bg07oHIgZgUUuRbWAbZXf467/1iQtCtgRlP2w
Rtokjm6HNn/HNY7Uu9k9uymchLb5gUXVS1blTxjtVug2PFZ2/91Ec2WF4PQtY418x/zRoQOIRvw7
ktewNZB/6sGNiURDXv+wuJ++C/Q3JKE/FkjKpFpycKf7IFba2xgGSDludLWq1uT6jGuEGtDoqCJQ
ofiVrC1epcLYRA53tOygjOVDxJNgoQWSReUzAf0NwCSVhFdLXlJLXtsKRIBPR0FazNjZbXWp4qxN
56mawAnikAwv+Vs9+N4oANSn6jxvGfmYLj0lEJJzIq83Fs51Kyc8xqP5OvQJ6sbTg4tgKkEz2DBI
tygemAYjy9/E++0XQbVuWuSAxqzEiQajytG0H0zVOfZhz9cH31EQctMFyLgUoK6dAVgHER6k3SFw
Wuu66RImoLhIFhVHsZSnnK+mCuNrZWeMW6za/AY04GBiSL9VbW06hoSM5XDfad91m/hUGyj1ykPh
m675Ou99BioVn0wB507aN8XkVzSK9qMBUTwrMKe9jMcn39oAedZ6bSFxg459wn4H5azSosdEz7td
UCQWE6sbNYmj845MiZGJtNlMRqYgQVr4D15kP6sheYHAHy+x/3lq1f7cbtxkq6GU5ndhw1nKn1OV
88nQZ9R45r0TYS7TZMl5wXSIqAKpkBbdAMeIQTU5r0YTzciRWRtnjDUCSTHCMfg+ZtrWJMOP2U8A
M4MwyIrswbAvFOtbhanQsWoyonQa+Ukn+lahDNExiNz7LiQ/1C9vGQIJDpbzDPDmUM+1t2a4BbtS
heddGOS4u2mL2j3A7O4Kddpt31Ujnwz7ZSRcsZ1xwd5wc81droR3FbyKLS4qqBbEO7tAxyVsnqHP
IB4/IpKjAExqIGjprhPsNZTJuPqwUQNg3WRv1g4ZV5JB52XDrKJorCsN8aa94Y5IBbc1nckN0E/A
l2lxqzjx44CUCnFrutoopyOr/HYbj0OxAR4mmGGpxqiZ/5xP1BHXDVSpiPtggcCrwruCPG/CIM+B
xz/ZHkqcaMgfyuA4z9BHAyaEaoXxTj+QLtVacyBOYN94GKNiQRJdpsSt9uScIU5qyZ1VGj/KIMFW
xjp6yVXNJPu20+bzEdDykZRZq6KAFrSYkI90WFncJysrcOejWcL0KFVrNZcxWCmieWWXMY4M1VXt
jY+wkFaDnt+1xXBR9QgckcN/apsi2xjWs1e+2a3TbJQmQvZcj+5wNL7LDcJ0NTnLqQmGOz+5dYvg
fCYm4iiExQqi93aHgA5IUES7Z1JK0WDzWR49MLX90bK6X7qQEkn9CaaG+mgqL2Dxf6oooA34x53D
rghJmEUXiNDMmPToFsN3YxsN+ZU+p08mKkF+7pVkMMATzM0mc9N8p9ghTilQ9QdUgnptxLVo0gkO
tu3Oh7uzJR4Ndjap5tVsQFrskEUIDfoQ7hpjm/jYdFjchARRp9RHjtjb26PpHorcgSL7RHiGGKGt
OLC5+h+5TloG1P79MDrPmj4+EY547HKdDq7y6r2S2Vdj3hGLnt61mohs2jGkqcnaBLiwrbPOh6St
HOdS7faJC1tSGwILcW46EiVtbmIb3biwqPONk/S7Nkcw2CNWHyBnMCOGpXfZ84CSGipgL03o7fK2
Ji9f4nzhw14kIX45jWQO1Cqwb8nNOkb+086REEl8sh5dN8abgelnMOMUODvXbgRsN5t7mA502Qd7
1q+twGSgRajTMnahkP5HIAhXSe3HAJtynaQI1gfxgb4v2BfaY+eZCKToDPagA+c7AwtLF6Hj2MIc
GdfSWy/X73vnvYkxqfDccM1o/UfZdrAGodnVSNVbQPpb/mYgS8KVDoE5f77A+pZpro7PdK6bkGOC
QxLZKCXNxNJhczLrU4j74RQRX9bjFoe4xyjqMC425lVp1sbGU2eE85Gq7/JfeMQUW68LtI0b2T/w
YoDomcXYmUTaXWiq7XEccj7Nk/3c/XALPTwkFdkkQoydg1qRNUE1iFumXHm5C32mtMnw6FrVZajb
0d510fSa82ljVY+R31RYrc73tq4kZxHvLwM+eLWtXgqnwLDZ1TgIoGzpYiPZkllD5dxooYmQwJkD
H4m74NqqiaxrfvRqu3p07DG4bBSL7PwIDzVF0g9W6zhtZtPaw092wLfDf7LxWlSMQSh2+8Apc2Ry
6g6DaEhOWopb7+RvsV7pD5ZyAFrf3SYBv0yPexB6PTlcxK0NdXyX6OP/AWr/G6C2jizufyvKe/Vz
+F+XP8forfibLO9pt98obU01hJ4ucGwPeS77I0pbU5HstQzYq6prCt1eANy/UdqGI3ZSTYe9cLZy
dQDjf6G0tX8BZ9Fs18DxSEVZ1/1PUNqu5/0dpK16YL01y7VMyyKLbJkq699e76I8aP7rf2v/hxlQ
Og9BHl+ger4OKhuxFNL/M6Zd40Xs2iiTeYpag2HwYF7YXmOsQocos5L5BDpg2Vah9cZIQoHJdFEI
2qMMFcuFIXiPPlPNrZJNL5lGzNgoka3w8qohLCOKueuRnpHFzs/r03pZTRwsGZTEA9ctYraSXoQa
yk2VdeCtBQtKLrSmYeIvi6Xn5GTU313JaxDxWU8siK//LslqlxkBQr582z6ZNhaaS/BWGjS2s0Cg
ZDDkmf5iwyxofJLetVRlSSTtwFPNh0gQyiSrzBCkwGVhdWa474j7Sr1jyYqTC0mVAxav7OaouZBN
pW+NcNSAvVSSrtRLbpwtrat7DJ7JB9Q7H6tiAg8iQH4qOuRzj8nIeALXkJXRMP2rzPL3QlbjiIEp
biS/aoUO6hzWAXnPxuk3k6XE47kDJzkNQQdbvr+Zy/4dHAoAOzQC7RlXxMbLLtuwu65jNdhNDUq9
UPlWjgBg1F3UQvzvH1DNwlmS2aHmZg9diB8J2OMrFFosNNiqrVrGwQ2zvArIP2ic+twUJbSV0JfV
NNw7Eno2JdrWA55WRsLQHemMDFEAwJQMp+IUbmwgXNDlvYnt6hF0KIp9l3QnTydK3jxHO/DDbt3e
mMVgb4Bh0xcOHVldHzmidaHaP1vEfLe24JbyPEMwFSXvT2lpM8rBhJn2Z43cZqku+8k21fNJS1Yp
3ulTVx6W7f7NYT6vlocN9NAixyl+2Wk9nkQznNnlnJb8cUt9Od9/3laXTM+THCK93Fcuslr9fWk+
tfWws/aK5e0Kh/jyX5fuwyX4dJk+VUcM8FYqKfeN3BkxnHJf4wSditclEu+XXOR/qok0Wl7qcjVW
X3AI5T5yzWmjZU8T85uJRDyaw4Rfvzrsp7bl9Mj/EPf4tFpWl22WX8MMtwWsMSINJ367XPHVdsvx
UOgAgpd4F0vTsuvStvxvS1vS6Ne1jRP96d/VbeeRESU4OUGeVESaAM/HWt12mmBg6gp6xZ+Lugur
WJmC65iEzE63q0YF1BBoayQhAvySOMZytE9VeazESQRdU2zo8bLBSxYnn/zYJLtBpkGc+qv9ZNtp
Z7mN/CGnIyz1Ze9PbUWGfEqC1uBxEMJNpf+CByHBojMIsyWc5nQkUSbqUWrjLPa5aAmD4zQVFOPP
qwC4ZUa0b0WqLpI83ikfPBRi4SI24pvfizW17BI+bMSUku+KXIfgPS7IfzaV1c4G8DUl1pX035aK
TdKOWy6QgOALjQweCNepuV18umXJkkRWuZ+sy52XqmyTC5kvlaVQtbwVY3JrPYurk/1d4MoqYFJU
7ozuzrICX5pNlJDY6QQ1WmpoLYuv2tqE7y4WZZ34R0fZD4qSdCKXbYlkUcs1gTYeSrMXbq5CWwtt
hg4VANfdaZDoP2982k+2KvJVb0EkolsUHqRslVx0ZIpASwcwQkIHKQLRuclFpIuPoqjKFVqiCKk6
4t712B9VJWzO5EJ3VPLDeay7W8sLnkdxqYwGdkQJLBP5gWrYji7mmaaGSonDXHNjdXz+pLjVspBt
YYHudj4SNBGs+kVqLbf4f3E1ZSpTInTVIF8gSzHwtt7EMnvqXAvWLgttbKe9DW04VDMEjvxer3eB
Od/VOHStphgog7zn8v5OIime+gB1V7Kxk88OSi7ZGfoNaUB4zjdgjSa5XQIDGsDpyyshL4zPXNfE
pmTvz6p55jGrwxecUkjc61Sa7K5ANZvkGg68E6xsITqgS70BRoA4K4w19RDMxGCqQDDgMx90Up7W
iHPMPReqOLMMRF1qQfC3rNpgZl/HaGUIkH8Sqji4oaCEhVXknaVZp2wjl2TL6DoKge555Y7EdGox
qjPl6C0RozlZl+n5U6OsyzVykc/oj61KZuuYthJWP9WX9R82kgeRdWA3oGv09vJ0yJmR4QbMG5Yt
inHvoq28G5V2ntcIvf0GHEjUwRiROC4H46BlB1sLrKMu1suFhCbIUoNGLQOuP1CFZZuW/CSSHvKY
YvWpJBUQRFttV2jVz6oP0ASMhFzMkukuizxlYCYkWOHL9RNeXquiQAr80zZy6/+PNrnJ6SxyFz8a
3gMPw8LldLK0/Kv9OKB/hV/GWv4r8mot/+6nqryCJPOt+bYVvcKy0EQntFQD0YP4okfRWiyv69Hm
gRVdSyF7s2VDWQLER7+27LOsPh02So388KnRaYR+wKfTym3+sc1mIL82UsLceLWudHgpZ3LRIk7A
PRX1D0VZBxL5e6PPqxtkgPn+/OP6D0f6vOmH+qn44djoNfLWKR1kRHHo/2e93HSOiuLYaO8fzvF1
8eszLT86mbSHyStjsIF//+eXTT4cQm70uS4bP+x+Wv/h5xjp3gSqiNwC4Iplkf6pZjAMzUqZEDdi
i6V92dYxVX9bzunL0uSbrX6mW2lmIAJLUa7pUhdfcnGUAvm9syzaTwxVz+RinLwawgaLJDbJfsui
bJSr07ZkNrxsKUthGoK4SQk6xctquxOTZbn+w+F0gfDRB7hzOElRlOtPZ5L1uJ4f5tJDLKzDCWu7
7C5LH465/CR5dLma232nYKyz0xAq2fa1/iTfleWNkFUTNHp+OL0Xdh+DM1q2UrPSwWdDyGmILn7o
a6bDZAZYDmKssyzcnGicl3eA48YK0qbvae1ZLFSN5ELpiUuvZDGbE0sFpiwkWH7WHXJFo9ejapOK
B9cUw7NRDN+Wajbu4hhEmpvvJ6GF0rjhC4MdIgiToaD+3P2cOvPdpyNPi2o/JkWwsbT7ICvqs6Lr
n0kSZucoNmm7FsFGMB9QpEVvlXCYwjv3WgOAsPjv5PR9WcgZ/hzVIaJHdDMggxDz7vRNnQQMcEME
P2yDzpzoOQRzGNgK4d7BtB9T/hfLGs+RotyBGu6RUzjT6izdujZ5ZAUEcJ1cL3NXGYqQs9hsRJyp
sqEVeAMWmv8TsEPcr53+XcBOc1zCW/+srHBZ5O1r/jdNBf20z59onfkvVUe2wFQ1DUSyiaTBbx8t
TcMYy9I0RzVMD566ypn+0lQgjocBsqrqtmtZpu0u0TrT/Jdhm5bn4LJlWcT/tP8kWkcE8pOmgmrZ
JCTRUTGArhM5c82/h+vKuUh0WM7htc0cwtfQeVITBEHyah5XmaIe55wJepwa51nnxtu0j17cxkUp
d4SGAkcc3ePwvEPUcodLRQzF8JcrtAbL1vquu+2dWdYxjGkT8frewihHgT/deuiNVA6OBWAvBwv5
eNgOhLtc9SGZ2h/znG4LJwbrFyG6AJLse5iMb6R+9raZtddpMqm3ACk3OCnxYUmAFvsdwSYbYcjU
HFFXAAk2oCRoJDfVPD8pVvbNIOm2L36hULbFlwnSnxCP7lDnJ02LJWhK1i/AQTVgN3L6iE4iQ/yM
UxKBcmd6H02RSrZcsBJmcJjBGasm4cbJm86C/nWcVbKXbbHt4B8zQq3jC0fH6rsPTZT/CNyn3RRs
5sEsUCGI3qvOPc/7FMN7MFsraLhAfPaqW+yLEQAPViTbzGySNVuMe730V5WV2GdqCLY39ADWmRp8
JKRdEGnsuguQ32UgLIUUXK6CEjBkN8A/sXA9iPXpJkx3eTpa11WOfkKZWJsWcP86Mrx7hXnpaq7V
m7YHF9Ep5G5mfINXdnmPil29VTQLj3AzfdbqBpS2nr5qHbY8yOiD9/EsGA8lBkA+UzEjbr57MSkv
ezaKLZ/wM90jVVhW4Q4lD1Rk0PjOQOrtIhsFPdC675IOD4D+BT7bnT2b5k6PMxWNpWACR0N+eJqZ
UYGouK4GCCKRmyKJDqJzzFyTtN0xbD3zMPUo189J/eTgGoyIT+YJltcrYgvjwcCjFuW8/ghJM9+o
aeEfUguWUGiPV4oBXzae8SuJiM7g9oQNyOhq+wjzRN6Uy2z2MAyN0fpLnJd8bvN1EeIe209kftWr
sApQJTbK16zF7kdBlAcDifiq0mrhoALwfjQuYIufAbMCM1cToQKigTW0/stTw/IYZt2zGqExW4/I
6bmWsR0B72+MGkZ/awfnrX1oirdEaRm45OTVbMjGe2QNpgskVoSopn7rFQmpybrP78LwyQ+9lNhn
gzkWjF1+D3jpONNWXaNBIRpX8RjdjfCF7DDeVuabVe1zbO83an3tIO26CzSIIK22DjPeb0fb4FqA
IYPWr8MaSNyE8CvMe0KvFrYjkeWvay9PNorpvGa1/97yAVurM5m2GgMsIXvXTNDJzMn66eTjpaFC
SGjjgfwhUixIRgw86j2WVn2joc2OzNtOs9pV75WEOKtiMzFKQGljVWtwl4XYBLZER6dEr6QGyT92
ebupeyilZuZu6wiRdp8k6HbOs27TpQfuGrTOkXS+WsGvd128g3BZKBzwuK6x4wu89h3rnSueQ9bV
4Z8MN22L6YTmcm9bHCmUgOFVbh5Hntk6OMAqxPtZLfTzJBpegX7tiqYbD1YXxavZbrK1rRrEPKIM
ldu+GI6YpD2XXnilFggChC5aaD2S7eCDgZ2aaWdsXNiAHmjHdYrtAYIlAYIs+bgXLF2l84edp0Ci
LNLnACgzee7RANLtX1fqKlSQwqib6TjCSk5NYN1q3+50U3l1jewuScNXK4+u88ywrhUH0MngE3VA
Ous27qbLkMTnNk01soYxgrgj9gjAHPZwnYudakfuXg+1VTt1/qE2p/UAyAeeYWelSGvEekJQDH28
HGNg5hwoSTPKAqAlcpf1WYreDAO4OoUepp4vTXKLBjERUjOnfU7rxI4f6vgpYbw+o/Uau+CvEiHJ
KUuodd/Miv1uYN8Yh4a211M00qR8oSX002RVLhJQOlvS0b9aNB3ndeU0I1BC7xpdI4GHI9TQALiG
NTIE1w3sLbDd/QrSqbeuQvNCkHA3dujoWJU6ylUIF1Od1Z54HWQdmdZxEYJO0DL+K9fTlDWyw1wG
4HwMXuVCjrywWc5PVdmmtaO2yUNMIJRxRs2LbnRA0RDBb76E8VzfGRHx1QxZa4x3Hwo3FwrH7tVs
zQcS6ulhwqlVhYNOxIlFKWgEJopHXZNht1NryRnWdjxXCdEX+8YOgm+tn902I0h6wmXIrQeXbot/
uiFDVXUZZIc6Ia+siTtnaeDV2uAedG2Of71owymPu4lW5nFoHzNUl89cTCGTZjoEWXSwdcLC4+i+
tkxW29ioztPB+lVMk7VVXKwGYqe5toTc3GlQDL38THWuiEyAKzGUvDhIyTlHf/N62z84UwF7NZgx
QAzBeQuGhVzIfGCH2urv1KDW8nmsgwLmgDE5BwWjLmBXKvxFjw48yZxVaRZ8cQOFO7Sk0cj0JGfm
rWON9yaAMvwZz0IbpnJkh+AGNPUCSxFssJz+BTmrYpe19jEC17xTU0SFchSasqEBv4DgDc9JAghO
PgESbNCaPeRxkUtYhviy9KlND7oa6Uwdc70B7+BtJK5I1sTjGnYepD0xdagjHOayqPopr82ykHJ8
S/VUisHrOJZ6hypDh9QtixlbQUzmgDTHc6FMa0RkEZFHObo0B3ss9xmYrV6cR6YQ5cLwI2vraNBp
kzGVj8MsQpqBaSD2oeq/9EnvSRR2vpr7+8GdohC6NJbSY+hOa0k+kWQUyUBZqlnS59lBrhmdET6Q
XJVVNlrls5zrOVNS/N5CroN4tDNRk4jXDfKWy5H6vM82NkI/YFR5tRYmzOkwp1OINbL04TSyDvHj
0R0qntM/m8iSPMzp5yynWraRbahLbM1JcYN9Fjsvn1b+Y1Wu+HTM0089nU6uPzXIa/bh3/hQlFth
FDIzAhmT8QLEaHG6nMuhP2z+5X/y9fovN/3qRzuZiTaX22GByMC8MprwfDTj8LyYtBHXMlXbww6o
oXiwwp+0EgClKCIkhSh7IYqybsEx6UZe+dC6d5q02gUzJg0u3EI69S+LcAzCtVLF+hreZYuaWQqD
cBTuC44Q7FV0DKHXcldZlwstzPtDjcbyqPVafShTF4WrBnExE4DoIP4Jcy5XZaOrG0JtBNb7HsOL
1M52Mvp44osRbq6xyymvnQyulAh/FwNxIld85mV1lMSqpS4bFcG9kqVPuxRD2h76lmGRgAjIhQwz
y5KeIJZhxowDvGzE6EwcBIEquF2y2Ptk+pH75PSZbJXFD62DazznIlQhExOT5xlbNNm+25pMl4GS
7mIlPbZ9id5i7HrKdkz0x6gPXwPdZh4kuiW5kOmmWCiWWIIRq0/pjxy6n4fgyA4k1DnCQKjee90h
FKADGPWQ2pCDc8t2ExbBFktVAAjtO1YG2XHJVMmS32xa13SONiHfefDAUpD3l/+Hn9j3vvBnyOUH
QbbJyyCkBI/st/w+XfSY/VQUpAP/uoolEgMJkvvE8VHntja+laEdIgh3jJSee0AyxOZEAF9uYoq4
d22kzyDRrC0iQzg6w12hM1LGaj+5znHyjbuxhldiQdBrcTPO4nQ8yCyT3lX5DBqK8Gzq6Cg9iZvl
Ja2AUKJ2Kn6C/F2+HY3HVr+eDYJiqmncnjb8c2tlNe+6t9iYIlDUBbyQQqSXlyxXL/Jdp+yUTFSd
clYkBcoimVIDGUJUsDI8KiarzYfLTnXMw5L0k4kcnoVfZZhlp/v7Vc5QXtjINX5CeWE87tUb7Gs9
3hIHIQ08GwE49z7WpfSlJZdM3hn5WAdqbyDhsglF/kj+N3KdXOBu9/tVWe7k6YEWz6/c+FNVbifb
/vtDtXk/MvYQ4n75mXzW5I+R1UwKhy51WTo1zmQdkZIS8H5xBwKi1wd1ttCa4C2Tp2WuSaRRFkf5
qp2K8v2WP46R318vYCJPtPzkoITmMzJOVLzuwRT9PkQShhOKr8xb+ZoQNoFshiLlC6nzco8FXnIo
mjBUt3LzU9EXVy1a+/A/GD7J/JR4UmVpWcinV1anGQTzpOnbUkOq7883Sf5PctH2Gl2+LGLGwehH
Fk+/HgjttRVfjgWEkZ5yU0zzzh7BHK7hzxQw7H648oeY9Rkuemg1iRN44pWTpeXaL21OQUw2h9kE
++qvjeUpl+qyrywtt3FZsRzv075R/giwXkg7kLqTH87OCWvSLqIu3zyueNKey/rpx88llD4ssqHz
/bnT8r7JhTe/BoqC0q288LoKhl8Ww65jKCOflK+Lcu/Tp2rEEP7glukmFYO3WCzkt0RWZUm2LVXZ
ZotR8H+0ndx48N8Grc6Pp18vnmTkkHlsl3fGlxTg08MsWz2Q/9Be/rx3snTaShY/1+VOp6N+2Orz
CT7vBVMBTzb7QZvVeC0/M7IbkSW571dtyyZyrS5HgbK4LOT9WKqyJPf7x6OWMmWw7CI3/HSqr9o+
HfXTmQLxwQfuUXcIYMt3Fn4ibqMVFhjiXV8Ws2uUYEFEf7I0ytLSNp+E2cU2VSvIz6ct5edWHnzZ
9MMaWUQKqF8BHOWTLJ5oQHLYFi0vyof6qSjfqw+tsi63l+/Z7z09Zz1ik9Els0ZIj8Fx9YZJMErC
5k06Jzh1Bu0Ompe3byuCb97wmIy5sVabTn3kcwLYeiydW+LCyAnMANjLpDmaFSbLM/L733MzP9iV
oTzqqGbc9HpRweLs75O4xEa9Hj38J5PwGOHhpNrWHQRsxKMMZG7QyS6RP4U45ARtjFBJdoFkH+FG
4iS4eeCp4vZZtR9gP2o9dumK/MZ9/odPnxNw1Ss0e+K1MIt0M5iBROkErFJkY5aFJ7EgS/0DTOSr
zT+1ya5btp3OII/zaZvTGQaQWDZKNdCSMjmkEwtXvrtL3RNDwJHQuTCGEv2mqMs02Knxy/Wfdret
dto4tgOTFYFjojbiU5e5Th5fyy37pEJ4f6xu5YpJvoJfF6MAao+VFm9aVNvwdnCzbKYBhliLAXtk
CiPV8M3JLzql5EYXT0NsOocof8az1dxFTX0gYIcoBIbOCG9Z2AS05lNTRjdabV+4o4duHW4ubly+
uIqx1ZvMQnrdusN1563UUfWL+DxvI4b+h0HD1QvCQYiOMATsOYe20SH6vlFwpNlUDcT+yoJ8msUt
cU3ijPtW6c7rFzsILawlGBlWittyipsASY2DP+CJnU6wJKMZV54hLOZdhLGch+jNWrOSc41+9kAX
/5zY+ryJCrhMiuI/2V33PQhHFEDSDK4nKvEIkUD7iqBv5QTCVxX8DijDE0Qux+bFGEeDSMGEPmVA
lMI2APuq6IX6SbAufYIWU0kJuXl094Z5HzQNgnANalO5WbwrmndtKgjBzH27t0vlV6aM0zZT0IgF
64q8ovWU2iYoIgJzVVk4N30Yv+KWHRwcxH4JDuBG5H/r7OrWxbHYjUGYpDZXtU9RZf5heP+XvfPY
blzZsu2vvFF91IANAI3XIWhFivJSSh2MlJSC9yYAfH1NgPceZWWdcv3qcACkKJKwEXuvNVfenrsR
nxt9460VW1u79gVo3PxzdMqDpfRYtcNh2DJJ7jZjkt9WhQrzdwS64oYKuA/b2dsFWAFsfvjpCJ5J
e+ydODBWDVYHmrS0OgQ9fD/H4AsiBVF3umHaRuUcLFdV5GKfog4i9pakpUGttxJeX6zSRHCxgGy1
MizXEp5K7yi7BBJSBo14bbRUPJXceJBF5RytsTLXdp6v66p5ciffWNt24G5Mx32IkT55idpEd7HV
/QiRCyd0qR8LF1DF5GiPhNS4hGi75ooLVHzsNP86n2p8kAFG2JK01pn4f8xra9rkvWZ5nTR3jlv9
HDOrWJdTohPkYzp4srLmZGuN3Aklf+2cMwnm8EvSFtdcolAo1+ynDNchs09mlWaqbfOm3+Ov8vm5
A0XnnDITqBgv0/p3gTHHc02SGxERnSpDbg2bmPj56h8a81WPehMsfS/NO2qyaX6qu2AXmlp3aGVb
rgyoR6ayUcrolYCuYZtQYK26ep/NcFOIBYJehavVxJM1nxnUsU2q4XDENjQ1+acNEPN9NNT3uBxg
uvZJfJVbBdrZQltzyGnndqRWTr/FM2t5dKfIeZCpdrIlkzDfLLeFDE5DnTd7aXFfweSLGbIIdmP3
K7Cj/DaRySfqp33UOOUmrguacy14qjr0dCEf9E59nwTeI64UCRUETE3chl6TAb+oTjTVpq6qH2ls
mZvIxeZOejWTw/iAt2YO4gh/Ti2JPq6RMlbFMFP75o9iqxck9CSieROSVkI8/ggkdvCp1U9C6m/o
0t1NoWCRdsm7a+7H8iOvrPAuVgEilGU+bIOmptgUKl5v1PXJRucNEk++6rbgIKFGPEYRnXTF/tB8
nGO9kiU3AiV1JKBd2IVWeiCoHsfAzNZag+m88AdyiEfdcxuuGLrKMRurxITPvcS0zIB1lO5nRqkt
G+SuROB/SsP8zq6QY7cB+Xz2AUQzKKT0xY24GwJKyYEXjEqtPDgBn+HW+0Kn7plb1s40kjvdIbaz
js7c/hAYkQJY2YeA/bgZq4dCrfUPyAllX7xIMixg14TqjFDympQNqWjpUcbEQtZ83DoYn3Wrf3Fl
pmzTcdwMOhd/Bpi3mZUdJbrLjaFMBbzYLNw7ZktYWsVZ20GU5Etbz70FFqHyX6aJ9hGccHKFnk3G
OyvdhaLhT/rRqUmtN2P/TvejTVH7YPu7tlkD7jzW6VwkVxU2QqFdO120N+tyOJsDLPTIbLhDjNyX
soCIJBoA44nxDOHT9ZdZmGJf9SEKRZKHwQHseiPJmMGbXmtO+aGta3SIIJ4PlcmMUOhmR0OTszwo
NBek4ih3LTt1rCT48BJdt0OTeVvStIncst5HuLFWMW6C+crPGdhJ+tkUdrfk8s6IYZOm7AC50HFf
y5aeqV7TCgrU4EsJ2o9gwhDdGne9NMjYK2BTm/C8BzMhchAnZW6FwbUx6U+WiiUzH5Pk2MEgNsaf
VVMq5xRKelqG6bVUFCJYMWkeaMrhmcQETIghnAcullwayOzrfa/vM0AYdXN0Aps8PKSpL1wfjwLr
MAwqDtR8NFedwcUKfAY+Lju5pzK/brMi2uF8z9aJ4cY7IwnfYq04x06BK7+hY9fWBQbfQL/Wlf52
amOYYlzeOh/kgm7vmopirRtd0xTX8egK4vgS7kYYYK91oYMqq5yzr2JyNeopXHW9RrdKDHdWZIU7
GFz8rGLao+lzj1daSS944HQ8qspTqrF1A8r0IKWIWjKiF7WRzib96ft09ZWJVPmBDDcyobp9ND73
KkLVnrTkNInQZIm7YTR2NOag1htbikcG/Nzx5EpO8cqBOzDO3Zuhe6O7zQnq848Kgh/2Pv5cK9Oe
kjFs7yA51GBy9J0TykOXsoVyLi64YOOjppLqBnyyLk9yaNz7IArkoYb3GmXTRhcAuu2hRxReFGvf
lftYHa8SOsopeZJxYN2OIMC4jBvJmjvUlZ65rSdTxuO9lWxyPSoIX8iGjQ/8bd1P0UMHMguoiGA0
XSGAHQEEoPNugEgowCGbqnrytVt7Ss+J7JFXvBnulHiEDVDagu9ghNOwUcUwF34gfOchOB8rGufD
Vpmblt3R6nXVK5OjqfwYZWLvQOxw1qcK+QlR8zpBp6mQ4D4Oo3KLI4vNkCcS73ahr7l37XKdzEDp
WK/AyYmRLY9SSclpAyu8MoYs3UM5fHaacK/ZeXUgXmLwBKQUbnIHn9AbOvshMFOBK9INGDBHIcgB
5TaEndQybirdYG1o5XQfG1sqw2momKspUM+24g9nX1ZbN6H5pMcM9+vxJ5U2ZNFW+FnmExnEtr+h
X8uWiLRtCJMbrlMR9TdTpq5L4wGVhLNqIktZDy031FTUsEFrBpjldMVdiU5wV3EKRvAts2bGFvik
hpavDnhcF7cnfn8Hm2r4lY3JK0oTEsepS5zqvL0n1tDdhlZv7YfAeQ+z5BGCSrJBEKOuWpu40AZ7
JsnE1kNov2TMf2hH45KqoZBtNBCjmYU5+o3wj2oXdYzmR+WoyEmeyEN8U0ckx03BuAXAmwccm+Dp
JLyP+uZoF5N9sP2Arj357tHIRbnSq3Q9ajZdX9l7GsEW+G11AwuzlN2zMzpfNfEYEBlJBHBhDvTh
eN0jA0hqzM3CQVBeW54MJ+QLSVceIuXW1SHYkbpF2VCvES53uKJjcCXBIA5641onJhfMGbKe6vLV
wK7ap05hbpUfudQZqBducdQjmumZQwyXZT5EXB1sMIFD/ZRNzlpQpjqqNeRP1d2mmfyYOvPLz30y
MZAAkTsXe5l53aYEwOIlQ67Zu9sqLtZizowsLHc8SN8/q02Pub062HOvMKLfOUWd3OVxVa9JCYHR
FanRJjPmKxAXP6ORt3AqrlAOxoyq0t3UjGQx+eigcVMzCE/UnYKpdmW06n6IM/MuIyAYZNjghHtS
2F/zsT4DeKvPbT4iJQlrhQgubVtD2hBhWZ5bJtCAB/NzEg1bs52nJrLy4tF5yzKdBqGRtF4pnIqj
33kKSZAdGQEMfnkf2+MOtv3O7InB6ki+oBjbxOtUyFOaT5uAtuQ6FvozoYCfNtzgdQmceBVBrdiW
lpF5aRbvmDb8qArSDjo0B+BRG0yPEsSXnKXLU7V383o3dCgJXJu4vFGi0++egGLaV3l826kgRcn0
CT0nz37iWDzZEQUgy62IRhxRWXSa1R+pw4tVT1J7x1EowWmc3TR7gDb4YTmW/FE47ktFcMAKwOZn
FCti7WMFWTHc3Q8Gx1dqnuvE0p/T2n5pUPbQINU2bSDSqynX12Fu5J4CO3yrDuiS/CrYa3n8XBLe
8dCQnbfOUhIfJsROcaQ85fEYbRsg7D7y243qUEXPtelFhDU+wSHdhg77UlgxR07RrIN6nDb+0IUg
Dgn2HAk6dBCmeQW1Oy1c94pxloaUwNChkpcjvO0cOp/Sz9HBqbYLbHfEBg9sLiXmuhYdEYUmAx19
GPDgW0BGyfZALBvc6dxvtoot6cOk3HIJtGSagV/NDhGraPjZ9WBbWD74zgBjB8lazirAlrrqQjvZ
SKqfKXf/q1qOe5mQChO0ZUSAFsXn1DklKnD8qGutl4zpUhzQyi9QpXlWTTqJj4Rt6kEsOWqb7Y3I
AuNAW2yoAUoIYOP481GPMQ6+aaF/zyyxkCtZmjRXlg15McxSCMvZSCrZJBEsh5MAU8MsuXeaHTSX
VZpl435s4rsMJNYmdIcDJ3WxiX0S1OLWvsn9zN86g6HM1nPPLuv+Ls7gtPmIt0J7VrUS97FWXSte
MzvnhOMI3MIrzJH/WNoVwcnh1h/TZzU2uMxz05KhUHauHdIdcUL/qi7uB9k8OxHu/JYY7NnRHiCx
T2Bb57E4sDfqoBEAxD3FDdh5pjOtk2ZAYNUBUGuBdBqFmnpO6D6T8xBu6HvfaXogdijK8p1tVitL
IxG0qwEtaJOm3Wh6hpzOZzBDNItOYM4GeP5Xyrb0EJC7uzJKfoGweKd/v5u/4iEW3ZtFlWvli/Sp
JgZJjcd2b7UB/v84WznYktey+6H7zba38e8RVGgZHfzn1jp+VRV4AN8P+AW2c68zBVkZQVxuzSBj
dARYyoIzhSar3zKvIHi7Cc9dYU8ra+iJyO4mNHh1x22ge5r07kemBfq5YOvdtFN9VknuoSNQkKFp
YV0l5DDfgmp8iJ25BysIbtLauQYx3nRVUW8bmNfrqIKIkBtasLG7mCAjrV39n7b4f6QtNph4/Ffa
4vOcr/b/1j+Tov33AuPLG/8hMHbFv1rCcC06kygB0QqjIv6nwFhFe4x42FV1y0HIrH7jAMxFYCxw
6gsVHTE33L9wAKb1rySrkRvD2xxExsb/SmCs2ca/FxhTjbFNwxaGzjekWb0QEH7nAZiuUzYCXvIJ
4s4s5loe0jYy5onStKPdoe/02S+mzP6dPpljPL/XlyeB/KKVVQCkLdb9sTbo2KJb6jNTOwBNpA+c
1r7vJZJ8aXJNBq6TS0fPnrtW9XwXHkII1nNLfHmQ0lGzfWT07iEZsefQ4Avqpsovvvtl3dJ9Yr2q
kGiqLJgpK6vOy+6RCQFoCrPntHCwAxj3KiXHfd6fB9IyrpIi2ohRsw5+f5Mo+cD8YZon5+VTE0yP
5A11JzlnzMBYcRMumGJMym0cOhr1cCf3AtO5k1F8NP0QWQZ6WtKNiiOQzHbtA3PYDD7eAU3LmLVX
hVdkAFXDvPowChpGmHhvS0P8qBwiDargblTbF1Sv9lq3KqoVFE56Z4LklGkAPqHGw3fzT1CfSrSj
7pcY1hkug5kRV/CEo63yElJuR2Uxk9dma1F4mgA5ZeONleR3mhG9WaWgRQZOlMyPdQ5Efz+p90JV
Cib4b71rBSvD1BkcBXKVDVi953/Yhs0LVZcrk8rMSFTviq5+s0rkMJIL4I5bbjDuDv3WRAGxBxGd
3xfE2REmqdWIHVZmbJzCNn8rA7Yqak9meyL1VwaUI2DurwRcE2RQPWhVDZXOfnJD7blx6CUEMt67
mbh2NZ/tTjPCru50cFwKRaAEMOs0MIcBmLgOg+qT9s2AtgXMmkkTnzCNdOKOKCgrSPkhSYhyDBhh
Wddug2QXQkKYCP/0G2uGGeP+K7eGGg2YAsG/2+JQqyYTtjnbvM8tUCtm9aXrwiWhmGjSsEOHHty5
tn6TttovCijkxZaPWc+dl5GltiLH6ovA33mafYzbYIbOUAEXkiv/xI9WYmvtQmpbjXbHgVeHb+jZ
KBnbxUg4C5A3m1ZpldqelO57aaUkq8r6Js9/ULMHbTinwmscD6vJKh60l0RnU6F3dPGZgl3r/ZMx
MNbmeCrVYl+ozl2gkYzOtJWy3pTeRukhl8oNqSeA+NA82+JG78fGMyaS30yismXB7btJxs9JG86p
AIVM0+emc1R11yZG6HUW79Syu3ouBFZq8lxr/ouRu+e2E4QqquMmiPCEygxOllLqn2ar3irEQ7co
iKuE0N3SifeU6amhOtRhBlsDKV8+WVJ8dgVM/yTTVwqKz1VYpw8OAKmtxXjfpTVuOA7UTYrMULqi
K6UnJa8SlLUa0gBsv4S+4J+ttNpnBD5Vbi5po+1rozE9woR3mh5d1077KKl6kowFvDvnSBaMgle5
SBmnBswyvUwoNYl+sfTaEiDSg+wddrINIjbAYj5a19ZU5esuEQpmqOCuHQxsuOox7DyLjarmTNCd
hMS2tBy/+IDXLDJvlbBqmalF72Y2HFTiZf2mfiAW7Z1lGPBS7B1FceekjS45EAWQwNaOTwTp3lMF
BFsoewo7xfx7mLywo4iC4CRNBk8nF8+zLEDmYwj/iFZSozk9CY1fcavsA/ecu/VjW6v3bkDFGugn
EsPYuO3Ca4bwlGTS5k4Y0fOM21Aan9z3tiOiE6yXWshbSJT3tAVS7hIcXvFbbyAzzxrxhY0EpeAc
/RAow1Gk6oNL6OyKiFLi/Vr5S7XOPuNtptQ3TRr98rUBkWMq71ujDvmS7aMGGA6FC/xod8rDTdiI
jTNxSwk7/wGu30djFPdq2b/RysRYO+VnU0e+2yrujl9O5rt5G7r5QcYyZ3CT/VSYkqI/Xve6+VSQ
/9yYMLtJLqm0HHBxqpLDDdK5H780PX+EEbszo/hrCPJjPExbRS/bDSPR0Wtb+Kska9oR0L60Y2RF
YyiuCKsqzkoFKZiCq9d0+ZM6I8GB2m9UeIokUDJzzgT1bRKP6dt8EDLzpXfhbexYH9NIDQw5Jv8k
iq7poIwb4igzb5pmmf1knqPePAZpvsf998JQ/Jft40cs6BeEE9XP0LRPvt5v3UEe7VGjdJhNt5Hf
HWnMQPanDqBbpFRkoJSxeoTMvNTgXvWT1Mvak2EchiS7NQkXZ5uR9NKVFl1zFyG46emttkvT/C7t
019BbFwjjq+3bj+gTgeyRsDpbV+RjDmfXURybw3FiDFihL+QO2+gPFJqaX2qrYiUJCgtmMCiialG
NO6+AjlIY6NfJwm514xXzk7uf/Q5/IFmNi7k03urB8/DEN0HtEGLnqF121UGIUtzk8oG4Oy3xJUa
SLsViO9DZRSebfeg7eoTeT+3Y8hwQvqeZXORz6k5h0LuVGu6pyU2rqqYaA+AQbWgbNsm5jUGZ2ac
bbKTsdiX5KNVlv0yDPQ45qPd1UuN0T89qiAet8GgvwYyogzbGO+ZUVMODqhBxEwAfuShihB6+OUO
LRQj+zqVxlNJZQgWAFlKQ/ca2367mxxi+mj0dR1RUoXS3CPpx2sllUPr7jWmGd4wFHdGod+bU3h0
3JbZSbZCRJAwohe3GrkG4OZxyOePLknoTZn8NMH4gdJnJj1xIDK/WpUiOzY4D9e2VXK9I6hJIcdu
V+RI17JJlZSrOW4AzHskFvRehy9nNrT8sGRWrVSL50uVIzf3R/80B9HIQuXuxhFimDV5R+lelODZ
VPOqF3zhMpqe3CE7QuUp2eOvkdZHh3gSn2Gi74RN3SqWyrtr2g5JFyiZQvdAFPpc+hGUPNM3pv7q
rijjndMYuz6RgO1U8jNkUGH2hVpxjCx93dGXWsF4fxQlp7jIqp+GGT/mI5ecuq5+GWOTbJ3qyUhU
6IAlGNg8heLbMh7yC4XTwXgqaCZgb3Ke7WJtlQ6CSoohVBZfkoQsTCus8bWlN6OgdBAU8b3I/F95
DixFcRk+YVtb1+MLsKArP4J0TtmJ641sIZEO70ZZgk2llgmpcaLYTpjxI+HaZH6/ZufehEMeaFQc
6pQrIiawRxhfMRUd9UVRsDQYPUeCDzOpb3gLRpOXoaQKg+FvhSMEglIrr0xzaFddJ/tVITIvM/oH
zSk/LPfWcNU3aTmfDY4ir2nkiRBFcPFmfD2GeMOK4sl3w4Hqg3rb2CUzeaDWDtDZld5C/1aluVZI
5SD3MLgBgQdp+NCpEeOjJHhNjeQ9rgKg3tM5NOL7Vo8hZqrXNkBL4izUo9HgMWlI2ICbuG10oJoi
HJ6paZMEMAG3cwxCNMSxsICPaGn60KXiRIeN+f7gkxynbLNY3soieLEKOuTUPo9WZXDdjWltTvla
yc1HRQ/pGxNpXLtxs86j4QcBVEAK2/LWZ2DNT+lCmrk1YoCYm1AIERTOPo6ynavvrTT5zDXmtcF0
FWQ2Ny1n/CB/2UNdqKxqO0+3zjhBs7SOjMgVHEik7GFk4DyvpP8YNXbrOS0hYn4YXasuMYBTCMvU
7u8KIzAJG+ACR3rrva9YfDZlLk4dmBWwXH8GZvgonIlhSu4jvRzp/EKvfiH0NdiK6gOH432sVFgI
sfmQOYkbuf8cu/aXTgI1I+33yCWBo1TZVqEf33cKJQsiEa5qt9/1ZhvvwUDeU77YjZY8abV/FDo2
rjGo37qAghP2nW1U7CielGCZ93Fk/8CJd/Sr6itsucWOWvomiSq2NGffDgzoJz2507rS9Zza+Qhb
JVqpqFQ1Nblxtd4Gxyve21TQ9bZJuZvTGYvB4z6OhhAquazBfouMzDQF5rdacfvvHszCeTdiHwh8
ShdvXwwZtkPNpqCtQiuXXWNj4Bo+uODcG1hGXP9OlkRoBdLL23jjF2GyIf4iAYaJ3iWm52+4Rb0P
tYQh89Ng5rRoA27/np9ZKfK/CZ+pdHG8qQrHS2weGRBs644IgsoaDpEzAfbqUPiG9o301RudeL01
qJJDWw1Mghrgp0627fXuVBHBo9e0yykN7juCJBzV/cDAeE/F09rXXXU7Su1ZLZ1XAu1OZIpyfVE5
wQipIVCEtgYVqmmSmScV/dBHnFNtIj7HRrtLFGcH0JHxwBSdwpwrVOU+I7OiXNjgvzWi2XZnmze1
EXlJqz0nJEhgIt5Vfj8Ais32sZ0dB/8xliatz3Qe1ZrdSoqYG2AkV5YSXXdgvLeRgekV8MneGLlG
uW5Les6rL7X2MHc+tSDMN+GjgnV4ndttizDI8a9ERvgRXWg/s58MM3x2/B79un0u2a5B2Xltkf7q
dHWnVf0p119Mvf8Vhf5nMMkfrk0EWiieA5PxtutcMf++NUv7q4JSi410WNtRuRvCkiY1IyS0yWQR
Wx+xnh80bTjV0c0A7Yb6d7FzwBBh+d1pBglTOoMFWk5k98mx2ESCsLmAMLamggsSixlGxqTWVava
m+z0J1ZE7HuzwmcawtewviEAk64weFSPqv6pjZJ7HfnExh3DX8TbohZ5tLjv6WLz0c1yrYG8wn3u
mxd13iK0u0hvl0UIPYS2CWiyy2qGpCMsOdYpVY/ZPifVMpjJft2sT1s02m5wE0aVPKCArjYYIT+X
92HB0om6rsgy/lb4LurMfFbvW9DlL5+/PDeUereLceqMBF+UF4/CIsHtF6UwuUW0AvX656KhWx5Q
oew6pBz9OheEBWWVFJ4zVXaKJsZpNr9Jp4HfvvUSpMNF4SbMONu2SfOw6N9E4tzIrh+2RFfNxRhJ
3pY1N49n6W5qjzhaQyyY3zyrfP5dltUQjTAr1r71m7/JOxcVpxXqJLhy0C46PwCTtPoWAf6yXihB
voYGU2mEb+XQzLEhz0WetFFMSvvfi8tf26MToe2fNfyXxQmunshFtF++xNA0g4cXgWHdy4Tv4Vu8
LOcwVQK0x4soc9kqScs9v2mBaS87atn+yzuWpeW533Tky5NG6qaM9cM9wQ/rVnb3F3H+Av1aNs33
0bC8QrWY2aebYhadtcDLl7yoaNuA7EC9pdwxWtV7OzQbp0nDy/Y1c5toHMWk8e36FkcdJZC8PQSU
0nMiUWgKj/cLYGtRokK3JXUzmLZBUCHvUZkD7YOpgf5Caaf4Dx/823dYFm24OCtND/XLX172XhSC
s8/7WTI3azAXhXxX42cSDdGn9+ncpF821cVe89tZcxHhLxvvzy1oVCF5aDtHmZqtEdLV2cRQN5QO
X92ycZcHRPDwkGa6x3xULVutUPvbrJak/c7fBa/DTSomdVuqhGd5TcaJLnVle/nT+bRe3rn8s//0
Obcjtj7kdrNejoQ+TqklFD71HwSc+iDsvYnT//vwmf9AVBN/YDIsLoNxvxzBQ2fJ/ZjDV+vmhC7K
UhdF9n/6uaJID35olsBRSAVcPnv5yOXbTvG1w9CNoWEh6sPlSFp+8VLm/EsGu5yuhW1u5iuSpU/2
hjY8uYB2emsvDsrlyFsevs/WC8JuWb8sLq9PlEH3SJwugvDLW7By7hSI4Pn2slfziq6+HtSH7zN8
+XnLwfMtyQ7mo1Dt+20DEW4X2tF2ec1c9KrLG77f/+chuKx/68gv71nWL4t/vL6s/vHc5bAtF2/S
8lKRMYqy0DkGZdOh99lrRTp66hx0ufxO3bW6VaCjpcHuHs/hN3P86LLHJVkBG0Hra2rv7DihXOmc
dADvE4EdrUzucscg5mJWXcDuotZ4l2fHYjauaa5ObGGRqPXeUJAoVEq3V0asc8sDnfMWYGBNG21Z
txc/XakGcm0XNshV3dfo0vYhVVAIDRR2+Pu/X8wdn1QbR39IUpy5qXgcZ5efnB+AdXEXWNZ9XRBf
vSx2eo0QqlZ30hhkAKsCOsHyQoDjBp1AtxWzdfAPafL36rL0m5r5t8Xlpf9OGP3b68tblzdFg10g
ESPw6GThN91+f9xvf35ZtGdh9W/PXuTVvz3x/QW//8vfPff96curg7Decr/GL2o01uaPF7/ff/k4
fb4Z/fHvEaEG2zLCar0MKBYp+N/9m9++6ve/aSmBAeNnLvX9UTEHl5aqr2GegiykpYet8XtxmLF/
eja6+86n/fxX+wX1xT9c9ctzy+rSl1lWmyHZYgYmP22hyLlzX6ai5395GJcng4QUJmznwYaiObeR
cL7H8mW4+H+vJxmWUQpVDEIXV8vil18eCOOmabGAjMj1qreFod0tnRlrUfIv3mqVG9zGapjULISl
foqpaQgauMsfYvmNr4ZLT6e6YDUT1NFm4myYL9MRyhc31jdIWUW0QmKUQECNVSc1ffpMC0R5WVdn
nN6yimPuLaN3sNEWSN980i5LjCR2KGNqKpVoQyMVQnDA1CZd1Tm5JTFZOSRNTQ0Ym6q5Kv9a+uO5
ulZtZqGShI3Zeb948JcHmv7/cOO3sTqgZy7Aa5jwOTDp96Zr7sKKseS8P2EYV1fLElq2fywtz0US
9Q/ta6QCY5yTGNsw+l2wCQOADLpq8/5f1kWtPxOI7CMnZt8u3baIzgj6ynk3f3ffxhl6wOyaivE8
rqvmh2Vp2dN/PGfM40fmPh9ktGJNu3TgLsvLju5zamqt43rL7lx28XdH7jcz/8LOEhNDL6i4+6UZ
Fy1GmmVxXJw2i8M9wUTfz276ZQ+aC9j6e48uT8Y54n8gQTfdwlCcQsIKBVd5JSYr0Zz3rb8AsJd1
4qnibZWlT9ZMAk37tpBHHCbtYRSvvgqtYAEVfD/83XNUYPZK1Gi7UCNIcUGOLQ9tThmgsZfAITBk
lxew7mMwo7rsqr5JzjfEzyl6J9OyPFCDJAOn6X9Yi9132U/BsouWRUjZT74eANlZgJffe2LZMd97
J6w1Jqn2SJbNPFT5flg6o9+rl5OyFVA8x+TXsluWHfR3u2rZP7LQy31AuWvZKaVwt2iExW5Bll92
0XLmEbZqeUg8aImEEFf7uaI+2uOeJPEUjtuMXZ1H5zgSQCwxCqWZkJQfPp2EjZxxbQsfIl2o8cv6
ZdENEOuqIfPncd6E6vxw2d5/rWpmz9wxogE2ny1RDLK1SZyX5QK5nDvuOLh4c+cT6nIuFSI6iIL6
WenQmhaZM3jG7C9aQAyhoukeAesw6lU92Q85pNcFp768uqAb/BxOnpjK5+VYWpjpxQxO/15dlpbn
rNmkKBlALEdaOG8GZb7a/J+04n8mrVAN67+UVvzqf37+IapY3vJPapuGcsKA2iY000Yi4SLU+Keo
QifP4J+YNh1Mm2MI1yQeBgSTo/2lojAsXrIEzzqmrjuWJv43mDaNsEkwbIwwgyI/fP7/f7EotNi2
LXTdNYj01G0LLcfvKoqwNYc+r0vjOsQvEve1tbFreikB09xVEHYphVISGwFpgcr/2XUESLdJaJ3q
StqMFOsnv6hIfLMwjgjF3+UtGZFmvCoVyFwtRAGPYOBgVegU6RRt+KmFPXEmstl0sKQ8aZKLo2Ih
JpgVPzqBzMVgP9WZP27c2Mc9qOW3CBSsneYgtgia636ky7Xkw9flSABkFCM5m64a7hD7Om4fjG6o
TrVlPjpGoM2kIyiTNfmrquznYO/+oIK8RR5OmVXrhua5DepHJFLPdaoWL4aLcyYfzq7jNwhz4TkY
vRw8VYlByJnVDVCfeZKMENQKsDOhAtv4CEq9SNra0dfNq1TtsluFDrCthURV6xDZ8FERWxmnd4pJ
CSPJahQN6ktnQ76jz+5aKb2goHwtiuY2UsfrqQzDtaSzhVVCXjmcv6sI1dlmUKe7RL5a4Oy5DYtm
U02yWclJo3FK9PvyDoyXTB4E1x7dySNaL50LiAhJo93EfPYgUq+O+97zk1troijWFlmzMbaajHZa
lgKiqkw2dvnVdRpiOLXzwraZw+7IhzVyf+uanwKPkEcvyktDQxwxJvpnFOZCO0IJt24kukCq6Dcm
batZfQeiwpVfdiNfByur9uj4NwGl4DVt4jVWCHsdx1GInSVFc5inzWHyTea+KjK5vM49e1Z2WwVW
KEloN/J+UpzUli53ixUKFF3r9Fd9hyo1spEvoKdFSjchdusV7basZXJtjHW8cWr3WqQjNVk7MTZp
QIxA31/5t8TPRddp0iOZZdsUU6w8tv66TDVjNTFh26Jx5jxwRsByiKLLta2nJNZW6tHH3HSyHxw9
CfYBYVWe6L6suvevK614zyMz2TUzshAZuVilqP2vyFt9CcyGlFtHmmwen8QqtziUlBVXSmCu+r43
zkbTgIQP6qNBh7qYpPGSlM42wvwX1dgKBw3ciO0axxiSs0edcFprJi5VMwqeXIEc260MDltaBWs/
U896ODS7sNFp42tDf12zFyE8uLswgsNN+OiwxmKb7jFNHQStL5LWapLeYKA4Quecl6m1wQ7IOCvJ
XyiCNyenmJs7xqORht1r1eUPaUCTWVX6ddFTlXajOWN4OA40I481jpDDGNb2Vka+442anAgZjYiy
C2rlp2JE15psJPJhtwFGwDWEWu9eU5RDYhrquZ7V1f40J15F2YtuZ8V1piNoLwv6V7YdW7vUD42z
kzknCiDZfr5c5RUNqXoTBJPyCnHpulWd7leFg/dkq/5pgqS9ZQAKwAHH1bGhZumNAMNpc7TFdaSg
4gVL8Uqb2j8G5BiS5IZb2GpwwflOa6CkEgRHK0N647tJQ1xr5B+i0kyvsZzRsZ4zrhB49WurVXrm
FA0y4/7f2DuP5ciVLcv+S89RBsAhHIOehNZUmSSTExhTQcOh1dfXAnjrMSvtlVn1vAcMC4EAQyDg
7ufsvTaKKuLaTdK3cnerdfg3dMM29lXn+Zs46xFL+eTlQfr70jIZx5FIW9+MiDnNHGJ7WR6RNjXd
8z6bUfBJmOO4isjrXak4u4Sp7XxcpHF8RfpzrF3SC3O+cs1BcmP0TXPnieEXtRr7KQkia3a3wnAc
u3OLcMy2m+JUEm83agXWxIC2aUH/OiawlghF6JfGv9K9xXyNID9EQ8udy+3lWi7mtB0QQ//1+Dij
iJfby+OfNz+2XO50qzkDfXnoj6vLQ4NNZkQ9GPfLLpZNlvv/2mML0OwkYNHI9yWdoZ2p3X+EPHxc
/XfhDsuWn89JPjMioOojX/98aHn2X5svN5cHsKlaBOnOza6F8r3c+e9fgbYQwpcNPv7dspc/rn48
bfnPH1cxTZ35uafUWVk7/b3r5fayj+Xhv9/rx+2/XvjynAFs/3pwK7KZ/7Xfz+3qqnsa7QC97mdY
xvK0jze4bPj5rz8/p783Xzb8490tz/njlX7+x49n/rH7ZaeQ7DAVf77CouiwStepAs7zr5yQZSeW
M2eCLPv/40X89UILzyJI0a7Asw3fAmxJH0/42GqwnFWCESRr8E05SUPTtMI4fo1VbqxVQG9VhlG7
Q6D8kM34Z3fGP8fFDP8Zcsnhstz7+VBTmene8bXTX/cvN5doj2UPn49+7KVeSO1/7NEPYXMXrO6G
MinPIHtifV7GdDBDVstVrWT5+HF7jDSiTfJIbv64M/eT7piol49NlgeW5/khnOlBJ+48iTzOA5pT
0pH2YFmRqcCpn/JzKr1zmbCMH+FsnZZrlQUXUbSiXluEBm/MDBnqdIs8Hx7i/HtffqJIQzkVFObN
bEzz1BrqXHkTw1UCA585cH6UtYcwoPvl1r84k1urPB/fUq2gsoPkF77hfDHOrJjlwmkpBPy7m5/b
LU/j20BP1kH8dN32MKCzpOXikjmZU0AZvuehV+2qpUzhTaFYW6L/5mfOE6G4WECREvGKOXcs/K6l
sbTcLIdmbWF3PmDkFExxII0RgqF7mnPy3Lhe4+9oMQUEPZJMLur5QqoECXGWzRWi2bg8tqC13bQ7
6fO15WbRTMa+k+qoDU54Xi7wrHswfhjNFe008icqmZ9x0Sr8uXylSztluUCsuzJ73z0sxfal77Bc
tKRkIe7pt4Uq4FsR7RTtncG5r/o6Oo8YQdcjhKr1UNAWTn3tkA70umw8rJbludM612yqXQ6sw25i
stmIuNqUpiFOrlsLKLNoWLM+BoUzr3HjysyYQSOVdbryG7A2wg+NkuGMryoeHjHYw87FXGpuRTL3
hsvGx+nl+EdYWvY4GVQ3QuNkWGfXognlUlLbfKBKFgzOjETpHXtTCaE+QGGDiQU3haS4zVm3nLKg
NRmxtH+ueU7IJEvZuMtE9/EdcGSXzSFoy5SVtAGOZ/783fmib6RxLNNHOVfm9HkhjOcGErqfigPV
tH7/SeEheBaC1UJTWQA66ZQzNWCat/Q/li6XXfoyO+CZpvMXiWD92XRY+grLBWoqRGMis269lhsg
Fv/VZbSXlqGOUvCABGm9wJk+D8Dl2l/3jYBjNuGA2VDOZ0PPJVVcC3Z/5HmY81v647bjhtGW9RkZ
kNEcA/EXPOgTPOQVmI+zqfc/+mp/NPGWlJylz7YcaNKHvufqx6WX8Vfn5PO+JtHM7YyVW/qkSyeJ
9SNIsqXTvDQzljupDsNKbepys/zqlkNoufZ58QmtYjRhukpukz2L+Jfkl2DOfFkuPm+OFKn7ADFz
PoKdjnp7Wi+hQx9XhUVweUeoIM77uWQ9Fzbj5aieL/66qWprR+ieD7uGEmo7V0g/L8YZbbncDEwc
dhwWJ0kXg1pvb/5q9BFbtPCb03IRhnWBqp7vC0+tf7CsHEpH+xtHj7Vdel/LR7f0f5Zrn/2xj880
zU+1WRlHH1/GvgXEjRWaH/BEH3TsXSrFLcKPoYgLpG1zaTawUd+PjHnLG7L4SdvKwAyvd0SZ1iwC
EV6Y6caEJMAvi+hDE2JmDBij08076bvWxuxch2QzyyRLwsQzFOrpeRDxBXEhktQGCnhdpFujsjDf
LR3ARAZ0yOcTujQhpP2rSUoVcwN3E4HxBDAYfGZwbmGlVsGIKXpuXJBskOCaSL8sHK7li1+ufR4M
binik/WUD3mOQDDQN8O8NrLS9wFhLsEFuX1GWmmfNRaDWtmgyVE1Fe9lVPP66JQWoMU87+QwtT5E
erjrwvYZeZG2C6o02JSpwLLchVWGJMi+RHju9lPYx+fGytu9WxcPZYJj2Zpcjd95qlHptgBJg5ve
VDoOL+CwgFxdBSkF4dIh1KODUdRHEUNnbedsrmThuVqc2CyaHaAE59vERqMzShhqPaf1T3kOFNgy
JAoRyTRan+faS1qGi6mWLGrtWUDwzs3ulmbULN3au5cxGGZZVV96Zy9Y9pJqO+/dUtydErS7Wf5P
PymxLvVLlrubwJ2j0odwbTSgJB1HbbJah4A7j/N1T6cmNJS2ixrjUhi6Tg97vm95dIpDQA518yVs
qe9PU/DV91N/h1dAESHxfbK08WTWgXHOYvTI7G7AyX2Kyu6rrdU4ZrPcx8vYkGWeTBjC5g8gl3G9
bxPzQj/xrqIusNXRzqy032HNTsOyezXqYNzKvtn6QW/uOsyiqwHSJlRNfvTzRa5pARJc/ZdV81uU
FQ6LWn+Sfhkdqo9Ej1T9V7ZHO5IbtuR9kO6Ffa+7c+UQb+MQJXzOCQU7W4q5cw4Ecfj1wsl4dzsS
z5q4x7Cto2vHrnLQ/br/eG9h0blrfaDgXDrzSXe+6OZIEGSc+FVaTjPj9KLG6jkgqYnF9mSgDUKU
6DrJM1gIqD3UphF8RuM1bnK5EQXe2QYNyvLpZOOc6kdmF650TXkggxEQLN3G5dofbbvlzqW1p9Xj
mSSFcL9s8tnOW24uF8tmzicsarm97CCJckzLBl/g/I/+2G65Sn5EgiLI+f3x3OU+1JLHKNeTdW7/
SHToPipNy02vmgB4vqVtajt+yrNkunoTqeFjRaJ83D/GFfxQYYIrqNy5hKaNeAdEDddiIOTY+x70
2fNUjBir056UgaGbI7s7jUOuBE3hFC9Bm+8zaWwpWSDDDFvs+TmCn1J0uOir4dwTAvDDH+pp1Rfe
m1o4oSM1Jb8r3bVVt/2KQiokMD0ZTn03aY+TGf4wAHZKYb3VQmKkD3r/zg2D6uobmrHOk2h8dyty
wDEjfzWpfR0oMYGV7+zuLdHOy+O9SAl7h1+EDKTyn0qj/Uqu3/BuhZhYosx3byX9/luOHH8pubyH
pnrEzAQrOlVIK6EFHJupt7dzPea91lfG0CbvtZeku3ZyimMcuPnXKpxuy1751DjUI9u6epHq72zq
wqvlgUZq38IY/3JfVObJtmADZGPR4gdmXq90YiLpRXwrjcHd5bmNrq32pue+CI/LmxibHmpCHYlL
UZfGPasffhDM1++lA6+iHoFP+HrlP7hTZJyBl4xU13i1EzWFyXOS10yrpr07oNQ30jZ8BQKL8ZcP
AffRgLzJMc892oIHO5FYhJdPJ0AzH+HQu++C0bjkggCLZZcjPNJusE3Uu3FzUCOC3qRu+m8ZrpHl
mSExYtumFoIQKTd5Qh/2ttyvp5G9ygJ/uDPHbHYJkGxtzf/KCNVNpnr5lcog8VJDBRpKc4J3G4Xn
/AVbJYdTVNXOsev19kuUTI/LDvvCztadLZtbOBbOjfiy8OMLtGX+1dSJ0y6HJN0SfJScDDvGhj1/
JHp99kKzf5sgHewSU/gHU3dtnLLpZdkrwk+DnHcOMWgn/t1y2C1PtEqgZfasttfH6BzKxNssLz83
mF6arnqOUE4YmT7sxrKwjqGrvIc4oMDqjSL/kbfWCa2F+TIgtMOZpQU04qrhIRg0QHvzFm1AC8zR
4le4a/HOGqvyVHBCeiDf2+A3mKkfJHbvfSger22Ue9tQlBNiP6qjhnIOnuBAW/aTjS2wmTT8xmzL
3MaBkCcD7Nn9SNv1Yz92hFm717pvKRCwreaC+RlEHt5XVUBa8/yfgkxtQMH632rPLbZJkfVnFgbG
HWVi4gPmV1sRKgG2oXkLRpOvm/AkQn+z8k73w+pjHw6O5Kyx5RvCQm+DNzK+5Io6dBpO3ccWLWb3
bprqd1njO4pTq7kAxtBv9gxpW/7LwDnAi+U7TkuMlIMmLjVwhZtbQxBYXqjXzfKy9LJsoBdtjWuo
iq5N43pXhgj/YysM4UU8ut+71oFb47j1NZHNxCFoEHbf1emP9J8XpAAADFYvrsLq1TXlf22SqjdI
fd98vJ4SGXOraeHN16rZ8ECURims9HumnZfXY0yFWOcMbbeiq/RL60Ow8ydSSTrrZdkAct24rvTS
ujXGWFysOnM2TdDoN9Xy9YDzWVO6r34yJacU2Tf6I0SQgrFtqoEG5N3jROjhqjOc8medAjJyWuu9
FBkxjxH7KDk+zzmvcdvBRXjWmuDxY29e+FRIZT/7WkrglXCSs2to1o2DCURaKP13yZe1bJqIZsTZ
GJWPtrJQYyeYOoVS9iOt0fZjkxxJd05x9h3sAYGBSVndMCb358SuYfx1Rfmip+X9sjd+PV9avWqe
Ka0ku4afxKmcZHjXK89i5pPX3wW5Otb8jgWL2pXTONqDMY7mgcmTtp8cET+5ASVp0F3VTxDZUAM6
7S3WrHwTbFJwOLfQHawzfruBoEh+XhZGqOXjcUwJIKiKnq26KXfQ0oyTGeXV3YDbBbNbMc+MXpYt
pxY5L5Ai42HwO+/QjxCvmq46D23ZPsGhxPg1f95jQCaR5Y1vWowkvIO9cO31ILwMLRCf1nfD16lN
rst78QrvVe9a8dUNtW6HPwtRFlkpdwbWKYhWHHBGd10+oJLSAaaDCXsQ2KVjFHYjxsjAfoo64lSW
TXwn2EnaVW+zenwjTa+/uqamLr5l5Fs7qptXDJznZVMqde9RmDNOZr06QwTJ9oY2gP3NPfngoEHG
1CKsH21WbU2v0r4lrfA3faPqC9yF8GbHSbRhEtl8z+TD2Gb2j0FLGRQ9V7sTkMtQtFiQGVTXvkCl
uC77Chv9txYH8Rf6C4ChhnZAC8/Q7QZkdfKq7R9d5AHZ9o1Xz5667YTx4xxPeXCX1Qrg5/x6lovl
Zht42g2bZn825lPT8rT5+csWIvj/vfFf/7veuGPQpv6fI80+sAPr90ql0V/JZmJ56j89ctf+D8tG
bmVJB/iA6cwd6X965JKMMtNwLF03LMeSloAu8E/LXIArkNJgQJK6MHkaz8K63oT/9/8I8R9sakjP
BGegG54t/l9a5sIwzf/eMidUzWIRhrOAn/sMNBD/vWXuJkOZVWkds7a0LcpuWIPl6O/1uNvmyOYf
YuGGD0Hcn/LMSPd6E5AZVujiMW8zipbZ1J7srIApkDuPhVZ6GL3NnKQjLb/0YxHS1rXs+85fyaDo
7imIoqfO4yelAe5Loz671G1RvIgK13myxuw/vfktLMvc60uKsHlxToiuRwFXj6smMtyH0pvADtp+
9uQmLOwDJ6ArB7VeUg3YkVlknjHcQXfrGua4peNvzLC0d8XAyg5g9fCj8bQrJAGNV+6QCoUV+TAN
frbvjLF/1asKhEA0fIskBEBAI9uCZdWeUGT1whkXqmqIM1Kkc3xi0H4dyIQleWgsrm0zNV/rTLYr
RaTbppAFPBjdCL/mwIcw1ezTbMJEOKjbOD2MSJWPnSzfPdfLN3GS4AQBwUN4lLzEzhTuq1bb9XMx
tDFuAsKbV4TAD51wU05Zd/GySyeT8Vz79OT4sJ71Bgt14Yhj7JGU42Riq9n0gh3H+qWBhlOKf6eT
7bNJmGawPhsA92BroMh5yKf+sU06b+uanMbNdQSqcZfrRr3TcFjtOYXGdes96+f4ARZNfh+0w6vf
Zz2sUhwCI4uo9Vi16uDtkz5ApNzXOeblnBJ2Z9wjxXjMq864ZW2MHT9Lw73HWzCdiybpYDIqbhul
5WgqgEww9TJPNWZgjDhV/ExW3YZU+RwBAhYrSkCKiOuf/I5KvLuZhTXU0e8o3qcbX4kvdaL5ACdR
FsiwvpNmZq5d2y+OXgGTtrIBbBVmM+xsvpxd44V7pqfdDuxHdUwHUGsBlFLIWzhrtbhs8RipECe9
HZ6NXvutav17oenQfIJSPOjkV3e+OOJt9i5oEorjwE7XqR+JbaM7wUmYbbSS4AQ2ncCUp/kx7GgH
akXceeJeAMxfeV1G9V2kb5XQk0sxX7hTc6bbER3CvC3OOvrjM5mBdJXFCUIaPRvvcSJ14SqjwbwS
UZht6tRKwD/GT0lUQBmm/C/9USKZHFF3+PF9NKOF6MU+DIKGK6Eg3KyB1FZZRUBdkadbT4/8bUDZ
mEiccbiPAQRvMs11MfrrfP1ZSz49Aodw0tpNo8ZnwjC0DU1fogmjqdzH/vyd9u0q9sFWmBmmPzE6
3Q7yGbC2uF196Ycc63QVfqeQmB6rEkCm7TRrKifpBvomQYFwGidaeYdxeuyj5lyWhXvv6hnh48b8
9ulsr3KBU23QSuwZlmwY+DlYC7+JwLvRysbinNDeT+Q56pMXPbSqe0+ZT06QnCJfiKsZyGfY+Io8
JkwgNXbNzgnUa6aMvVvV+TrnDHzlt/MCdijizGW4OyOdHjC5jEeWPBzccEZyvwhnSzbW+VylG5tF
z77Fj4/kAyhfq3fTSh9TufHThB+axWmiUoWz6dPBvIkoKq8xRLW4yt8sq0QQIVWMFG9dD1/xwm4b
K2qvyoyN1VhVEqFOzOJeoNOT0Yz+m56pGxLDYmHKNpgM1P1AM2byXvEyR/spdzMQ6tk3w/c3yrF8
OBSa+hZhWh51d9eWorgGWZPfHG8YHovIAH3mFuHFHeFVlTKkQSQNd+3ktrO2tKy9a9zKfLASPH1l
k9/J3n2YpoTsOoV1TQZOdys9f5XJ0v3ed+G2VDY+gPg56INpK7NCbnM0FHF8HGtk1LDMomNHC2ZT
Z663Taso2kchxfzI1LBRFtp3KCr9U+ybdyq1d1Yo2quj44aNyUHcMg6pi1OJh3xsX3RQfQ/GL9L9
zLuCo39LlVK/QdWLqdfiPg0GsA2BR58owLO1weUPAas2CX1y34PI954F3uubVSEFSgSwlcLvD6TC
NKs+zoaLA056N+q2t4NZBhRTH+6nUKq32O6tO1doX0edWE8wZl+Vu61NH6yv4cqNacTdTm/a33Hk
tTtNp16a1Cq82HnJ4IHu+ZAl1niGDPKaRmTlRoN2lng46dgkX6rxR9H5d21oyq+xpr1mbnsuChd6
H/bpU2KihzLDFiuTzUebZS4j7TQvIkLEqWPHjX58m/T8bXTYssuycNdWpXcMbMydQQBeRFGYwIMy
JZvG96oHTzsKS/wMFDyvMihtKDTBPZmRgEjJ6H2KxwQDzhg9DnpC/GHFXx5r1yyEdTEwATYKGq1W
jQEzKvNXP7TLdY/0+lQkIRl+csqw72nxvvMLLA9VjFE9NA81wJQvLbF+67zOhr1jKO9Oiu6gGwjG
3Ao/MChI/eKVkNuU1si9nJx+62JuPQJrgzwRWgb0yjyg+eRZ10Q5b6ahk4/omF97Qw3IVY37KQLj
Wlnw8y2OoaDvd44yuhMeAB9yimnvGakLfLOaR/V+zvAa37M2MZ5H46x3ufc8QspgYvQOGQNcylgD
zk7qr0HnUatp9La+TKW2LRL5HlowAJXWvxb1STMExSF44+vaK5KraRnnj4HEHeNjKCWjYuwSrVRW
+qGqGRPbtjGZAzQGa2UQFyFr2nsvBf03me9mqdvI4XTjSIFHXEwcA7u4ZKQOySzD6JwjBmxa+HQU
gb6gYJq2nmRYx3siVhkV2kMqavrUJvBKlQVE+SXjSfdTegWgDnK//+Gkj6k/+edy8ON9Y8wef7gw
jwnNA7fpvLMo1b7rK49iFC0iV9wFraU/Ns1tqIvgbBnRCQIgIq8EAVGL/b8b/GlnhE6NLLeoH2rP
P4MM8i/KF8jskoyGJpWoS5eHJ6fUm3VMStEKrcmvku7svaXlMG36hzLjyC6CengM9PapoYTzpaJi
lzYYeXIDHLuEBKe5CNSy+C0lKPMIdvNnpds0Uj2/2YZzJCfc/OsAxBLnfFXwepIAh5uuWnpkeF/5
nqHuBtkbkdFyZ9ISKHqSXZ3E1G9RyrGvClJUwnHQd3zTxEYF3ySwVU6NqkVM2GjBsZ9iCt/S23RK
tned0zJ5jPsL/CQDgD5OVsosxK3KUq6qzgwvjq1+tdXgI/00gFw21Pdplx3rXlb3QtNeekVWq1U+
Na6mnmIgOUwjEp2qGOLHOKPFqpdlsumTNn/F7QrRh+LXdG/YyQ83ZtphmXBYMQRfJfPCTREU1T6c
wBy63rfcftRCq7+zfOvdtsJ2n00HXZbkmhpxDbrPWYFzdc8yTXclK5gLnZPGSvMz8Ue/BfiPC75c
yNnBxKDgRmBPIwSYMSXwc2MUmzZCxZqDo2e2Fjf3aC0HikCzBrK9Z86aUZUadAC2MKkskgEPISmD
aE1JJu7Qru5S13nOzBrVbDLph0zR1TTdxF4Nnd5QFEnXnQCTYVFMPoxy/EqhG/yo6X8BVBodoN1H
ezvu70Lmbqu8mo55QdlqavjNN7wix9S+xO3J9GX16pYFe9gUXVzeFVa+FUH/4JlReUywp7SxOuiJ
5W88Y9RP9ox+YYZdxri3mciApIBMCo2wQwVgFc+h5WEUsosjYRuMnbB2EyNfAeIdr4pyC+WS4V4F
cBXB6FKStQSKCG/rORCBhMYkvOoV5OIa9kaY5j/znCHXRzF4SfIR+f5YqFXYuNS4ZNcy2jnTnlUX
2EOid1lmoBms5YSSbR5R6qR7yarYOi6TIV7vqlADBayGGOKoRSbpz278AP9+P3kXN+mR8qVFtK/M
4skd/GANMBnHRpg+JBksCx4/pQ40NQcrItRT9BCRPVVbo++gglpjSaeHSVnv9sMlDol/IeW1XBVN
7J31PnuLVUPGmJanF3zi5bHLwbi7QOQvNoCgnDXR1nPHgiT2Et0zQu1DO8TALLpkC/+CfzWk9lMl
ZAlVfyQChdESXYW/NYnW6B+FNxq3CrrE8iDKn5CXVaymrBj3uU92m2dnj1RA+O1yOg4dvTkqxN3E
ZtMnKJls79qZGhHRRmZW6R01wcS3jZhTa5VYI8MkOzDjqCw1i6hoYR7cRl7BNvVr9lxvSI3dQv/N
two4m8kMy2YdAAMO8ZI1/HYlAhR6DuiLmuSHBRSQ+E4kAG5R8FNJYGjnFhxZaDYT5PYq2nseObcM
9zMCMyMMFqoOMpk1BSlwk1R7EUGWIS5uzeQQCIm2SYP4NaYXDbJKpgyxnAb46rZ1+hzjkyWg1bQ3
zSRxjQKancKAsrLq+4NTkXdtmsHN6/P8i0Fkh1cxA1aU6gImjBtz4Fzvj0N4tobhKdOdbq8QliI/
FTDImK40AwsWPS3cA3XNLxM0snWUoHm3XQeamgfSx30qnLpdm8XEWTRpMwZwwNDElVZ7V9O6fRqP
L15cGje/wfqY1j6S8fmwrADNGD3alixJrsVYvESh53D4wfCQuYjORT5+qzMcx501qnOsfGcn6yGm
bAD1tYyS19aDMNd5TrRBhAUKVDpX29Tykw2XjG+c1PXUiYOTNQCPNa3yaJT2T4NmKoIF1OwqAAeT
0/aGj0V+cFxitB47MjaIml0W3JEcsaI22dM4wnHqO+O3Yv5CcZgwaDwEP0a74OumjmyXlrw0LD7X
YW3x5jK68a0TeRe956cWZTr4iBE9S1W6eFQTEAtJAsZChZnYjaas12ElD3Vd5AfL8MJN5OruISlA
lyWGc02w4Fxxpp+gixYsfH19Z1htgBXK/gGCYu3rpdqafQASxG+qg7P36C7Peh7UTpy3d75Vvjv2
+KOeCAkT0WGqB+9adEm0ViDkr6WvHYsBwW81xGLTumKAd0JwkEug7XksapblDSfhAl9Rbk7+lSLv
GytXNkg7/zTJ5kW6nXMsTLu5r9R9HvV7RvHmzmc82luUcoCD87lQtNq3YiOm1LtMeBTWjcNvEY1u
utMrkMx6MHibqJ5+yZgghKEcYqbiLMIgPl9SUzO+OIEjLvBFUnTwRbkGs4/bySDE26+OwjZJtQea
jeImCPeORHogs/pY5bdBmdbFpDtHR9evy7WboyY0XNgt9Ui/Hv+ws1J1Fu0zP472mgV2OqmzHvdD
btz0pthpHkj4LPSfQ4QnrV4kYGu8dmMIZjsqB37hTResgXtMV8mNFUGzbz2y3IsUSB1+R+CQo6zW
DpjQtTEPgUNl6hcwFF9h6QyoERjnxuQwjdX9mDV0udN+jUuz/kIqQFaLhv6CZ19Zd+znVvp9M+iP
RarN9ZznhLTPle5I59hC9WBOlHFSDQ3i/OKkfFH+qjCgizBcTqBNbLrYdc/5pTI7YmniU0bA8lGb
5IOR1XRE5VuHaZsEBHVfGHQQ64b4j4nYSI3h4GgIsa5aYC9TruG+J+IoMx0CVAqKVK4FMM/oo+No
0PMrwmuU9K9po9XPpZwoGOTfG02Lnqw0evXjLjsHfvi2jFgxYh2/RjhuwFrYqUn72lGIIR2regoT
zi+iEtfEnAjwbptuz0nOPHJaYcr+IIImfQ6FCKF+b3rh8d6qEYBTkAFY7kwMGlZPu9cP9ojOiZrs
9bBEI1MfpGcYX6aRXPgq1uGQc1AzVt/M+d3SHtNZNVvR0Yv7BlmkWx6jka4v872gN8BI+40Ne5Dp
HKmr1JqM4LczueN9mqIKEgDGBqaA5viY2W3xLdZAvTUxtSOR0IAgNBiunDrbefwbNZJ+JVdga2fI
YPE+mcfYyMmLJDlk39R6eHO2ltfKYzlDPR2ifv1yn4WAy+poSs4RzcZ1kHjQM4fSveZKaZDe2ifl
9bx+NC3HLqsONu38fRfOOvwE1rtFWg+cNNsE346mJ5jbaN5gWd/nJmKJgtju61cD84ZlzGIRzuR3
EBLDQwqVmuWyu5FK8666+imHZj8MJU24upGbUPe+hcC59pL6zJrJHhQbRrf7OjMe9SmJVqJlNcPM
pr8v36Q1qV0vqhIFZI5gyFeXLNPsxxAnUFzrL2HXiLdAe/V9oqkiYZ88A2klTq7gHEvkB6HX3zk1
yi/QbHsrlsD+Is7zjOLaRtM0ijGZ/gDQk3iiyO1uvdEd47Snmitk8pS35d6b8InWdjFsO59jVs3F
WtHXj3ZUUcyUqHvjPHS3E8yctbJwW7h6/lwnD4MDvCq2nR+mwOfSaW5+Z1mKamT/JQoS987qjwE1
9AtQwbVp9P7BrskqqJ2RpY1nwdhyNNi7IFy3mZT+nsI5Vazc5Z/EaXsafLpaQQ9DUgsC7RDRdiQx
fgx2WGjguHW9D0KMtHu76GhkzxWLboL1nfVuBoYWWRoeuGbbBVq2KyuQ6UWkIMDyU58UtXI3C++V
Nj4qwWocrv2thcr/jKh5OjI+33pL/uhs5RE8Z3hPhUWFYKA2Ia373iEm0zAgPVJyjnc0Wo9ai8FM
Q4T0FNoQAZncXfsgealTlr2cLqN1Rp3hgfrIWg0KBvs0ZMeBuR5lfYxxahQHpFMbjQYBqPgRGIfI
cESV2V725jeTqjmZMc4WMVX04gC6J1PmuaQB1hGlQIVDIuHTfzuJN+MPKX/IgJlzOHhHuvzlSRXl
zXFweFG6Sx/iQT05U+PumX0Nx3REozoA2w/0hPQBsq5WWFfqi59qdH6VScW1NJFHaKYHLdA42fjI
qQVXGCC6uDpoAOUIh2N+xFgRm/QiajqvXUEEbl8gae5G437ISAKWWv4uNXMVTkmwjwi9ZMQZmQ5z
Sl5kp82AbTetoG+ljEcOfLQycGdlrntz0eieumpNNxRqW0zZOEkfUUGSbO8NJ2O+0H8OJJTVWTIe
FjFsE9lPOiWUXeP7bxrBJFtLcZpEmI7Gn7RFp6LiqrGRlsf6SULQGTOpr6sSPWzd6XfMQMSun/PQ
3doq17JFCYgTWh1syCpOw/Dlgt0hwUk3CZLwmPk77V0bMKuGokkgGrkRwoq2g1D/qMQHAhMkHxu1
W3R6bhXes6wgeczW9rNKWMeTttNj51a3DgjIqXwA+DKLHcGvaFmgtsvrTDpn4v0SviXSBpWz4PP3
1Fe3VdfYCoz1UDqbtJPDgSk1J1dlQrmCJYfcAhzuj4aT9smZrefxOPV7YkaO5YwRWC4CpuuJQuE7
lhQH+z6pt1mw7YrG39ld8qKq9CcK84hzUXABrorANWLpKOz0t6uIC22DtmZZjKY7IbBkEzZwTTFi
73tyIQekOTWNI6UlF3Rg3yb/9YNrQ9bRQRF3ZGtufXLnC/imUHzD0dyQ4FOcdE3WK0pg/wRoLlJ4
Sr7NyqP/stG8sTtZtkr2fttd4HpXp3Ew+60K++/NrPwPzOTJZR4E0A1L1DjOfQlLHa0ZF5dnuM+C
WWZmGHzTefJI6IYPvzK3N/WMzkbyT3VQ7ZC3VyfiNy+A4sSeqa4Y/pOyM2tuHMmy9F9p6+fBDBYH
HBjrrgeCOyWRovZ4gSlCCuw7HNuvnw+KrKrM7LKqGrM0ZShClEQScPd77znfQfBeTCTB9MDBzHTY
xMjKt1qBiq3OPkox77pKPs5J9okwc6uXgBsQJhQ+uyR4TO/wpSA2LMz1ZqQ/k1bSH03RAEnpp282
EXyryltzCsyYeGuXdkS6PlWkFrqmQeMm146TDtslCBHJ1BNvRI0JzwKSrHR9IeAJdXTHC1cuWyDy
+C/Z+hdai2jAUzkoVKBJBS47T7l4wvC5F735VM4dNOhU7m0WgYOspdqGVRlskeQ9eZllrb9mJHNb
4k0slp91d2PEk36nuSp9cwl6I4QDb59stSN2hMdIG82trkkLQev0bA6js9HjToPviAC7gG6SalBf
bBWK18kxI6pHjPgQCsiKYlfkMaQHMT6hlnFcX0SQHNu8CjeGPeYbVRJSUNOnX3TcGBprrCoAPig1
r7+uSxPAzUSfEZSi8yRinI+TfMy9D7t7buLoqk1RsIKP9C49Y6Bz4Sm8KM7ZzfUFm5T+HPVpLTwy
MB1UpisN6v3KFO6BtrC2atvOQegddMx1hLWvCmkeocafIxNOomh5j4HvyWUzJl+q5FD0BZsX9BC3
pEOsnR8cUzzHAnjWGutYEzcEH17pOPpfIdya8N5ds/qmxwgfi+LUpxyAnYexvczh+I1xNEuBrChw
hv5VK6oXUOHRXW44pI8FN3qbIHhSS1FtPjV6+yAQcmPZXgVTf61ctc5NxHhsCT4kTq5utdYN1azq
3HtKm2gTaATF8KVHCZhksJL0l9qezJhhP8yan493YV1bB6Yb6ogWhpfYKQRNOsVESHHinemQ1RDp
CjraDJl9p4vJCLkZOsrB2iBuyp7KezcdDd9kkpSvbUKq1hSs+goZeDSHIb27KKX7Hl5TE6KsKgx4
+G16t+TdzWzhU/wQ0n7i+IIxy2PbIVRqxpnSMzqePX1paehHaZNLR6oiwrzxI1k8JcW+ishSaxpa
BhDz/SAK19Vk5YdmFvuosb1dSEFkIBjcWxN5tlEoiINh7fkySeiJOKq6GumimdpeapaPfn7rJCDN
cLki4KxryiSL7L1IazfmF2AiNweKfFpf9Ad8zUkoKj3vNnbkKwficD3CC/vyocCBwJox2sY+bEJ9
Fxs4vrJgemMyQYmRuDHAzpB7I9DxAzL/J5ATV3SfD+LoVXW+nSf9pkddNHKepIen9F1olcfZJsQk
rzlWj1LACxzHl9zw+q3lTs/V8rAgbNnwat6dVrvnhEASQBacSU1ZfW13Xx+qZW2HPl1sEtu91Hp0
Gs2I5xeU7apZmBPI4h5qG75nGFgciMvIWPci3LDW1dQqJnUhrhvcwmiFBPl9vO5ROHNrF/kZ1QJO
3YBDX6nCO13nW3jhsRLqjEEq3TkpN3paTu/uUMFnZ47WkSf0a5defvOvPw3Zex8DRJPtaBIXqb0y
wARnU+TP471VAJDihYWtWW8nDr4Vxxnas/jVzaIl4q7xKwHiIJdX9qth03T11SsTsaUonY82ktmj
boC4mWEne1Ah/T7pFwvyO9meIwKrYfYRLvEUTFNQIVvfwT9ywtsQemH4VsFQzYXFp3E8xScHsCCQ
gEIa7AACY9UO48izbbNnsJyXq5nwcTJu0gYor8A+hgaKAB6XPKQsQYLmAeBKMzS/KL28Y2aYP2th
HwS0fmDX1u5r36aBpQ5a+27p2qOIx3O0XClECJzCkBBDQ1xbdDi4GWTgV1060y1jiiB7Ilha/A7E
JRKhzHCycsh9rJ+nPoEMmzR3aTeeLDpCJ6ETYWM14mo1MNyTCuJ+7ow3vJMdQoDhEe7AmZPtPdWa
u3aJCNrkHnR9gnZ/2gYLBLXympgQ2ydO7sXlTsKSDZW7n27BNO+7l1RX5mFuJ+kXiKl9J+yLjdA/
ybPi9FTGhEsVVbCLe5p5BHE9NJSAq9RtmzMd0SaAv9K27j4wC/IGsgpptxrhhdesgktjzpKAbtPH
OiHtsIiie9aJgLYibQy0jBm2RqMyWBmNsD2oZggguABaIlBtRfM2v5Q5LFSNdKDGqoOdnbbZPjRi
6dOxA0yuaVsUaDii3HZbhC3tgtx9iwETHXSDQ4yczj0jkVMTu3QTUNyoeDh3ISIADiZZo96DpPiu
8xavHBd6jm0gL0W/Ya2AOHzD8IYS0M8sEnug72qgI74XBhIWRLGoBZBpHkZgiihGjNYvqKyRhS6s
2GtpDgcqHoNdEgS23m8FeJoN+2Ox9tJRYzOQ/ZqT87M3iGlvqA/d0PatYQYHq0ILg3Ou8Az7kiS8
eJ1Mm52RA8sN6+RRMrDdt5PawxU2joP9GZSBxqQthMpp9H7jZJ3vlT+bMshePVwfVZsT3xal37wd
vEmynjlB7gdRCDAS9qdHZMsmwaq5QhFK9z44xVGCOnweXSICq4PVGsiIPWjUukODTNhkULhkdzEA
JR/AI0tWjDgHAuE8cxHg0aEhhNfKpD5CGBAma3uZzAdefo6HLNyb3VXvke5oECUmdIjtkj69dJ31
8N3iwLqMU344HqprnU8WhvMch9Mu62DE94Gi1ag3zlYDC8x1f/BsZ2BCZAS8nENIp+mhaZLwgARr
8lEytHcq6S+hbLdVaq5yz/igfW9fXCVzSqlbXKDdug8r8iti2nUKxwIjtbNBgW3nDsj4MNyxQCV7
t6xsn1L6NVd4mPWPoME3H1ojrAvPQ5OklxWK7WIX0BhiteKUopPkNt+6Bq4HT2IWmqcTAPlsJYiu
1bDB+jieUdwKZGMmVibSUou17TrAWWzZ7U1Lfva382YkZXcFfKWH2icwQjsJw/J5PW50BmjbIBHf
zObRkhZIyAGNQkxw6DK/QvmD+mOjtw4uM5pcJTEnDlkuiCvcrUwzQuEIkYhzd58Kje0IsrIJeg3h
pvKZylDGK4aOHWldJmR4LS0EuPSlWkOhA6UzkVl4cvTyVY7OOneUt2IVlHXPgCROIqoO06JnwaKh
IV0lFST/7g3NtNKXX8yuCJarp+nGBJpBiHBd+3Fkfrj0g2F5aPZYbMIofcyq2jhNkIGtWqO+61MS
uTUOyWxzEskMcrAGyHfkJ0mj1kVYX6ny2KQRJC/s+Q3+13UWq+kgMnRATWtsbOTUUQ42J57ze3Ka
k7UV999lYz/MHaYl2vzrqkoOwdlxLUJ4LcZG9B39zFMHHYSyK8bmWLbmxpn0dN+pwkMpAxwyGJge
2jjrhNVux5TXLjSGq9aEnh9xdVSpTb42mJc6qHaJ0AzM76j/R514bZMsi1Ca0ypsjR+Mfi3fqaQF
/SSnEWOOFz1JcniqVDjN0YZsi8Yk3gp3/lbHaMbJK+hoeo2vTnkberinZSW+ky9Qr91B6lsVc5/n
Zf+G+CdfZnTBKsm8E4NgbZc1+cblIdvMHa9NARuaOHhkSMt3GUD4b+sSMC2u6wXyLGkFHRJLq+6d
vLgkWecdmd84a6LRf5YIlfdW4dxarlesKCGwN6bt2jIjNt6UYEigZed0qFdB0Im9Qp6XZ/1NWBA5
ZC1BFAVXa1VXw8I3Z9DM3GIdkvbT0EhZVUO+CbXwrTHvC2gAT1W+m7mixMDRejBNYxsnZeW3kr3I
znV6vXLQV6Pu3aAbs9bMxMdNDmy9L5zXIpuU77YKocv4EOYEpOv2kpfQxkx38+VqaCVT+IyI2wCl
3dDNG10HBOIYLy7jo1x09FeQibpGiSo6eSIVZ94i0aBM5/pARGa199COohNjqtsB4eGqzohz9Uzj
5DrBS+SVwVp14IXCMT45ojmmuR3tly4+mHGEMSq0/ITz/0yKzAzGfZVPA3gIAfAcXdalrgCdyLHd
GgaXjSuaAHFfrQGvi4+gb6M7uEtvyd2oxA8r43adquKp6iBA6b33LRaeuY1w7OXRwjeewdawbJ6y
mdKi6DvuCdRg/aqjeDuGVrKp6lO3JA6a7MseozDO8/FzYDsJBw/SsLKQPqdud8ehWO5EcpmWtQ+T
drwYx2td9d2pcp5cKbvDF2XxC8z39eHXp5LCyZmEs7ZjzIPaVKc0OfB4f4H+vvByXx+MxZ3490//
jb/LQd6tOgrP2ctIH3Rp3CJgBwmc6ItHkDpzchShQY37AAXZB+g7oTbqdkGDSTJJCFT4+lP0tz99
ffqP/u7rS/7+iH/0JUKMFAuxrdatMFJWmppoYEjs5wiTyyY0ZhBWZYcybwrmtdbSnonmZFNEzZMY
xEeowuYcJ/GwCZwUvFLtngqXYIzK0YutQI7sO3yVQC8PJSBecVZCQ1QdXbOnITgxdlUd3cKhT264
8nYssYRSY7/zFbEP5wGUdhflYl3YMJhQlDKppM1hM6pdCRWfQv59itAdo2MhBQSrfRN8+2akhncr
sp+smaNf6ixzqoVZCFdgZ+MVWpnGO4kwaj0FML+LBT1vJKySpAAN1IQ0341jGZhvxB+Ql+bg8LG+
VWZwmcJA7ohAoXQ095oavpsV6KoAlrjRMQR1JH2haZh4ec6kPVj0DMnr6HsURaZD7vhyooTx8azy
n3rr4bgz3jDbfNJcjdazHjyFdQdVxJp2VttVxzJNCfMc0dXMDfyqxt2llRLbYKCyH8byY54SnEKk
dHl6+4wemr70zFIwudkdx4UNRiLIpwaRnbGhrnngu712RUVkrXlST0Pj7PDEx3yF3vimGf9oaVCs
CCwljs7r873ZuI+FRrJlNwzT2oDp6FMvn605f3PV8DDmHBx0O+bEk4MRLytBswWfNvnJ1i6eZ/sI
h8o+9sq1jwQpPGaaoTjzUtGNOTkgtIvA6o+Tux2b5i5TSjvWnlR+oJyBwfBHbXPjdovxu2wt7ViO
CY0sMr7KVY2P6lTi1WNWvWLRVM0mY6NZx3lKKgQBUptozO/nST1EntsyXjf7ddPjIgIdJ0kJwDXj
Tnm9ae1CHBLGLWlMO3Xwsl3KKshvRy+dGNGd1xD27XnmgTDO7DR5JUyEfNiLpcbrS5Kmqh5GRdig
lYBtTKRumJsnIecXCkWCozxjExLwva+C5lhVKZrv0dh/PX+jOVuOpIUy6ndMy0m4nRwq7/xFplDV
RuuSDOjeomcRoAJydRD3+IcTdPj2VSWcd0zaT1/fiHhjy+E5aQMt58jRth09Ayzpzh7dxoR3nl6s
JwnuaZZ8hA7afz6CyK6jvt/3k72zbH1iaLWw0stTigfSyu6SIjmWueLn9vT0iWsLpeNrhCcTjs2F
w3kYjSvVf+ptOeS9NRG1oJAt6lQQYpgdc1zk4yqJb13beCGXA7OyF7y3lXFjJc6uy+TbXGSvY9Oj
aRzLvRyCNyuIAqbYiXroSZnRZz0CGJVT1TAyE5ZA8pzVtIqCV6NW+lZaCc39eHpLq2pi4k8/qk+0
dBMkAW+sHukPpV1/6rncNVGaXBVChpWODTgZst2QivhaREy21Jw9SxcrnpZxXqd82EgmUoym3eSc
p8le14Joq5UiwmbteIexiHXikY6qGsRNOXraXsUNE8fGoyVU22i8o7OhDMqZd8fM0ptifi/QF021
vI60ckImjhWijm07RffZUkUNEuCKOaNbcJk8MHdMcBkOj25GnyNTifTbZepQVt73BPcBai5VbAyC
tY7mcvl1Nq16r+VlD4u59RkvnyITvk+Y0t3SOZESGyDjXVC0d1HoMLeqkpekAiHuEUOyxk1Rg8zp
2MXyKZxZ/UibAQiY+0mIDhiiy0ArfJNhXvHnyfMoaWzoh2hmmO0Mbz2otqOlxuHXB68icXgw6RuQ
2HdbGH2/M5hEuBaioKw+FNmcHIPO1BkjVPc96ZPdQrz5+qAW+Iq9pJ30bvA8pqOzwncA3cWO1Ya8
+I9cJw3W9ZA614pAwf0E8YYdJO3Wwgwfi5yDIs4JXIc0rI+O0mk7LR/msqdF2DFZ/ELFEon3PFd8
bd6Sw42jWJ3MYil6mg8zTgnFXh6DAoDCalnTyCT96blu5w+xeBbNuIq5NPbQ8Zh59s2ti77praqY
4FUIzYpgxHFGb75003StD4T1BFp06N1KP+Obi9YSd20WYnlEr5jPQXxBZNz5oyYILpKp2A4tIMbA
IYeXJGuybtxCrWnHRadZ+0n6kUYlIU4OsSNnUrQ4gM5G80nQWuFndg+8YTDYVazXQTEo1nGZruzB
jc+pqG/on2c7FBkF5zJ1S9rSofGK8hoQdTK21gPhPvObVpYnTw7jZw5Sz7tAPYnempyZ9qzZJJKH
pNkMABfWTO2ezWjyk9ketn1CB3/CMjBHDFE9s4pfTeW9WQM+yKl9kVHpZ4V+CTvhUC0N9loU1s9A
IkZNylBbJY1LNk5vUhsWCLYsvChrIwpJsYqDT+Ia0VEvDK8JGWBYzsXtBExo0xiz9yAXCTgJOu43
g1iSqr10un116lit7SZMD63rbvH5PtGjYnCVLW6BfN6ijHu3k4sY4+ixaAza6LFNbLCruDNY2WSd
vJtZE57sADVl11k4lFtaCHaIqCQtywdSIjE+6C364pYka6e+DshGhWf1P9zOhQvAvPexiqpjwskW
6uTVIQLpJiAOop4MmOOxEaAVQNiF9TrEAWNgiuJ9dCJZHUKXHqw5fXrYhIsw2ZXpIH6adXRwGyTf
FO/OFmi24XvKskmmNIwDS6HaCRQWD3i+qHPxNH3a4d6YtWo/c8Jdy3BWpzCyccwo49LYSLXHhrGi
dJwbU5W7qRzq2z6y5otyVLRLzYgWMO22W9fR7zvk0siX2+I2rFOmqwnN1L7RYZGCVX1rTZjipNfL
o1zGFF8fcmrCY/oyRF11W6RJdZs3MTGHFd3VX5/SyN+1nQBmxFllEvNwcbvoNZrweOUuEx5VmVcC
nu215fXoqWqQGplWLzYRT/PTiIB1cqlY70ZIEmPX+GngdIdOtq9SzulNaC+veUXnRqSGuIG48mQr
09vQByg2XfTTkM6yRU7PjIP6JZALPaRALW0zDlYB4yaOrNWqrVJErhkE2MgO7nr0AHAZjnE0pRf3
YXBSJEQ2EBm3VAgkvBECamFs2gE5JuYNjsSmoJdUYZopWYz3Wl64Gxc7s/87n+PlF0z3PzDvXaC8
d+0C1f2fhkEbP6OJbdCUmAexLf6esauiIIurLk72jtli4plb87bv9GNsdt49L9cWVkl8BIBJgBN9
m40jppZdnMk/DCrJ0SBEzJ5NcYaiJXnuW5cDLsTWY5zGkL0GO89918lTABjWb1YoSJ2mXxKhuQ4r
oJVjnBwnjvAoBsho6DKvxfuhjJOVosMvDVOnkaCTm9ihbTGr4C0rrOG29erkYCrrXAVzePv3D25e
tPssVI+hUTPXEpyTehRw+iQdaL4K8FGlG1clveBfvIwC1PLvUcUMuoRrGcv/pGvxUgJP/v3LCFPM
YMbQhftukB9g8Y03BdHWTy3CmjDdOHQ4+vh1fq2mFs0PeTJr2vjWFbWjjRwkKw/ky1lX5q/tWRLa
imYBA4vIsb/Q7H7gxsWMo+SjPrXgSL1mhb4kvIxp4qx57dtN6Tg/gCe1R8TB0b2JDRHJRfQtazI0
RYQxPRvxWKxFCf6YJVr6yD+DO2mogztO9QlJ6KUz8emJtj50zJ05n7XGsyuYn//zy83Cdvvn1wky
A0dA08EmK+XiX/3xfo3pRv/3fxr/q7AUAWboAvbKhO9V5CQTBe2uwh9Pi9+cOEraiY/iqDv1OlJW
kMwJ18BusFR8oD18FxSefhMxoZBT1uy/DGyJDTHfDm1vkzNv9D/sKg/P7qYe5+kpH+O7kYzPdYD1
e60F+ZuWJP2DNogTGp5//tz4uf/wyTk8QQe5sCGWf//9k5twsRb9jOydOM4D8lLap9uhJDg6qlos
kGFZcyvxRjC9ElurbsdVpcXad7c22LtKDsFNVu1FYmebwmXYyvy0X2GZ0p8azyYBpclpdXNZrdq5
RLzCxPYcWpKovr/9KbWjOyhN3d2kiArUzLT70bNEOvpUvDhd0GzdHeKf8Ygr17ibyxaqQKhLAtvy
Qy6YxhWj/qx3yVts9vETpxsibHHA7IVU5pWAq2qFFgkh5jA5SNS1F7o+zgNWiXSlkhgEDjWHX5aE
zdXMTfZT5hwcCx6wa5zM6NK4cGLr0HAf2PQASjEhGOosuqnA5t1RzLIgBHgpm2QMTsSSv/RwjD57
hl2B6L6VaprQuCMFNe1rR9TQJ1C8emXYnXio6OXvqnwsji4F9VozMJLmNXI+qXrntR7Ls9HM9idL
657uJ4mAzoihNiatulNu+JgEItsow3busNnhuNDyPaZLkuYwGSbRln272c6EynbDtp2r9g3bG8Lx
9sC9i3938LobM8HlInq2o6GpXgtJ1rWHSAEtljgmkZ3vO6uZdnaHFLNPTImyqoOjxTEDvK/x9s+v
wgX6/qc7zJbSsKXlmeDZjT/fYQx4Ys3Ck7v3aJjudaTLFq3NW9m/ZL15ieWCcgobZ0Mz0TwRpF3S
8gMliISeit+FcAWHbD7Guvk9t+nzCmZ3O6kzJ9cn4FOwoADsYO8wW5wCalHVz8Toya4le3OiBwku
cmOVkL7JuH1D2IZog+6oL/L5Vu/4yswd7H3OrPJfPO1ln/q1vX2x4ll5UVPgenMsIS1DN/60sGh2
rc3KlNF+luU5TicT6g5htE6mxXehrU55AZO5CIvH0iRLT/SAdahoztqgKDCbVl1agceylybTHzu8
1YLMWZqVFjIZPMtVj/o7zHuUg4sQcoH44P5bWRoOwDBJnriJqrXHTCxt2jvHio6Q4MmQJng1GwPm
07K215mZ29va3rXMv9Yz46x/8RLwhP/Ba+AI23Pwe9B9hL//h/VH9nqFI7iO9r1Z9ecpC91b1VjM
y8xXR3bd/Rw60bEO4x9SoN0QcfUyxMG6kQsgX+o05HKvesvSc9cbD9mUomLOTesxl7DA6yKj7xuP
J7tu+hcvfguQKVz6of9ej7q+N+sJn5sm9GcrkWsUKdxpLSiTcSrPnRUg32eMHZXZc8Hg7TzHzYsW
drEfB2lybLVGPXjyCLC+elR0hNZ1PlZ7pcpLVgGGbRgh34zh9M3V2x6Zab5tqwl1uO08t1NinztT
iDPr5WsmYn3twM1jZBN3V/RD1g2sgTuzVjalYY49ZNBuFa4ifw6FvYmHuTq3jGrW3WTe0rUiQJGw
9Daj5O/10UUeUs/XyjauLsjuk6qbq2V17s2IIOqaUwxW4GQPMXpJCIoAg0owKUZXkN6mbNwUM5mD
s3fq9JpRwaDHLHkApwyVQsPuIIF0oSDvA0EqNsWwgm5Yycq9Me0Wqh9avA1MI0qPof+Qk6dvcFOT
W+fWhT+oLLhkuXGm45Dtkj5rNpWLkrgtwmYTU75vdCOv16ML12k0tHQbm2lx0WO1R3KKfC+mLgfR
Q6/TgKT+RRdE090CX6FpbkdusDFqw9wJqDAN0e7BzPkvo6OnRRif2++2UdH5miekXHP/pkurhVCI
CAVnJGc/hcGxKiAp9Al1QzNHP+vMvKDbvDWQbJ2HnOaowGHqIsxZ1ZRdlyZT3saRtrUZJxou8WSk
jNYLtIAStcUU64/4zMv7LBpjf3B4ZBQ4nNVn9xml2MqS1H0oTJ0bwmMY8FSB9vTPVxbD9P7nbSVN
IjEMVxiC4Is/HZEjUhfjqZfajmnq6C8mwjOhKIGPotsErCc+eoroa1ElwXoy2mxTSVEch8j41hcy
hJ5A405L4EqUnjdeWpKFDspjW8sj79EmE2rfgCzY9nIw9sRzvHSFDht3ym/t0m7P3aQh3av7dmVF
WXfnBZrv2W5JgXcZozS6LOO+ew6keCsMEtniAtVvwHDe1U1Co3tSTPOu53Eh7ZSRWF92ISu9dUrE
D709KBLIdfvWFjlj89IwmAyX74zN6VS75a2Kogp1P9djbBvyzsy62recuN1GQ5OQlIt1O5+6l3ww
5WVI442F22zx6W3z6JgTZPNDTu2BiCUfoeXFNL/TvujJBGRaXibbmUPEneSEy04yDHvgIehPHPBU
LMiboeenhCZhpnoOq89ywktXJEhuKMEYzUFEJLh7/eWDt+XJcmjrZUE173M6NjCiBu8ZG+1tOtXQ
KcR9MaO54uBtkdHoYQfsZL3HPh/hTPCsjcCGvZrrwjqnUHVnhEk36DB9Q6s4bGD0aoDpI/Mo5ckp
Qn2LjH0RtS1KCMTV6F3sxwTnDZ0vN1/3S3x8Aop677lpfRejB5nBVmxEiBkPlSTcoPyHlyIM8BJz
RTqxeTIlXsWvK/b//Bj/b/hZXn7teu1f/ovPf5QVg0vQdH/69C+PZc5//7U85m9f88dH/OU2/tGU
bfmz+6dftfss797zz/bPX/SH78xP/+23W79373/4ZPMF6LlXn810/WyRgn/9FjyP5Sv/3X/8j89/
C/NjEiHyu5t7+Qm/PXJ5Cv/9n3ef35v3Nv1jCM6vB/0G+PHs/825nWgbgWBCh2DL9/trCI5OPo4t
bYclBY63u1TKf83EsQi+sUxXd8ip+Y398xvghxrgr0/4D2/c39/I31fn3KJ/WnyI0rHZyQVdUd1y
bH61P+7pmUWIF/0YwoV70Y1TxASdfugAGDNY8v6+/vT3D///fxcuEVm/kun++bdpRKRty7BUjUAW
kCfbr59VfqVJfj2SHkiy6mXMZA4lY5DdBxlQrsxjtiDNYVe7zSrthuYxGp7BZpgH5NJy08Nm42Bh
vIFtOPC9KmwbWCxIl3/Jj9SP26Squ5Ug3UfDx4kZyyYq2XJUv+NUuZqtnnw6r3oM3Oi1UuSlNCwF
nWY9dWiK87ZWF5tkKxAebugPTTkdg6K/zZL+2S3AxWSNc+slDbY7L7GP1SAPptVohACRg1uVOkhh
5ET6BOU3zJ+l57wPAyJfEYzMsfECIOqUNJoHWnqm9paj1WGx9YyDYjWelPVhMHXLyaUv+DkrZZnp
VowQcvSwvPU0t6QRKBaopVRnvQz6bRfjnIIY5AuC7PzEaBF9b2XiKlYUwbCyKp7NJNy3jq0O5L79
HEQk1uFQPKTQnYAS4HFj+cm3OD0id0RzamXPIW8UYTFUnfCFSmtw92PRIy0lrm1V2Zq9LYbiruhx
RMIU2RAiT3N3+giiwdv2rleuRCKy7WyHN9J2nz3Oh/Qq3Zr23WPhOB9d6Ok+RKzulm2anbHMLk1U
R/BUtnNOWlhjeS99YjzMTgnOQVS7VjJCq9y3vsTKLrCPA0NmQN8ocry9RiLX6dvDmGq3bmIdrJq2
vOVZANUwHyPah89piG+JR0ucYSULsPOsD1a5LQv00EJviDGTA5NHidNaJWtNhrhF8bDCJURX6K4T
Dh4rHHAzXVM/ZRXHr7ipde+9dwyefBWZ2wCVXIO/APX3D4iEAJ3sd01C1sz0vILOD0i3SesbnEf5
WnBDoipCnKUyWH9xWZ0rdIZrkDjsv0ZUk80tzvNYINqnAJFWzqygsw6I7ipSy91yEzrlc1FinFFm
VVN89AOCT+3g4Ddv63wDYIYkttm+jhP9+JAOuJnRWLVskqYsZDhV3aBplgM2AgTovkIK4+eOnmx0
Ew12OEMKwiprOInCj9sxiIf0guble1SrdSnQI/ZCXpMu+9R15g6RfVBF5WxwnlZHTbwXiCMRs8Zw
YM2JOtc+4L/8SJj0bqzuXvSW6ZM+tYY4iiORvBkzzL6hlubwOX7ndPkWjXWzt1M4QVWHy6bCKk3L
FguR9UQn14YawXulmbW9SbqT5n0fjephWV/pfQuPN02gCC1uvXoYGaAT1x0QAETfRt8VCMBPXRDj
LMqvLI+b2Vu63KQzcKL3EEci2Blg2q6GjVDWo0lV0aSQcjXE9Omih/j1QaKkz8VLDD50ncTmJWmc
+7SDLJIwe/PtdibxWbn60TEZFWrxRab9bkBFsqL0Os1QYvwmZOpcck/IZEzXTQGQtFDwgdLHLlc/
Eu4uoSGQ6XnHjKvGvN1SFMkmaQNQSKw5frHnrmemi9ouqQeyyNvslIEMXsfHcDYVfkpwz3oyTDcJ
1hiey8cc9uLWQvc+xgGXBp5GVTPa6MZLzTRo6drJvWTq4sv0iRAd/JWystYxftRQut9lrQ8kkO1H
dxlFMstjauVeS8Ax25DidDXUcmMrRoW2ddZj6p8Ea88mTN1pw6iWWwxJ7H3cD8U5YDipd+tKpxxx
zORNeP2RLOHcDzUmxHreolidbD8S1cAIN1joB9HKmD+r3N47vRp2LWfRDXXbtyoYMbxih4An0Fjr
SkBiqiYUqVFuX0S8UkYjscDCfzE5GDIgtvM7q4mvBt2jenKhAKhmqTO070qA8p0rIgtN0TLuDOIY
cjzVZOV6lyJYBz0I2qxEVwXlHcgG7XVDg2/AWB+/ugL3Helbc0aYbylhwXwJtsutNc5quCHYCG9N
8mHm+sK9PzaAmn3DKXpuOu2zHno4atDJZxhC9K5vyqjEmIS01jNumhBBSRKx6EYiu/f0jMCj8sZL
pnLdDD9jkxDjIm8+I4dTaBcMbJXdzymY1LFNo8eka6t9j0ujNMgu75zuZzJ22A5dd925UtzE9v9j
70yWG8e2LPsrZTVHGvpmioZgT1ES1U1gkruEvu/x9bnAiPciMjItzWpeExopl0siCd57zzl7r027
SZO81Igztj1mVroucZUn2YT/wvxZuhwIRKTZY4qZru2Id8gxPlHPkMOs8epm2kU0BP2saKCFQQqU
p0iVvsZJfmyQJkKf7nfRMBdo+jfMVlvbkrMXqVOlfZEqg98VwBqSeH4wg+JWiwVa3tV2piGX0hYd
DFOQMxupcnseg1OHQqI1EW4BE1BSbfJQNxhekH9bcYFytBY4O8jSmv96sFI+y4U5vXdjKqJMUj6D
OnDIWaud0CCqwGLqJ6vxsex0rNxtfJ3zF1MOKT+zB7rnqw00Q7A/6z9aBl6axj0NHPQaoHp5mTTj
kR/p16B1nGgUoauRMmNLcnhEoiccB6akIjZpbCiRRbTutEYEQp+ZkQLX9Xwwu8ex4pQB198dKobZ
+Zp3L/J5sukzIBkrh3M/I4bFxPVdAzizVLmicq3e8lqLUe4XP9Ygwf4Sa7/jSOcsGiNwi9HB0LYz
eK0BF38cO2Jj4DVumCmlaGaoR3I3bTEmmnU7ODoLW5jHhzhcIfkpelomqzJ/sKOkgBk1FXzOFMUE
2oHHwMI/eG08kkM7fZIyM9lm2RqbQRm/Q+hHpbFtC2TG+Lnf5QQ13tTCr+KsoNtdplZs9pbFk1E6
t55wNGRp/SVl6xHP7LaBoKdHUmaR05iXuZOxwit4aDAdeoYuSMBV8R2o1uLPkMu2ypT7cwdEqOXN
AuaDztJUK1ecE4SjCvxtXr/EScz6u+9ZMEhdAVURG5rLWoa5fgbZWmsUt0NdT7aqwKjq1hi2DrqT
JBXQ23SRC2hK0G4o+bcxK+mRmFPWoq04xr8L3kmAhTPnq3zcGXi1NmOGjcucgvk4Go2yMbWwQrJF
xoROZshcI2YhsiB0qpCExgThdMbvtWBgkueBkUMUUX+3Y4EsHaNEiZr1KrRKhVAt6jaNLjU+4An6
Ag00FaEixbDlwEA/9cQ1wBkk29WLmHp1GHB5FrR52vT3kohfbWM8BREDwQqtLdCa/qOOFtObV8lT
kzCHm9nfPU2bb2QeMrcr8unUBMqztYwVguBZchByacHwW4VgI6BxA3K3wBUj9ALJDrxECz+iHgNO
VvpfjKy0i2UwlreUztcr4TnPzerKECYOtB2DCcaRZB5uQss81WVcuonERg6eBi6OSadiUcL+2Bo0
EBOxdurWWBX7sXDIZqbt2ZhfNOBfvmboNAzGCHvEwpk+ZG76LEzapUSklWYRo2ZFheaTMZ0v2NdE
rIt4fgsWxC4+J7DwsEbjGzXWsB6s2eTgVmTp0P/q12lu5Co6QUpJUVksynF1FBPwlUOKXsdK60Ob
KPXhfq+XxwujKWknAwnelMao0BMZZ04LGiaqcnwV5hwJfDofVa3XIC3zwdbibjsnc78b2TZtbO2F
n4gD1t0ZqWmeKjvDXI/tBs1fKsdqK5cRBo0wOM2keLrJUDEBQjCVqHOwZaM4Ys3vDliq4m0bQA9N
hmA7pQH6QNHYT0an2BBcl303GI/ZUOGQILdxFyS1+JKbSLgklZYe5vEURbEnJ4Y3I2QdVqRdX00J
aBDzlLOQYCk+tuUiPkw1Cghpjo69or8j9QptERv/Np3K57pdzAPunifNqlAJFsZWzh9b0VweFnB3
pHjm9cYs8sCzrLLAHK0jdhIDYzOaSG96XXgS8zEmsRNOYTHEtpyJKLNgrXByQ7mcj+dRLspLMR5B
tbRQtziclkXNOWG9Wcboz5t/fI38kl9xyIkjWC2olTmwLYZ9QI6VsApU718VK8PNS9azqiqmvT4F
417MijTHXvWvx0MeE2wsr/WDTFo5Y4vaK4rwJxHpxDpAMNv9/QbGGvwmZZAJWFQ+Y4QauCXVnsZP
TWyLZeXr3TUF+4/HXf0ZVgqGpdWwLKUCWieVvXYba6SF/tvJfP/XGAW6MIT9tkcDC26vGbQtvGnH
mHLcWncjX36PY7/fHfIQCJzUvkarP5DGL1OGf9+Mbffn12ZBuNYqiuO+DUTivgoGHGt81P1n/GEO
ZGGnADH8v770xy9oalz4QyS407z8+cODe2T8/ff89UVLjbeljIJvIKVxf8/O4awVzAjANJphNBJ3
oXTMyzXt/I8wpU7+1917hk6dIvWcI4EpAp5kCg9hIR1h0v2J/kG6urStPsh5uQTE7cogQVlZA6wJ
naHeqNc48BL2iW30Ue9GEi/9/UZYddX6Ma21SPbShRNjIBLEsPqrrfWtut9DZLlIXizgwZ/CfbO6
NO5ZTPd7lagBJlIn461nBcesTjKMruG3Kqt+KbezuTi4/sQt+0K9R4fLqLbAfPSHp/eeXcT5hF4k
re67FaGD0L6/31ObtN9qSC/7NZWp/Xc0U9Z0qtfJ0/uwfmsguh1YGib0eCrvF9/9Xgxyhgt0KmA3
JBnB8+vVFnLWkbz7E+dNWi9E2MvJGqQer8/4bprvLY0pCREjfpRIhJCnEFPuN9qgVngXK5zIbbAH
2V749y8tTMYI6lKogYsbtHGoIndD+934ebeX3h8WatXACOh/Q7PuNtbcXetOIdrm7lxN7iL3P+6u
V+qMQ8pNrRxQ4Zq8ZIUEEOHh5O798f3m/nCB6WtrTWEVR/RTuR2vhZi49EeKuGBzv3Bo7mpeFORv
UaRDGLh7Ou9P6P5cpkdcveme+CVCf+Y/YsgNcm5YJlBJyUXh67jj7/bDu2u/iS0EAqaasJTIjxqS
tsy+5+5APOuoA7hJ+aC4TZlI5FBxrd9v+Ez/eQ8bO8/lr8f3fxbvX7QGWsLWTI387/+niykqlfvj
rpfz5u0fP21psfeSDjRVE8+tXuML/7irMhBjFe9XqAtfTAYU+sidWOf/+k4SGwhsX2/u9+7fOEzs
w3RvZpIcuCTkpPcqTc+390eixUVzv2cpzVvNHNO7P2pSWm2eGKJJZfYF2logjTkp0S8qa0zV/Xu0
9d4/HupS4Vs6q8poUqTaf/14RWkFN1UrBABrptH9ZbVMoAn3h/ebcf2Hvx7+41uictG2Q8GKrq2f
RdpMxKmV+Is9gSH11qDhSZmt5hdUIyl7Xz3SPwsxWrTr6kKQ9Bq6tN6tGeHFBpQrZizlrA07wnWx
PtwXJ2vN9jLvd2nj1u5SsycwU2IOx1t8V3P+7e6yLnRmQyUdR4MPTYMgK7ZwblGBqzjFEifteS8U
fTC9ShBf2fqq/V9//v0hyV1EuK3/cL+Jqvp9GXviItYpo7CGnQ53H/5fjwNGMUwOSdi9P5315n6v
YP2cyODd0iZuXFkDTXb/+v2GcTsaEnpQ7ojjgQ4Nvb91feEDFDXb+10oSaVDTxuu9br4Yrnv9sl6
7/5wChsq0Hz1VnfZZ7QieO6y1/uNwq7P2sRQZT9KArxafN3/9SJcH+qkG+7v16RG/w0SgPrwt+v7
fpdxLAaEEXDC/WGlkJOYSdLhb993v7JFCI6SJiibv1389+/563fUUoXYIl/NH+vvjXHFUkFPnGBj
1fzzD7z/l1avcBFOuoFhScSVn7QR0gcoI8U+Xj/k0XrvHw/v/6CAHPljNP//JzLPc8Vc5fN3HqNE
a0ma+dX93z9HLqssQ1ZEy/jfJzLj/9l+5lUbxc33//A//5W7IP6HLkmIGlRRl1E9/DmSMeT/4GNF
U1CTdbwNkvm3kQyDHJFeh8WGxkBHW4Vo/xrJyP+hW5phWoqCTsZEqfX/MqLRlH9Mh/Fw8ZN0UzVF
0WQE9I/psCroU1gTJ4PepvXTWKc/F8GR84Rbfcy2iIFBD9SoG2SvrN3+uftUf4XP3YuK/79wZ8vH
fzUtlDavXXXoA1/SSbT2qWS0JrYRiCduLrgo8qJb2qHC2FXBY+bnrrwpPhm3KIpHjFseuNFN+o2Q
zzV2lku58bf35M+x1H8ZQ/1T2HZ/jhbTNU1jpdCtf4hrmFPOkpyby5ZYvJdekh6jHkTdWpCMpKs0
/Q80L8jzafyuxdLj//7LVWt9Bf8u7Vl/u8o7ZWiqaIia8o/fTm7aVBPrtGzNmzUexJ/ysbmoEOU/
uk3+w3a55vn9GE/qI/5C9bCa2p6EjXmynkycBheIpOpVak7SkQX5Mz8vu/SK9b09g30drz3eSS8+
g3ZQae3b2pOR+EviAhb9Vb5ER+VB9CvzOyRvzhPgt6ff7Pz6g/qOwxM4DrQE/s8Jze5i2OSf2tTq
t/w2QAhQdhrtfsMjCkpZbKlyyKilMxWCcjrmx3EDHIouxbYjZb4G+gWcwTbd5qk+Q6uSDq1v7qF1
f5Q3CZrer+SZp7OZXoufxSchCsH0KdjqIMoxdn6G5nY89hfa/uYm+Z63udu7y+zFAbMO+0c+MGrp
LJCmwg5KcPsFm6s3bMHNv2gAY3cVds0H4qZc9pqbiSZbtWXZY6kPn9fw3hvqzCy5zg+L4YSnUMcu
9lxe028kQRM12al81vzl0WTQgg7gGQFJiZqGku04vxWf+mYEx0k/+Qexk3HSIXZJ+zT0qPFDqlST
XAxeEJe+DAY5MAf6/DbkXNOnhcNaJnmFeFXFzUwxcG0+xoP+VT4El648E2+h2Iz1hnKLxAs5t/UY
+8I534/ncD8s2/BBPwxgZMkXdlrFqT6zfW3aoLGia+kqP4kXbmiv5w2dahssEwKSYROxN+DGdII3
uSWs4yF+7qKTecA/bRDLRu3rdV5xWHx1E3lq61gJWgtbe5d+B6dKtvXT8taGtuXml8DJPqKTfFJC
Xtq2cpn4LQgrNDQ3duIbx4njZuLTR4SwaheqSyM4+26u+EzBGsa2ehHf5cHTHsOd0TDLsunmlxgm
0Os/YyGEfJCCmDSOTMPkbfLZ7xonv8iPErvcLfzSz3176BBsvAY380orn0sb81bn9tiwdvo5v4w7
sfNy5WhcW9UTEKtsi69xU8AC3NZbMAku64m1JYgywbphvSw1SBTfqJzJ6xxiWhI7+x7OKq/mQU6e
sZbUF+KWLu06JbQ5mmCnN9L9iHeDN01tXXr2Ms5MFwTCJ8YNmkO25FmRs3gt+X4b66rt0ZJHp7Zy
MHlp4w7QOo3WX43DUUbe6pvCM3YY6jEUCQxkYK+d5m2ASNawG6c5Iy+nQ31KE0fC7HqjRwmmaRjo
HmA4QprHsdeWfme3yIMx8A7TJPOR7GynB4of3edwqe2SW/cxu9t5G91UOjcVWBYnvBidG3a29ozJ
7EfgONvY6OKH3fzKud2jTWVd+wBBvC34c7MTY3vyp5C2pm1elP5mXYdT9x7tVxrA+/wovopuTvvf
Fh+lC9aC/319/Kfoj2QhWVNNHHeSxDan/UP0J2eLqY06o6A27EjaWdM7jFczbv8QlfwXTcnf94D/
tgivv0azECigQzBl/R/aZtLJ0CEHEkpraXxef4U1T7s5nL7pv9Pgzzs69zVb/L9DmP6HfUeW//vu
auJJEEFwIRaHUSOuevK/SaqVEP/9hLx5S//7VZkJOUG1mWwrzq12oSvCh6S1Ng34TVC9JKGFNMH8
ZM5duAHsZjRbOrnr83MZBMN2pdsA/y2XDVRpfI+KeEz76TIhinMQJ+ArV5hZxSJCZnOSzU0jS8if
lhJnQt2eu4klI1tgtZbqQVSy5FIsSn1URwDlaB73qY7PpG1f5KrHuGfEtOXE3sKzVDLrM5fHLqfO
5Spn7AgOEFLzbJY3ZhH9U4jM9mQBb68Tuqp5Cq2nUUPybrr2yJgspnfORhaI1bs1lDvatVmYw0nW
CFAcnbroM3rNmJXhrwmowsu624t5KvmKuOyMvlg2Og6atYmL7DBAct3AGrIEtHRjxmejGB7igqfA
296xHJh2YbVQKSW8sSJsHUyqr3LVCG5jLZUrNfEPXvH0LI8NWLdSfEr1QD3FQ03U8qIPLFQgkEtN
YMQ6b1GKXvVsZQvM+QYSIsk/WqHwR5o/8nMkBaypoL9cLrnADrOuxA8mkSgvLKqv1jkOXlzeKNiZ
A2BdP3WtAU9wgV4rjmx8hnqZGxzNuqB+jXBRz1bnqesQM2CStx0GGeFGp7U7RibeNCYPwH9/WTJ/
WaEtz5r8icMRjLCZ/26A/W21Smc/W+RLMnSnSGAW1pW6tpFj/aWHpu6pjO7HAEt0pnNIQJiOdkvF
UaLrT9oSPiG7RaMBfdiMtsKsPUjT73rSHpdKUHw1nF/Jin2pJsqrSy9GcMAmyLNRQVhK+CzH7e/E
nGqwS9XLovYERrev63119KQxNr0lhuWp5YobTmCWsTXyFFMSSdkSCjC6zNkUBp6yq8rE3uZJAvY3
ISSw0m6xvJwEQeyxlfFOmwDyk1LwhUwVtk3ZeMlAW1ZJcd02/fhSQLQRzRW3UIXmRpi+Zy51Ucie
p0r+HRjzfpyLhoWPLquIgDXtZ5v6ixKz1x9Ew8S+y87QnQfegZkghYxXB+wLiY/QRMINxm6aOA58
f/6O1K3Ijodv6xdiv6qibTEQNlP2jYx/Y6i9o0SaO0IZbhamdWa9VR90UP45xl381k5RgjZJwXuQ
aaTBuxkn5thwXxpopmtDWvrQBsExsFmnHLwK7TuJPpfpaRlwg03DzWzHo6VghgMOolbrpHzBTgG2
lyPaMMX6ITca/aCEoQoGPL/MEbk2NvZ82TMBxth60ytHcLdmz2z9vJDiCbp+hwshgO6lDe5M2sVO
1ouZSStsojRQmSgRoEtKZYMGgPx2tYQrh3OncUqNcUbYLhLdOgsGgYKv3Bxk7CPDsJf6VoXqN4HI
QqViSuiH5zLeQDOUwX9yo8+yvM/ihjObjP7UrzvzIegGCNyC1jKmYbimzkrljZGYHiZ1TPeG/pmk
q8Ll/qXYfC0G+iJlnGeH+1c0qF9/3BvkX3wikgMONaYuIT3avCbpO2wUpuRdxvI5WVmwj3r5uw5l
YSNjF/EeYidj+H9ZHlvGgAaGchskrNueyqtFw88HIc6RMXiXb8tWfk8qr3WbU3aaTtJnRtPw0KaO
brnWw8IkpXXS9/mJz359JCJ8+gH65DH1zI/K2Xy3y2uE+/qdIFn1En22R3UznXrRDs7lV37gyC7a
Gj6RN94j/c08tE+4HvFR2YbBOn8xKshjWLKJpXLBP5AIgpJhVF1QRMZZfEDEJXE8Rc+h7znOAlum
2WQaO+lquhzwRYYb7wCuZuPIaIz/ZnBAdJhuaV/mg/kbBPR3PLxHi5smrkr4Rs9/HH5qxdNeRqyS
DA7BNzpFyqnHwXCcnSH/vpTPHOTDB9OeXsBA+GSh4VQEfO4G4LSuyk/2sSQ+VsGv5YOUAcOH71fK
nLQZqXFsBhTododuK9WUKpvhIE/7EqXDwAJqOWZypuvbaAT2HMbUCxnKjwhANhDymAIq7UFSdwz7
Zj5t3QFbnHhqBobRnibagIohclTImGgxmev5XPBG/UFDVc7Tu9asTYfcw2FsbuDcEDmL6lsqsDE6
U41zxglh5b0SuFe5cIHMs8lfDh13V5FY8yZXviIhPnPK2aEFl2mOABLpIu/NeMfNiUxusH4CGFYk
8Pha3fGN1zjl8zX7Hek5yhbis6mTRbph5szAFyPZLNgdEjEvvpa8Wpwuv7XAUZpD84Uzn7cHtz+8
qNQGvpRdiC2ABksVoheP47CbrHfhzBJmnTVtr78LTL23XBa5sOMlNhAKhU/GGaF3x+rnUZKB0YA1
YJNas3BmNJ+Nc0EqdXI2Adv81jzhurwEF+qnFuMzVftj94zliN8dfnD0fSuO1W74TU1WoIL7Vjbx
WT/B8oMWCBbjdbzFMP10xzrzsSGZtdyaI1Mpp7xVG0DrlFrMrN/5BChfOcVa4qIm6GveNMpNp77V
oae62jm9aRxVF1cmKjXxrMrD6PE6GNC+txV//56/V+xPMqpwjt281B70DEO0kUo5KPON2q9vKKTp
KfI0+dHD8FBKb2UJKdU2TSyybkwECCGPfC+F5DltHO0o1Z5xCPYIoQn8m0veqQ0/gwgc3qDCFYOX
Pn0JFz/XSe3xs/4gfBHqEj+GECwWuAw+GMT6bF3m3BOJUp5O0w6EbmuvvDyPghMxZu03hz7dTHu6
9ydwhKtw4PdMytgbxKPsGBTQlWw9wI1lkzFUfjUwl6jm8BESHmEbb1xXDKanGCopOWi2sCW646v/
Sjx1i0q/PRKiONnEgZHyRdCfw2GAAmz0ppcY3toFSk7uCKObKrRg8UOgwAItgJmdS8QJdW88wrdB
NEjOPFcNJSp9AY9kQIHCxZnQQ12pyNGfpc8DORu29WzCRXgln1CZfNNRdq0jvUkb8rZumU8z5z0X
ETTZ2i47xRvlVtBX8IwjplhveYIKhehLtOuH7Eo9895tkh2iEYK1WMagiboWC/dvyLXhNj+r/Nzh
TfXND57DlUrXJChpP/jgpUKMykfEjORQ7UrUfBfIxHPjYO0tyo14Dh47lKcOKYiUgKNLWd49thfh
vT5oT4xGuzfzikr0I9q1h4BGCseEazB58DuR304DSWQYDpn2BDtrY33JXv7CFto9rHKb47Qpz+G5
+QUyG+y6fCLewrowXFM5bt2qL+z3p1V88Kyc41t6CLeqDJhprzLOmW1gYTMwefIWu10lPuhX9WQ8
lS/ozjhg0qosCEjhqtO2BEtnG6Rah2YnvTGWWC6UdGd2GFoh1IjxVwf5Qbat0Iv4sBo4Bp1MdchO
rII9rzsiz7f6QNZ8hbnxTVI8hfn8xTxrndNIGxwhTO8jYUs6FO8TaA+eS5lexelY4ulOHIrUgY5C
vylOtFVGxBPlkapS+t3WX5wqLHRd3VG9Rs9MLE0bKNNV9q0nIrkZO5Y62eUOzkoVm5SHraHZRRCo
e3s6xtuYE4F1rs8400T1DIYEfaj5Q0wocgTFDl+XX/n5vsypXrjPP+iuQHqRPpAGrPQZb37I/XKf
XsN4r0hfMAcT8xqOp/gDrMKYHZZ1wohq5mBCfsj0E4s/dJAwPQQj/iyudOEHCY5vGl6ZPLD+WGj+
Mus53Q9Psxf9kl4RUVIRjKfsnQ6E8iZdaIBggJAu2W7Z1FcJHhDnuWv4wb7EYqAon8BgkcVcykcQ
sNovrEWtk79CuiSriwQxixdgtBO2MtZHxCLsw7rkZbepuoXYq3Un1XyLvaXcsKlIrHbvyUdnOOlF
5lx6JeQ0eELvnHIA3SlcsYkM2sHtvQVi9QceIszSWO+rr/pWfpTBUX2p4sfkwawOFiP7bfK+HjxR
WX1O6KEZh8QuivF0n1wWZbuwUbxK22qj+r2z+o9oiGxFv9tRnvbkarhR44Od6r9Non4Km2UzrJF0
2v07+K3lHDwVWzRw7/03WRgVp4BnsLDMN5U1aMiGROvlN0N0gofyiszzsToiVUw/UczXP8qm/wCk
EP7M+/xTVq557LQUdQsv+3AYRy5pO3tiz4uvJOw+DKKvxbtuH3vzh0qE+41VHblmwU+lN3ZOD80T
Y1R2EWVrvui0KUGXXmgofSob8ZsHEkqocIfuPaLFuiJaUax6meQEz4zTioP2WNEsicjGuubf4DfM
wcu/NQLIUvCmh1TaCJ5ZbBTjDJ14eBiwKLEtzuIH4eGUCl/DIlKciPhS3xYC65uUDUr1yhZlNx0s
Cltkv3Y9guHvkRdxBKrjhkLdM5CXtglEP1+SbfU0U6C/FVBqTo3y0za/GkQZDzwnQM/G4AS78Jsz
THFBJ45lCgg1GDdOCXsDy2vjYVMiA6TnjGurcEQprPcaWE8u/duISw5Z+fNwRKT1a/xACpuGzvJV
f1M1IvQrGyf4aXWGVhytqZnJbLW11xAE4roLOWAn9stpdolV8yEhSO6o2+M55ZjRQFxRfRR80uAi
aR5sLEMeaqJZ2qi/xR1HxNhH4k1s36ne0vBjeam98Jy9F7vEx1TbfvWVh2o+eq4R4IE6s9kpLqZf
n03zIPrT9/BtnrkqBRCIz8spOhW/rOfw0p3IT1a/rF380hwHroLArl+meTMXP9LygMsXWjGlF+mH
pG/EzWb6ZZh+xZiC3CQCLUwudKF1pzhXSIsMCeacZhTRMu4vewKwtV+oYiPNEA9jmElQmtd/kDAJ
wMERfLGdG6/L2G0Z3UqH+839++737v/NGFGaFim0/6iEBGFNMSKn+z+XxlLtAwJcwg7lQxJdWxFU
oobpWzFFeEusM13dqq4pNrKHWkOhqAonP4em5iZkR2KMIEs4uYTRxAcbcI+TV1LsakZ6ja3ogByE
vw0ppiuoubjB5EW0piFadlDUqtuRF2TLQ5rTP5JZPPQSZyWYp1AwOowDotcaq8WlEWlGWRpPGay3
1yXdu5TqxKv27fgkrfEZeUFon0yHXbQ4cHcMtlyyziYq4eapbRVSpgLzU0YtzLG6csNZcQ1QMm7Y
gNSSLaPxxqyhaS4H+UaJp+gljjfEWamo8Q1okCE4k0HB6Y/YFKEBoie3rMvuseZ0ZJK/A8wQkuoU
UqxNKuUaxlW1Z1+v0oVGijkeoiS7CkGNJlqUglPUKu+6uiBTX2UWPSD+YqaTqQrJIwrnvVkZB4PN
Ccn8YVCI81xA7tY1J+SxDK5ZHHyoStruO7mgWT9RPiesf+2ibXBMjPjT97Drdml4oL5+6CqR2A11
oSUu5wQBxzmVyMyhIu/UXThatyg3AJ0i24wGk3Tp8BhUYD/TQt4NIxzTvNMfguQz6xvENpb0rVYZ
ZRnJEx4IhMQXg1XqIPgJpI13At45ABA/jDCtEux86RoE09PjEl7zotDe8v6NYA2MmGL3XvQL7eXR
jZPgudZ+MAY2BFllL0OUsa/WxMCMjfVTF8ZBahFsCljHXbHgb0CwCoUCk69sCpS+yyuxqMO2m2AV
AoD4WYjVlTBSNiax4tEIuiyglweS6lYDbNn2iUCYgkDAZ6iPTBjC8RVK5MSZk+oU9aNsAXqcyN+z
mwUDLZJTVYJuEycgU9pI3ooV7elYsfwlRbWbFshrG/nQL6+InF+J8yR8hZraQk7bDOVr11GM3f8v
XNAf0dylEjF41Uj9Tj8tNvATTZl5yXRw780sPnei+lZMKf4DDyW+oHK8r9l1oFi9sCpHNmAF/gLj
lxS0r6VGuB/4M7cqOKIqZXcrakA2hapw1h6tr2aCERl8qTpH43jAKVNyYK5yJghE5Vjqu5VJb01P
xzEFHt928Ug+/XwshzUPgpIBhBQnqzrG/ZplvtTk4e4x0lbZ9kxFhyzKL6WYYgZIt1wbV2s2XoRk
pGwyGs7TIsS38SsBxcapOPBni35Q3u2QfSIgI/bHSgYypJJbvWqSEoUlJQMn40VtVroRhF0U9jNQ
JrnbglzTCQGJ9f0gsQEY4XM/qZFvKP5AXZp0A0o3QbxObFNta3WOED8HUfKp3dnAK0/R7LqdnCkp
mEasG5lsoeYe6FsIoULoaE1Hj6judWX1lLkG0AqqV1SYt4V9dQE8e43H5ibV89omm017bknPkLpH
aySpE+fHDX5rAtAUi11K4LoNwCG2AwJdx5JxsohTGfCdFsL7q6SSwK6KFayRi22jcqTVGhTlQ9q/
JmXGeSRjFsManhP3+wI1uaXuT96NzmJ8lQTzWS1W6Jv5PIzJcdFbN5DVFC2p6JcltfQ0IOHTBGEm
6ApMQ8UcUADSv9EtrH2ZoeCrXkiuAGGNEpyWQmZ91hmVK+F7twmGOOZwTpUIm+x5gumlYrStaDN0
XYCLgryOoX+tygS30QztRs8SYK4zgzVRnRDU7M1W/ogmDrJV9y7qh1Cqzsw1tpWBJ8Ls2m9rYnCf
A3hE4G0IxYkQJHozeXhyHktT2+V1/SRa5nkirHUYdSZtnTju8qb5XWV7axY/wzBnOy16LGAxnmsC
y2g2Gdl7KmzalOlvo0WnbFVcMUvgwEOJM79/6rMFmLDmYN/iPSoG+qSKIB+7nq5II6y1qjk+xmbB
wSOJr2ITAuMHK6LUjH2nskcdbT2FTZJvsn5mY02rLfHou04f9kHSiIeyEfBpiNnjNHTvQ4U9o84X
jicyGbE6Z6K8GK6lIHxOK1wwIjJ4KA5IJy7jZIW8Gz3gyYRSkrwaU0DqnbURrDKNh3ouN9sAj0Zk
UBMXOEQ4R2WGW1r5rZxGvlTRVmvG4YDI+ybC5mxLoEitJvkYnjJGqyPd30H2W1YzmxRA2h2DcpYW
+YUkW91H/AxoKkNcBfpw0eIDNhhhl4jSFVfR2nCubuOUrXDB7mlS6OAGhJz3XKcOaF3gqJavqG3q
mn1G3cSsNQR+xqcDBkdQbdJacYO4wnSPs7+i0adkkGtiuNRKVh0GM34SeP4vMc3ztEzfUgMgjJFF
nBbZyCRS4pi2jeIOlAjqclKlZCWnhZworFMgKzYRCRT45xoKzEBn2xf6cgel28VgtXpAk3iDF3W4
IMWGzUtGkT6G5IfIFnDiUdoozHWcmQYQuAZKQ33+VKEcOOOUr1DUdLeIEsm75k5Nut4zBZKMop6Q
3qLUXYD17ohiwx1h66ULYVktXGlHJ+dZiajLJEQsTpAID7Pa5TutUhFBwge0+7yEeG2gbx/ln7Ee
aONmrTM+DxjnPBP5dz0nlA64tYgOj5nsRt6iFghnu6c2N+lrds0u6M1tZpCQYDTadczZcqul38WT
dU55ifAUGMcKUi1hx2w2DK2yLH4ip5tPTKu9yhMgaTHN39NAvI0wQH1N1xjUWa8GwLGNPEyrJS5w
YguO/xDqb0DA6TokgqtJSGNhCRg2fK4Nb/e4AR32hgKZvFednoC59qw1OXtcBOEQVctTkzKBYGHX
yMuo+Bjn6vhsFnDWQ1P63ed9c1KT1qePD4MKKe1mCLpHEhnggH/pMpiRFldnmM8/wAeBoqMEJFdX
J4NO9fqJ/poE+ZyWM6QzxOBODZsPJuAvo8blRFqiRS4AEuhuanU33Uh5WjvyUEhOIUu3QOxDPEgU
CirqiJIUKbId4qc0T/oNA5oeRs+KjWSUvcaB2csmzgLLnZhokAIi2GFnnGSFkwEL24kQyv9k77yW
G2e2LP1EOAFvbumNSMq7G4SkUsEjASSQME/fH1h9jv6pjomOuZ8bBp1oRCDN3mt9ayTw9S4MpSDV
cpq2SakuytpoPmZKc0bqTk1pH4jPtA/Xa3/dHHIx7mPBxrXOPhM6Q2tjpu/2fvzPi+t9fkP+b6JH
71dD+fWiVpwBDFjGuoAkhcjXfNM7YR2kW345Qpcbwg3MlZpJnfosAXdiRYWPsJtlZLCRTZEIrwas
FoiqqGnm7NxmdbiKIuKyqDo5OYLfK1z3egE88o6kZm8zBZp7kOmIMdd0hHcwY8v9c1GW6E/aN+Ab
Hr6nf18kyAtsTFj7H1XkVSTpoJvdeI5+X/Q+VTHLAaIS9uZWdU52k9eZvb12u/+/SPB/EQlaCPQQ
NfxHGPA/sA2P38OH/Kc48L//4t/MButfDso7Ri3DMSFAeT8CQUN3/0VQq+npqBegq/6D2WC5/7KB
NQR0zrwAXtSsm/hvgaDp/AtCHZoKrOs+OkHd/X8SCDLz/Z8CNmMWaJgoNEybD2TZV8DMP0QMekum
ci0Ec0XaqJ0r1QNAFxLbI2D6wnNPEOWIjAyr+yJCJR9M403Zka07Yb0eeYqZVzdWSH44tJgNW9R7
yyk+Gom7XSN2uELQEOvqEQldxrIovqsc+JItzlOBMTaeKECqmDyxyX6CQ8hOQDfljWM1H3P3VQMs
UI/AghLz4hqz2Mg4GOlMMq7CXYMx2OtoR5cZI2Vc3mQVuxG8v3e1Jc9OQy6KKBmPiZTGyV1bt5yQ
sGslSAY/2wDWPJode+mIkOlG+0qDAEo5oM9F33hg+E245YaJjA6vbm4U68nbN0msL7zEIG88m4gl
6p4L1qjT7C63gnJLKO2jBBa37NkY9B1Nhanu20WfDOZWjyDnEmTth/K99o0NlIqbzvMEYXjxHo88
nRqrx1FkkF7B8viQ5DWmxV7jA5gRDj8VmSfw3PoR4MKfW/ZQm6Quc7/RuNY+1/UTlluoeQCKiDFM
AsCqEWtD05Y3Oi3eo9QsdzXOXXrTDbRL6YjoNrSm6FbU2rYUPVbVkWSBJm8RPTi1fhtNSAtoY+PK
mG/O/n3m5EWmJ8HGMsd4nTiJ/egpSeveU2wpChWflAhforDULnoQVZsuShSSEj+8XC8af9QulSlA
Xn8WweDtQoDMiJJydwIIIOhCF+TJ2gX36U3NjpdfOUVgYC9Zu7iAKiX6OEdY0YbUzPhIlpy1RHdk
4i3OyE0r0Z01zJpE6VVHRw0eWABBRY7XWSW5ioHCesmZdBtQcB1akjbuWLrqJvFHfXkbuLp2cjMI
6nJMYlQtaJQ6z2kfysZBoamfVbDHfdw8sVrhQn9H8hk+XG+YWJ7sXqhbD4Ot0afukyqwp5da8qqT
zHm0dKw9mSvT16nSKzRgzpzkY70OQo6PpIE9KzIQPtO+oEI12fYdSeeYhetywG+i05oB1XwcOaYR
52DnJl2p94fqrGr2cYqQ6rWOieYQlJ3zaLrWGSdEe3axlK7KxnwYNDH+8uuCEkWFi0NQTTM0N34T
Pad4HmybzKbw5A/ufdxn6bsRslbrDeE/wC6jQ6p7IAZ7wBI+5Mh9nlLfrvmd7yZWh8S2+867P0V7
0r/DT2XO4NrhEgxt/yQ9KENxPKB0lZZ8hbMAr941L05IvVTvMTgPmPapzc9pQMTDbqpCzMImVrS4
Fv21coAZXR8NmNOMzs6WKRIsUsy78cWTxsuYaQIonsWGrZHZHpouuw4p1a/iQzNQIWdYWpaDX4Ms
UMFZzkE6keEG23xI/JsYOvbSLmX1GLvdFgkFGWLS0NZ1OqlHPwRU6irzKTDtE1Wa6KPQ0Evh85ho
MurjCbBVuzSLwYYFYWTHurLwRvpIbYluHx6E1g8PpWnuOgd/Zi9LGKHz/VgK2Y7DD1tfnzEvvXeN
ooWNhxApWDHeZY033Dl2258oRBx+7uK3zLaRjp3adSmeDOQY6tAMthMZyqh1uDmOJk1wgPImAR1H
NjT5i2Nkl1Bk8o6woOxpFAhisv7dJUL71Ndx+Uiq7Rlne3S53hqiPlqZMblPGHqXwzgQXUBwCZiD
Ea1skukvhR4RCeg4j+PQd7fQ9Z5xqqJ2cvN71rL5XYsLs+ylvbRdfFI6Wdwnm53IScvobVpduqEU
S2egorx0DM1HeL892g7fw+caOshvXPbLeVh/x8S615ArVe2ZK1dDaT7lWXkqcdFd+P1YQipF1WKk
l6oH4jmyNfmglUZx7JguVyzpq41XVcmuctko6ir5hUDx4ue69jVsOsPd5x6KJwpCzqFDd7S83lwJ
Baum6QgEb+AsvuYcVXlsZC82UQhHb3JgMOI7fu0DuPM6h9cCRoqFhTwSr92aKb95xbgZHvOEmCSj
an8rjfPJdI1L1Rfq2QV4udETA0+6Cp1NEEhWdJEW3pWGQ5tNYoAJW49IbIRqt80oS2qbnMJ1Sf58
FwDZVR1hMq4dV8+e4EcpvDY5Dkl5DkHlX/oJbAdYbzQVxAk8eU7OniAfX82Q1DTDjpIHgPLdnY90
+QrrrXubsTp0q50jRA4ctMW26Ktb0BZkWPtp99I42iZNRImXuUueBtn0tApLua/qJHkymxqbn843
uj5KrcPLNFYEBcbLSEd16nrNdOu43R2bYajc1/vmm6VKxboqSG+tpvbkzxfXa33J5+mVE6/bIVPH
wTPV8XoNiBrbe5AZqyKmawt8mOSgkuFJb9iY+AlAUPgUFWUa5G9FUNBrNvqdl8nfhq4b20Ahnifv
CVhixO6XGK9DUobRxvDpYE38Ezh+/J01Q4M48GGs12+WC2M9S6JdnOvdHg/vHIbIxN6jEDEbL7yp
kFEZZZuezQOupttCa4s7jVGW8v/cRXK/jYkFkc2ksC2INkMALyk8Z9Ucr6g/9GFCpTYNjd1kka5C
OT7YiIzkNqt+i4Jia0TKxEuV9Tunbz4ZhCd6Q1pwiUaqW67oXmovS0/KHj5w5aHdqSBXwXdadpkL
Mnl8SGAtsg0l39JqARRnDfVL224PlvfljSnpujUjarbssakvMGbdGYgDuVL/DhMkGl2jr2pXJze2
NW61FsikZapf1jDu82Yg6sIzkk2r0TiA0lzv8PDaSzgOrxNFAD3tHCZSgrY8d6g3fULkIQZ5AJTV
VyRpFXK2PmutMztq14FDcwvewjpIgmerNr+MQju1HsG4OrCVzn7zq3jbG/5dBz+SNKz+2+toItU1
grokcZ+iTj4D191KF9g9lAxyb8fvrEL06NAv69rhxQmrLyXQe1Koo+z/6Vm9AcUBgyv17z6O76IJ
2g3xUr2OFFuF7yLQ6Oj86ijweVnbETdYgfnuQoz8jbEF4IkqaRZj5w6i3ST6MjPq4nrh3FVUT2oc
4WnzOtnOCpAFfCr6DX1SQMOndQmKYzE5xoto9YfQy+5FFxAhQnnK03/PfbZ+fA5Ha13NqsPIIZRR
O0SqvYSTdmhGb8XRtCbndTmp22HGnzeAPcyYPBtL+8h6eYdVci9xixAlTLKW2GWMxEgYh0fftKKl
0CqKPR3747iTBNhOiEwG9uX5fen1SDsndBWAoNAH1yvOftgRvvs1p/JsfJNTskn3telAdgQfPFAs
WWBygjaP1NOmFe21izZgrrcOSVVf6oh80CaWN6yfsi2jmkcy7gKG+Nks+2CV2z1qOkI5Qwc1gx4S
eht4FxlUtJKtJcn14dGErwNzkmhwnQGmiF6dLizPeaDevIL24VR+la0OoksbsXE41aptSKS3PWtX
mNNNX9VosWpORCTaSzZiRGMG460x9jofPyNUFazLouLnaeLuYcyKY0Fs26KkEbdEhEizFb0Eh/rc
GHAJJYrATAvrnOmkJg6BBW7ASd+mGqGCzPneElxbQKLZFJgDCzn1LAvrDbQGDgDDeaMTdoYj3i9H
P0sIafqubc4RS6u/iHinI9whPnOfvCJ4h+T3mfq/mAFuwwbpg1UlDo1kdFf+b78YaTmYN2Yr0a7D
4IGD3N1Sm6SLAfs30cYPZfnPo2F/K7f/HhPE3tW3lJgEClHc2GW8d4gt46CNv2InuYNVg0PUqT4M
4YobLx6Zvqge6cxFKqne3ZRjmXlg6zvDTsTxiQXzq9Grl6hz7qVLtEkV3OXmeCuENevphzfd705w
0g52rR1ZGqGIa+JfWDrr6wFYAJRY5PTIVZfiLKrcS5O5tHfG9VzzIiswgrAvfHkbltSKepzX5DDi
q7eom/daf0sw1W1a2e+OntxGzL+uhipHDBPh4rK7iaS9q8nNARsDiYYUmaa4VYrsvg5h5xQBA24Q
x0Zux5AVb5oGpaZGTPGqJpuk8t+pVdJ7nKbvzu/RF88QDvesgaKDGIDGUCWoNiY321l9gnXEBDxi
qFsfo4/Im/cw6PZC89KNrYwa0ypRpkNy6mqFBaU1jK2bRCvDrnHqww6jS/chShcinjcba3TNObPf
36Cfb1hvYJyxXfbHhs//IJiGmKoeAWiBjG+9JnxMRPM7G6W16BRSYYu+rW37X9F9+uB31oNLL+cx
E9YL5gHqabLSAMj3B+XIYsMqS+6dOcsJEfawm8zyYtfti0HX9qZvKK6FyZht8Ioh+6vZyu0CjdSC
OtXvkVQn+AEoTVX2CuiNvezQvYT0l6OR0STC172qgwShUxxsDJeEYPIkna02+ASX2e5zDGhu7fjl
xcvGdKMoziOs844Zv9oR2pghWyqBFs4XuqkXXHnmqnb8S9/7Emt4AaYlSFm0NBB99BahBkP/0tKG
d7fxCAMA2O7EcUgQsF/sGid7I1zQPDQFu/hS6gANm4aTXPNXfSDAbVhYoc1i3OSklL3Kotm0wL9H
Nv6UKxNaxqGLMsXC4yUY+94B69gYCuwJDhH7Zpcff1HjUlgIEpXjMSR0ucQg3Pj3LkLuBWLjZ910
mS5pfEP/QA/V+hfite7AShGxkusn2WkKM1noHwPt2DO9+kXQYt222aBXo/YkwVaQUoxgJ0henTzH
KeH0czLh73gk17drk3JXZUW0NmqbjXUUbGQHO6Fx5153HudzlPi/b1/vBE/3kpmTt77e3xdEclPf
/Z/Puz6cItlmN4ZkcX49MMd8UYoRf73k9UE9ZEVIeuzN9SWvd1GAXw01+WIT1eVlaEXlUYenu0gL
wbAMQc1y9hAtz+lIIansv+OCxWw76q8UPE7JXmoI+02t3QvZXmwq8wCBsWygMSk799VJ1GdWTd9e
On7XFvSobgxXMoC52PffUwbZXAiCbbz+WAAcDYBUtQVrBcdEhzPZ5jfhwOwpkddUBg2yRCzVL4wy
mFJyZgHlYLWsSMZM0OKIztKXdAbjJewvg5Fz5i7MF2rGAlyvTXnow0OsZ8W4By+l11fXB68XcduS
Kt47T7S+NUiEyQcBjiizW0wevV2zXfUW+dANy8FEypcKhJe6DbDTKAt5qM2OVo3vQ3u53iZjXR4q
MhTa/E44BsjslMS2UmLxCakmjUEc4+PJy7XlsDqbzOIFHwOqPg9WRT0R4VrG6fvk00lXVmQedWUZ
fy7M/1xzqf+xlIo4iaEDHZHzE+zYo/o004d8DomT1lnznF+mSw1Of2jN6DnvI7TvtAMS4xQ4zRe9
gScvGXZ03BxzOBeInzMco5a+NjXILUYHVmo6WQYGVNc2bwgqXNsOgfSdvoI9tk1QXyt8FUjRQo4N
NinLgA8bCnxtcxpxYbPV95I7VRGTNXbr1vXWbaC91wbSp94rz3RrflWjv09oy8xLBAebAs1mLEL5
HTEJRw9tQ1vfDVF3qsr6rCXRJsBsaujaOwC7FbU/lvj12hHombr43Zj0k1W3nEvQC6nRhVRTGtrO
tn7rl0ggIWRlZrizuv4cDOhENHygE3ZCaR8VnZW5haBVN+QIkw2CaqyrEaj65sUM00sWDfVySDt3
0cALV2yoFxpZBqShcgSXdf4oOgqXgv7h3N3PH8e5I2yb4YuhqW2opewvhkNgXmyvwZCbt5+hjw23
SQkOSqocaePegkgAaaz6nVXjMsi1gz/68mi23cFxqQjQMQLdEohzxcC/GFi1wObeEwOGILJS1V6C
yB7I1dLa7qYuwidRufpKt7NLWgMpBRg62qW/bey3cZYo5jFyAxkjhbvtHHTerazIY3XA91HFRlXV
bgvi/haZTAkVKV7ota0HwyJ7FeHTsomTxwoVYuGR64bfgCIVqntfYsJoHugoIhAFV04mdoR42R6f
YofB21a0qbT6Labs4E/rcBYwFY38smmbtDTW12mSfqWi8FcUbqlMjv3K7E92lr8PYQclRHJwztR5
uyc23Y1B7lZ2SCRv/Gscre6c2KweLUJDMqax3A9e0gwwfth1j2mi2Mqg+rbL/rXOk2Xa5t+9K18M
e9ym2fTVBigcOi0TG8fEt2GGNNmnByRSxArqHVnuAw1zXSNhFXKdHQtwDp2Jk8k56glh68l94emX
CIdI2Y53Kqq0vdG+2rbcae1L56F7jXHGdPUe5th9Wo5I7z3j3BM+sARfJsm0dH43mnUiSwTbfnoR
9UggZXjKQ1QVkzVa1FDOMlff9ZS8RdjLjPolF7Ds8FFhpMKZuOldRjTHaTeqj28CFUZvhAh8GW62
h5lyM9jdJYyefU5ES7EK8S1cTX54ZwRDsIpYiriGfKil/mI76RHL40NkFiuZ98zR2XEiE32mxBX4
nuxWfGT1SDZAAkdOWIFctFn3FttBvK0m+zNM8dV6xMstC0c8xnH2UEzV75iBwpzq3+R9LfWwvctJ
CSVV5GaQoMhE+Tklw2fIoGAYxW8/ME5tVx1Gz3uH1PfeITdinFpJuyRZTlD7VwbGwx7jOmaqbEFU
gPnW2EO6C6bpkUSoB8Ko7dBec3Y9Cb2/y30f7id6bzkHOPegjviAZIQPwy4Yn7qi9TfRKA7lvFQN
q/J3q7Vb3eyMhRVaTw1TQBcZF6CCYkE7cWGM5UZM3mZM2AqmxEEx9W2ott3lBvZc5wsq4rLC+MgR
/GYZ+KNZBI3lWUykvQ3RXaqme9dmUTZRKcYz7DuEufXZrS2QMyWJdhna4iAdWAsBTkeDgPfE8h7q
1E2XzbinH72i4utTnTbeej24B5mPQjJBfcjaUI9IvOlrk1DqnK8rcuQ7epZSDxlZQedrN2LBM4nh
bv4Xd0X1GOQBPmhGBBSDG7ONvzT2ZauxEixz+ArxW4rCkYisksQKA89aGjyZg3HqXW6UhMM1U8Po
WUzO3smLWz/5UtIZTyS7oNx0tNc8yd+shHS9JA1W/pQ9kzxA5vBTXwqDP0ugKnAitTmHfvWbxcdT
kXhQiod8lbY6ezT/tnYBYPcjCOVMQ4jmETxH7UxDyzu8eC5fysQivNSIUKUixTSZTSeirDJKoze0
x3gttcgtjhhmdHredLu2cad/hjHeUsIMkt74zOHoU5SrbyMDCTfZAOtRYNPLTf6BTUoFe95uC5J6
dQGHzAVBuyQr68yvv1dlmSz9iHKINugADGzKRnMGU+Q7u5G5Y+l6brMKnSendt8H2rv0Np7CmAKH
6n+zxn3u8genU8g6McSGvStWHFv5IrRI3qXtxLyS+NqqG2LyNR1Q4g36STZ9vx3Cwtd172+yYbyP
Kt4/7xCnVZ3NhGqSo+O7iB5JVx6d8OR0CIpz0h+kXp8n4E+7lvzthdSPOLkxTbpstIMeJE83OpRc
WZdKik+6j4XFoOk2Laekho6Yz0Zb0v2o0Blvk/FR9OnzSAtmUeAZXATzCFlLHHLqw0WgtfD7eO0W
yrjxc9ahuV+YkCv4eIPAyuDgdBpmRTYUMurupo2sYHJG5h/8RJ6xpO21cTsjQbuEbl+R2remwB1R
acPpU7WxsYXCc+tpsUt6BxozO8r8QxuDd8g9g9DW+AnTJGrlptk0bfAyAZez+varq9FJD/Y0cs5F
Fy8P7qRJlbS1Htp6eKms4Kwiehl5rb1SsXV0JCoAastdMatd3BijWMmEliTjJ6F6O6RxGVay5vfk
Qm5uFHtW+nwwbZF+tR4TQQ+ygfp6sA+TT8r2HqfQRDG9XZaW+QYbiCk7T34Nvo6QxOOHixEjTQh6
IsO7x5DYgogwQYLY3Vq0fAAV67g7GqrKEzZcoxDRjeb4qy7gECcfnb6giupVXQCatZWzaY3gi+XN
E1Ru+E2ThmgPUa2fj7+HuP0qGhuAuMfaNUjMRWi4bCDDjV5a4my03bMRsH/q5GUgcCMLj15EPWmE
L6yJ2EKHQyNYdsEib7In4gspRq1YLHX22XPrgRg16LN5JIybuJi5zFEYP+sVxoi6jwIo1EhFAvlh
T7PoX3UHL1SnkujGFdoa/nHAkRcTFHqfX8khDJSuDRssGSBnGh71DIlJxJgX4EbUsnjce0H1YZu0
k+Jo3xYDRSwU6JW+pa/ykhmpuegNNHwANjdJjTJexVib3Wpfzuw0YYznUcjvUqudDRzVjU2d36ie
jZa+tJt4FPOS5LM6DhByDz6GBq3aYs69uAXmyWz0vzvpU/+nr0fOMirceQQobFrQ/ZqPVmyKGuCH
UgUaulJfEEKZsCgPXtyB/3gTqY+yg/AbtuvAaGJU2R2xnEQASOndsaF9jMP+w8x8bzG25FuR6oq5
zcLc543bsO0irMPNu8ypbxkJ6Pl4sLEJopszRuPi0Ch0sO8vofIjXNSyE9zWjRqQURcckxndlLUZ
MqWzZEe45+FArRqXJWhOlM4kWaM7w6pQmtyA3McJwQ4Go57RWQgrdbyfKeiklZLpr5qWGa7w9NHL
2TabVAIwY2qM7BQBeWeTjgBIDD1ZDZp8d8IYaoXFwlgHTRR4fgKhZnqOkC8z9hBT2vu4qd3SH1ed
Pnx1Hnc5hXnrdyB6/eEQ0XlZURjj3uG+hTCLEQGZQSyOKpC7Cl4Aiii/XRpAy8YClXFlampJyf1+
lMEclDPhUqvLdk0+R7HqE30WFbCYdF5Cz7qzhyiHHEOV0Dd8oIXlm0CxHnTPXdqVq1gE4y5XISmR
GINLr97YZsfa9tGrTG+FmwRPzJSfGR5Q6J8K9xzmnMl0nqxd6mkOglqwMqGFEKobmGQqtyGJPDO+
EzZ/y3hgog2cTSPQtyPghLC4z4Bhx73sdwWqzXVuu/sevSKjYbNnLX0nOpo9aR+fNItuQ5IP+yQL
6NHleDhyY4I8wTLERaKPJWEJzSLcal0GpslKNiX5p1Ceh42v8H/KBPV+6rIhn6T2SkjmIanDOWh5
JWtx1KNqQDlIQcVqfDgpY2oeVK7IkMjADykBuWFsx09wnNMp19WK7hlK9OI+AR2Aktw7hR0h2hGW
TJpGayFSEqXD5CHsehYe4C8pz85oQoeAP0PbJXG2SelOLtqmu2cfu+l0PYA2RaeWXKP8oEqxJRpK
muWtQ14xq1cfAoWf3/cqCl7C9kANR5Ax8Yvq3Hpq3S3xc0tjZJqxA3kJTV+ttFQlW97vI1YVoyZ4
G3jOtOPtCieXKj/1NF4Jic1zij3GWM1q1yMVETtKz05pHphC7ysPqJBXzsHM8H3gUwswPqw3Q+In
l/wVxTbvC/1PuXNmTV0fp2jYmKNcQbadMEOaDlR4evqRkWd8llokIelqF/R1x9jznvwRWnUYkolG
4I/T5JuKr7SLEP3t2ZYcNTu36R9QDkEasc9qc4nkaEJqW9yO3XRjgWVf0dwBRSFviwYoR4vk3TA9
xHeqhj2gWmIbMnZMjTetpyx+gKlsLeuoJHcxqfQ7P8RCBA/viaSsexW3HdsOjIpKWU9JWG8mG6Sz
TdMRrlIllk1AhBI1/40uixbv+HSba2dba8stx93JyrQzogKUH0NzNidFXYI9HOKdpD44k/ZRx+mT
/0pB/5hrz0Rt7i3IBmAFHRerAVOP/m31xHS0Mn/O4JHNtSA6Dt2HzprRrVAIIW+4U0TYL4KMX3Ky
yLkc/cJd2+5VHNu/KNOn/VZam3GaXeXOtCMV606NkbmIo6BcZUU7YOJzfepI/jkObLWROqs9s4xJ
AM69s5Z5xyjFEu5YGaW17i1BPbQdK3/gMA8pVJx0LX6jOshOpEUk7eIYMzsfPb9fLm0i1eh82Occ
PXXfLZku4EsWhbksaC5ry9pVctXOvBGm26OiSbespPp0hU0em12XCMtfGdsr+pPGL0P69TL10mRR
WATnFUF3IpksJIG9wcah4W4aMta/GTk1QS5qVofwuxO2VBTlawtsOD1LsjdNeqMBBOU1FqF24eCo
bRSFb8fFvVeHKOmtEo9JGhXHoTLUJutqLJF1Af1I/o6MlDJX9tsmuhpnBWs85Vprt04OHZIY5oGN
F9ufY9JfArAnJrbIkHxSVOnqqRXpQ2pTtox7UtSn/mnk25gKDlLy0TotYcnoUNaxbq5i1ys3dlnm
azHqHOqEP/AzpfdEKLgEtN0EhtHdhvDhS341tvvFA/mm7aKa4nyrEPvDUcl+mTFdHt0Vj2E4gA/K
3jra70Q5MBAFtfxAW76bnUje5JHdC0raE+I3jarnSW0Yynl/qra49bpnzxhOciRPIhwp1/WqgAQp
IEAlOQp68khS1zzCe/4VuiUrWtb+rG9xIbjbWFnuRqT97ThiMA+AUaJA2iGs6QgggH3VCxPiWiZ/
ZUafsflkBZzrXn1HusYR/jzJsm22qT0tPOSG+dC2O0VXhUahTghNHL7QmALJrLH+rDHO2gJPbCZh
wqCKXtlUNJbJULy7PkZDMU9Lfjww7gfYqfB2dnlKdinObvByC5xs/apyQR2IQn7TihPsPhBeRaR4
Kup05Rjkh8iwgF7T2e5pdlHRtJeu4oDjpRkZUmljkXe9mkqHHTxoce4gvpC/kHaxicpblgHu2G5H
y5KoedClO6a2FQmLTcN4nnTtVxMNCIIrsW9Apt/7N/6jAavmKDHa9iJ1qXdGxLR846uQtyKd7qKu
bpciWYVDPJyHacEpwo5LwgMgvSRbjC6RsHp9IgddnUQrm61vAfBM/AhHp9uWIOPFC6Rh/dWVzn1j
OZ/CyV6jgnxz0L36hlFNefcOBdatFWTpEWkUqANo8Ox+WufkFgyQme0vKTMBWPCgvkWOvx+ql0xO
wz6sAK3qTv0ppKoPJJSQz91hNLNaBgaWmKKj4FM1WgP9Aqtd5GzjFonkKHHW1kjlCbo/h6QS7g01
jhfDS29wHuLsShp97076hcIBNex02jazA4nBWI+7ekc+hmRf0uvrlgr9UmYZHs5essDu5Y3ARvYr
LmixDZAJUzeYsUz5NqS/tNJNbd3VQ495nRQGUsM1jYTG3uIw8FV6Hkf3wRChdW+TFx30jQ1zzHhI
6EXtYCVFLE3Dg3BcY1uCdVE09g+GH5w0j6RlfTBwQCWPjq2mDfJ6UtDL3jiYlv+RVpQdxwa74Vg4
NA8zuEiGYtfSTmvD7lrO96pcou/KjoGePBuTjFeh335IaP34PvBxQeRfjQ0VsjBut5k1gDHIbTRr
2ZwxCU9qjw5EZyh5z5FUAOkptQ29dzBUCW0gro3MYfqtrIs51wmiRpd/KKc2LsacBFh8hrqTPefk
iSW59enkJNdWBSmIOVbpJlxndbDp4v4+51BAUds2K+26+9VWoUdCVdO+aDUBk4lbbkIvhm9IkMC2
Zl4G2vTLjQoWpoEHhqOtLn1rMlOqQy8qAsfraM84xW6qjF/6VGP0tZD2FUG4HeYd56/Eb8uznSRv
lWBeLihXJ1pZLnKZHQoO6p3l2wcdZRI5VqytezF0q2btWSyfxmh6t9gMD7iS3SolMknQxUja19Bs
Egw07Zs0m5DYY7omrJC/+6bKt5ks42XQtpJIAIp2dckCuevHbE2eQqFxvE59JxHdQkPTGz6sWQbL
KElACJYpbQjvWDHYeAIuk6oB0rG6X3lKPeoRduh6LhPbIqlWnWgfiyRoN60k8aYMHWvlxLCePAYn
BTzoMJLnMKN0n0oTSpYpbLSzpqXIddDKjR4z8qElwaRsjR9NW/xus6FCKOXdika3t24wOz/pO0Ag
q56zhCVgP5XPXc//zbbIQcw9cVZ6TY3XJGnTryBKKniO9QpWz5gT9oMMQWLLpkW1j4No4Iva8TEo
hoKzHGrz9Rr1FMSa//t9Jrv3bPHzxHF+hZ+XqVgKLV2iPMqjkZJXfH3i9TlV7SK0u96mju8TOPef
dwyzioeut5Mx5qHrH/zj6s/r/3nEYbAx/f3/9VP8+ZB/3pH5Tk7rf94TkSCw8moCC45uY3F8zN/6
+u5/Psj13Uxw6gX06H//fyotYwlxfWqduVPz5//358Wv9/68yvUatq2G84GDdB+o98i1OwgvUuzJ
HTH3rTEIhhmg1tdrIdqHP9d+7vOnCSfyz+0UkRVVtf8883otmkfqn/skCVBDmNq76/1/XuH66J8/
/nmvn7/762Uc0mEBb2LcMFzq6OsEbC3rhujy80FqU6MDcX2tf1wlMrPR1z+vRvoJuNDBecqKnq25
ynSgJh2Mphkifb24QqSvOOm/7vu5eb1Wtt6Nl5XB5q/7/4JQ/9ycWIWy94H3c/2Lnwd+3uznvutT
sOYBub5e/Ytv/fOef/1J0ML7IWwwXlIB2f48+OfrXm9fX6rsqnRa/vUyf550vfPnL3/ePpuCQyC7
ausKtz3IkmWZYWuK3Rc3vfC/2DuPHcmVbMv+ykON2woURtVATdydLsJFKA85IUJSa6P8+l7M99D3
4XYBjZ73JJEZGR6CTpodO2fvtWPGaMsff/unNio4Y3/770HbJjOAW2/puGgQyf+86K8//vYxDKUB
WB1prf/6Dn/7Nn+99m/f6t99nu4F/Ex/fS30hfVNczP/+fCfF5B1xgzwb1/0v/3/377Jn3/+/b+F
l1d7XHb+v70E/+7n+rdf5s8n/vWz/vmcPx+LUJD5g2P+dHEn4aQCT450RmirYlCMPvTcbNRdqIZ4
+5/LxWA+A5PLAtgRRvX0ZzUoaeHdREmJB8tMHXIylu5D7htpindr4Mhmm2LZxFLiTPQPhetgx/S3
OU7IkI7W8je6dY3kiG3DTtEXckteXYyU1pnm5leNtMa9FyW7dOyvdRfTchS0NJ2iYIzYov7r7HBb
Bf1tq5dna2bjCDpq5jaf7qaKyKMg2KQRegIzUZw9mMPSA6wXue600VwiUArChXa5rsEFGq965aXb
qEYUkY8l4qLGAr0RxL6RUyWF6Tkva/y3sQaqe66ik40K6hwuc5gSk+cw5ZdcRwvAENvaeHaBIIBS
mCl65ctUBfdV3R1GvOJ43GftHuKAsZ9BRUFXHTej80JpwtFGpToSdgodw23DbayWSowZeJ9z1Oea
AghC96Int9LQ7TUzH+EHUAQoB5GC4n0BbP9kyuxQVNUZlW61jlv5Vg/1DTlQ2ZYCKvYt9nYqlFMU
MpFKItpunNhLDIyHKepOdCU4YyS0AfFgt5sw0VeayRQgUFhYh5prZylzT7xqdA2ZIc4VuDWS5Ug3
42DeutNt2o+/rcOFcXvvjZk649HeO4UTSN4YFkRQJNqNXlXjjtnZyei1CNFTwrmliV7q/jcJKCA1
jYpgnC13ByLZEZXaK4Pxt2hcDMA2Vxof5apqB+lTGz9TS47bttZIIlPttxPf5SFDe3SBvNamlbwz
ySB8MATBEN0gqMwz6OpB+t72XuQzvs/3FaFlCBGiZuvOEIWlyrYuGg3fkPziIbrGferej7FHfEjL
Dw0XdJkhleJGI9Kc9ooZOViOOYat3NDVGBvwLCmDk30kfhWRd5tmPC93kJHY6pxF8w8jbMrklvFA
Ld+VcAAVGt1XjctwbfD4AZdgDjpOSOWiCM6W1BLJeco5MaYY4BB6K9m28EGQb5kyFQAdNPTOamIo
gv8ah5N6CeIUMT9hDWjWQMuSxxK6fC8bJdmmUDM5hWM/3TSdhY5ObPOwDe4nMExz7X5WGbC0UAs/
JiBHyhViPejUZbp5pp8QHaMCK5cXfYtF+VqSOe7r4/zq1ROhVxIU04/jkftnxGZ8MHUth5eg3c8q
AGc2ZQTu9VeyS/GneafOpfouBZ3XtG9WtUi/0lrvtnNNYUzjscKU+hwtFbSVEDrVZAVB8X1BL0SU
p5lHej0o8FSxrt+GI92JnOlrp31APqHsmZze75rHNq2fENNna49Ope1Vb7rqL8zQ8rVrqm2m+udS
CyCMtQmd8UADn5HCzpv1EShWWAbIpxh3JE60tySe1L7WH+xEAougKYptLcs4I7V5rW2KhJASVw/J
Ou32uongMsuml9DrP4Kwbpgal9/J/DobKXGOqEO1OGJ2bzy5dfTU4z4AKKb07XD09K1m996HGsHl
0a6CDOGsk5KC3A6M3yJDT63Zb8lgXdBlvvSZd5IGn5brw9nU0N+pWSZ+j6RFVe0pQB9Ca2rapcTn
rOK5iPbTpw3jLciuadG9613BXEhNdxK/9NDhGbTpJGKSYO2GuYLKsEAkhf8fLcwm5J6Aj9ehjks+
ei7SqqkQwmCzOFQjFixsWvVacUaMNGp2B79PWx5N8IS5FdyjRlEEpuNWX0bI9phvMLOzEIAzQYP3
OoTQX3VYrwj7aEe0bf5S4d9eW2raZGMab8KUtA67IQwlHZmIobL3W5E924lx349Lc/qlt5esuTjF
SokgIja+S5ESUWF8tTW0dBqu604j6qxzchwzHeVaHqQY+xHSuNlCcprCVx2Vwpij6xym8lFL6kuN
TzsvplPV0ehsaVgZAz8wkcBei/VOU0bjjwLk/qxVt8ytoB8vrAkn5NwajodSZ1PIgRbZFQRmcqgt
ZYdkOB8apuoO+XjIJstLntLYMp1DXdsfbVz55SjvInehzGkZYS0OQMpAwWofAvQf7nCjmKyH5JFt
anZdvzMTdO0DSaK2YHaDuA/PvVWMm8AUX27NgC/ox50ZE2k/DWiUHADnY3OV+rxzVA5nSho7ax7O
aVQ8FaMGLiZDiB4hD5nq7C22uM1E+eppZXLTr0P4klZVP6ABvuZW9jzNCmZv016jZv4qR/vFKNHV
0BrO7Xprh+N5hiGd0nDVW6Ssum2fywoZDVlCtI0YytgSFnOAQiW2d0MscJegVHtjav/uhdnVrrrT
iNc/0QYErtm+BdGTjtwTBKBujY7awOxPEWZ/YgVx4zU0tdLKuIsFxLuG5xMuk5XtOXWjPsyY9cWD
jcQetijP5vukxvewZSboZEhCXTiQKmbim6dfgxM/mfWSzzX/JAxp+xBDfB8fOplfma8ykdPKhwpX
aRcLpuMpsA6ux6OcEaSUc9z7qW52mxzDq/TCj9ZtQXZhy6G7SXop0aeDcn5a2c4bxQ676hQShkIy
ftKQWwg5gAnRYLwuHiFV3KchoUQ6wggoy95utL3DW94SBF4z1ixHxvSY1MK1mAgOiUA+YV091lnH
eTlA0C4dY7/oqOsqIPjbSY/K+tJyjEfa8NrxQx206iWGmrzSpuzZa8SRle8xboKK3HAiCezwosP6
Ky1jpxL4sCWo8n1LC7nlsrBIIJWIsVytBsaE79HEYLBzqkvsLuoF1fowvezN6J3SsnzMOhM1g1Fg
UuHpHdzgJ8sA0qaDtS7G5gVVyAlc8V3nZmunG+4rFb5bOWKCzqMNlQzZm+OB8psxe66JYAbKIekN
z9wbKdkwKxaxl7rRByqa0XchuPNI7mQ3zQfCFIIyv+ANQG2DGQjPDI9L92Ir2nJz5o6rNixvs4QG
CS4fruaC3TFzUi7s7KdajCu5ygak191TTCN+30RMVRD0OLgW8BigOy/C/oh0K1qhYXzHBrNhyTW2
NjGJTtufzcY7K8gcsLzQ0mcxni9G66ZAV4CFOk9Rp7oh0E9zBtjUm1xkh8voODgIclRWm85wvFWL
h50+C5PV/BE9NTHhKWImNNQrqyX0WPU+LBF1ZYOjkrz3vrWx607kQa5bVVp7N1BX8Qe25nXvaH5X
0wT2UB+696b1tmHvMtWICQX3kMxlNGmgfqyzklQaZPM8PBRhNZrAOmR8xqwPQWqe7vO5dw/unL0Q
sEQIHdKcvkIHTm08DTyeZc9mGJ8kfqw+HG5HL+F2qeMHneVn05JKjo4hZUxYn8K4/CVNnPY4WWfr
1CRYxL0gOPnUR1QpM3SnScckFEATZtx77sL6aFMshjTZei+8UIJA+bbORpw+U2s/kwpUrQHGo482
xi+6Ugxb3H68uORyB/a0Sd2OqMaY3dy+F2FCe9yukW4TNl8B023o3Vp9zrTJBj0tXWowO5PbJIx/
+60n1dEqdQCO1giuYxyerHLwdcMaKawEe6vDOdju7rChMuwV6Z1Jb5yZ6yctsWLHmO2WFDqmmDPp
YehyzZb5tu4WTyiIPjkak4+c1shedSb+DjeN+DUC4yMuifm0mQ7GkTpW8pJXmlx7EWLiLKcQna0Q
wV3qrj1MOclsnZvOu+ai+2G0Y3oEQZPKjuQdchoCS6xGYHTCu6SXEhFJ/TY2JHYW88Ns0pzpq/da
CtSqHqIx4vyeKolkdKwIDBkQ0NZaSN2JKR+tLAZwFy0HuekB4hTGK/O+tycAq9ZH0oGy68lOlSFB
z9KcroaGeSnhCYy4wqmMw0Vy9mMhKNlkpNxwRoyIKYzt8X0el8zGJzgx2irPh9rPyfwCdyIv4Zif
pyUynkOSQTnWntvUehEwBiQ2MuSqPeksR6FvbW1kDGCJR1nKbS85jrFIgeckAkeLp2d38e4OkH/T
lIVNmEczat/6yPw0bDFtA6N/1KbAnxSk7ynMsnXcUBFaHnd/KcCYUJiEPCEELlHjqxhJX5mavybj
ipU9dj8Mtf+sm6u4toz1ZGj3Mer6VVQ7RCEyuxcASFYOIQOW6/6A+2OamJYH0xj2/WSQTmToD7Xl
IZ3SoT55Jta5tLSWF/hxbKkNAqwlop3BuEEmJKJIRwcvE6LnXeseEh7EHa8JlPkmUEeBQLEuEf21
WfWUZMU50sCPNUTcldTPw0LkwjwMQDtbLH/JBqr2fKEV8FrJ7wlJUpUTdsTACp9Y2907xfDmtMNX
TFbzzFDbNvR39J3kBJoE+RQzMOWxwdY3DwwEuHkq+dinzn3HMBT+f37ucSwJZpSgyUGwWuhP0D9d
A/XQSY1BKEf3VdG45Ac6wYah0jmz5EnqTD7TUPlgizBqaM4t6XCk9xQDeDXtzpPDk9GLJ83rCCGO
pgccbv0GtMF9HgA665PgwFHr1fUeXHrtiExyqKPMkddKJRTYFJi2gy8pIfpjGkB7Uzj1TbdTToR+
CNdz9lTjAL3RkgCoDqiqKjL9MQFthdyOTzUg7QqDiAX3pg0xXeotPr8Q7Ju3hC+RUTDU2qvIshu3
6YxdME67cgy2ZZ9heqmdDkmV+orqdjNZ5oH6Ak84BcbgrCyqSk5fw62WHqikrYNYlCd97KGQ6UmX
aG2fel/g+/Bei9pEg+cm35MTvZJ27E8ThmSoYEQeewaiq+mllHFGzOUuA0OyKvoiX7W4WuyE0Z7s
XtOCCXvAtHMTJLxrnk1yTusNuB11LJzOnk8j1fky2enTOLJ7WwAot9VAydHbZCu5LQzqqCsQCXk3
kmT7AIhbGlUXBfrITK0Y0+t4rFLjExDEHqRdx6ENPXKtvuJhekpRsW1F6Xmrmife94TD2dDjURqG
9lJMW5JP2KjIcTJaVTP5giEmStisdQDzp69WUHkYDAT0QuL4uwyyk+agaeIIBuA6sCrQrO0+GkuY
6NTZq6Y0vgcTU0f2pDO73iF8e3dQszjzSP/Eyw+pWX2XzIC2Tpl9k937QUU9wOOMLnOIULXmj3W7
zO+1+bYhAN65G9lNeRQvOJU/YiPYGlb/C5LlEnj4vGLWKB0mZ947z3CFjlNDXONcc4ovzea2b8gI
5c3Ci3ePJMjYiaUVHlXTKbPIW8niotvGCBhths2kFw/PPKOoQfQKkcsgbb8Jpx2vg0/ZhSQKRAc9
057woIpNzPTvWRpoR4Y6uFfRtze+EMj2gn7m6uQd1SbUFQudxboNSOBC1IEiCS2lw2mBgpdnE81u
CeW9sbcmIDwD/4f5POad4II2DyUXj6ageS+ydNooab72cD/0cOg3M1ot3hkvPGEhuIazvdcX3ZsM
o5ZSeEUFYHNn8XYYaM7qDsqwKnE99sadF4X31Q8LbxAi5qtNoh36+0xyUrMbA93OUCMh0F6jpoXS
bpQXKxuuIzqF7RTFd4nTn4D+gdVjJisZwwKGrk8DNu9xMh91Al3cDwfncqtxY6bWsxPZj+RwbPDn
nyNSkVKFBSWbbtqGp4XQMUQj+9bUXjtlfQoHSQi/1wFT1RY3Ls2YhP3fmWNzpRn9oe4uaW2TUYU0
V8aEmCv9LVgOr64IT3ODVoO87dSwZxp37VdVj4tW4DnrQArSIR0Y/lF4axZikYC7hSqmK0pvP2u4
qSwmyGWgPgvZ31ek6sEHIKek6R6dTB4RWbRrhhTUVEjtXSaW/GBCbGSe/FAAgO/UDBLlk/IryqN9
YqU3Dd5iLbW+I7ehT9U01UZmergd450xVZfUhh/a1Nmh6kf8JFrl16X1keotqEsmsZ4V+0mK/zZR
5mcUFPdNbPn8CMcuunWgIbTzcCoE9JvURroRg78YzIdACdwZwe9cCFjQ/WbEsXMV6TuwNqJ2DKLQ
NdDWg4G2M682ptK/nA7MpRc/QsQJD2WRfqtgudhR9j7p/UtaYFUpTJzGLWkDbjxcpnQ4lyDQsFB8
UEJ8aIvM2QEYaVXTe1eFA/mebOQiB+EczSVZ8YaDvLn706kciZ1eAuInWrNabNygWqebEL17WIKW
meopz8IjKuiH3B1ICNHE2xwOJ632biKvOBss4UBRdqoskRgAoB4QLMZD/BpnjVz/1lb1ZZnZZ1BV
AQV8eZ8LaPlOzuJi444JMH/Y9XEuBj/A9mrT0cvAqh7NLH9EDLkqHDQkBeqXacDCRCLSS5KgirU6
yC/z4BzjWZqMqRHTExyzs2sIrdpazWOycpw43c6hc8xKUvZk/Y50/LbPA9eHQXrmCXnB7eD4ott4
RXmOOzfcGU2ydoYu9IFars1kvoiAoOOsJ8fRIp2kg/TDlid8K1u7Bk8XKsp+b/UozBc99ehisVt+
qcr0HkaH5g2YJk7lVHTcxcXZzJ4hyGyirLxrIvUa9Whfl1twnmpjVVAebUObG4Ve/gW7346O+Gvg
qAud29uAKHNOCcbA6qT7VlIdM5k/qsh4y0f42qWKKGuHaud6sx9JxcZYgMMrYMyGGk0ZmsfVntPY
o5ry10olX5x+r8OCUnXwg5jFHGwgCLxa1ampyJ7JsblGESVKQKP+JFy4/uio1ojt4a/mxr4RkrZe
AnQ5MerwlE/iVDqVuHDWfBlzertz52ybiowBlBYkKSqEOBhq6IzLLN0XzZm8LwYEfAEYVuKLc+9q
6vqrjAN3P87iUnEqP4R5ShPTJaswHjg0imZrTsThVQmi+2qydlOb6zciQ8tcz3XIJMLhoOZG2i4P
9N00efXBEi5y/Mlz1zjA8gcxtWhqIHPs/vzzPz8W5PuE55LxDdjKOEULXBnsVcriGJ+XuyxyN2Ex
vroyJmjB7La2g6eq9qZD6eSEdrnOu00fWcdAvXLMTuz5fbazTqHayYBOn56vOdo8z1nT7noq9GZg
D+sbGpCxeiS7+qNTIKBim91nFsNB6j1RN8Gv40zAXjJGQzV947mte+SSqAhavCmimxQWJkp7e9B/
cAPz0FBh50HwaSYEQ9EigkcMG9bDIh9pSLAam2XJJQZ4WEq2CLYjCCMncL4iz8D8Isn7ZREOuuBg
zvFJk3SslGe8eOmlQ4qAR/hcL98uXiYwpg1mfIjeoWA/uxIiBikZEv/NGnz0adbsh7y6rRIwDChr
HosQhztGpkNTSVqazi0exlXjuN/NaDlshpC8rOw+WUYHngBlPI/NUWrhgAvC5InwisnvNHXT9ege
67AeV+WEZA2hG4+1eSh6+eNpFqc3+CnoxOs0ohNKfNtKd6qWO8skMWPCeAdC6rZJ+tcxbymHxgRb
o5n/DvHcnlWqdiHtbQJVK/pgABO5KZkPEBnrRdprPDlnL/xFBZUctWbxInDgrGDMsjwmj/nwHJjY
UnqXM1oUIo8tsX6PqkQlXKLM8BLOzg6yPBgyuyTW9JfUY7VOFZC6lBYLNChrp8egxem+2L0kMdK9
2lr+Aik080WDwaDXQVCEcKBz19jFixQuQZHJmxhyaNf2ks4hTSp0mrQ9Mf4CpDd4j41K1DezsC+j
laY7lEG8yjiazMK2mmt/zBgS84FWZdAzXOlDXtUujDc1coYTRHK6ReauUxv0dTD3Vz0rKVTNGmcx
pJ+VScPKqr7TpL5rvGLYZ9PiLsrwjBjyoHLVId1hMNXONJ8cJ/3oaPKx25QCsykds6yMDmHSLwW0
8WbZ+F/pVoY7Pru503I0S4OBvG0ZPQXvNR0WjEuC2lWdMA5gGsRQGWbQ9ChG7gMwL0DmaHZ2mvB2
/aUXC4Im7yrfK6yGmp+xh90P7qGr6fjFczcwL+OG8cwwhcHRbBDPAb9r0u6+zhkCtRYIUGsoj/Tl
z6EFV6GjbzOSOqoPtDWppapD0mOh4TS1gxILdqCLtbNi7I6jlEXMMRw8NvG5kNqtV0mC7bQOLOpU
HuY6WTDChR8ZEiRfyOZAelpLkhhNOxdLQ5KOz0BYYWGoJ6ZmvP9L+N5MRzaI24TQeNrqnFtzjK/2
sTH7baGZzXqoi/ikHOandUPTvjJHcWy4i2GAAQtUyD05QLx6XuEX1lJ/lso6zv3BSllJs7h8LuzZ
3OM5I/hEltONbJeZUKOJVafn+LactKGuhZ5edrTVZMRtIQZpHJk35ooHjWOWbT3nGbYxRy+CtSvX
hQElwhoqfLM8om3lLo/kbTbyLdKJR9jMGmstpTRR0dUn/LUvyubaBrqyoeylaGh47Df5+NzY/Ma1
xbc0UgxmY2izrDGSsd3+xfIs8n0wfLs0JY9hea/RQuGOYtDNu+JHaQvlESSCH/C9dVIZzJolVF+q
LIdZj2+7KMGTsN9LDu4rTeTCNzpZ7BgWm5FVbD1kmFHU8/3qD82W6iE3Ar9PphdwDKeqd3qoCcS6
5pgvQe0wIpoBCIzxzCeJX5kLroAVflam3W0ct7sJmaHSOPQMrwFgQdvcrr4NlXGJpuSuX5y6buA+
ZxD79/iUiJCrq2ql0KBujLred8UR/iytlwDXFA8SZJbqLCfFcjOC9XcMnJ2UFRb3nKz07zG0PjTj
tx/n766o770q8S2rvptbW7tpiQbV2uAD7R6vloaNofsaQJbajBVLJqkhF1sM/WVgxmzjn0qi3m8j
8eY10kWq0Ghr1jskBVI4PpGqX1Eqmekw9lqjjKXWmKlFIOyGnGt3RslamY9TumHbPiRmMN3YWHFW
MUcfWXQUs2E5bkUldlkVPyqRadvGvTOkoDDUpud+BFDVanSFx+ZJ9UxE7AHfXUga2DiAoLbHbOan
DwlfUG+ZzYjM/CVg787ltM8hmF2x78cXaXAc6PCrrSJPULMT6mhFt2GJK6E0GRtQqwwtet6yfwMe
gaY7OKdd2q9k9z24NPSrhBZ8H4qroilQGpkHfLqwaX6YT8CO6bZmKvfRgnwIju5N5EyQw2J5IGLy
Xkjg8K4F3YY8jhJGP/1rvefMBzWO5n9V/Ggmucq9RsViD3siWstdWpSwPrNPHOUBr8VcIlxOxobT
ADaH5Q1lAEdtZWW7yATjOdebVCT7XIMt1ATmXd16yU2JLnlt1vCR8AJOlXfkPiJfpcZrE6lhuFRY
s2SDkGUEnRV1H9NU3rLDklAEAhpTSQwTlaACt9pOSdmecJbR9feS6k6bq++kRQuiouTR0IjliGpa
r1FpQeiraZxgoOtuSYGOc/FFr314F+Ge6SsydiEvPbEP13ksvhwHPqgjORo17QVmPe+Krs27EKrd
bbz8YdF9y4Xn3Pz5ED6Vr96i81ClcKBF614BF4z7HIE4Ic8EhGBp3LrCgyzY9NOmqlmHg0q/Jl2c
cB9oL20VkcllGM46JLfHxjMmZ+8ljCOgMg097RKws98EHGTyYaYWIvejrA/12F57pyIoGAOS3wNT
GpdgBRY5HNZNVu94eHARu1iUlIv3V2cSRwnHGmujsufklZa+2bTdpa/ch4wQe62Y8atWenMhO4V0
gRgkJa9HAC8U4416SG6bYKLJT5sRR+Hn0OkwSR3G8kmnP5t27aDueK9q4heiEYN1CbqscW5zJmLg
wwnbpmj1g0pse0asekb2TAm0LMG0Fdg91nCirJpu3Obk1fZxcAFKRlA5ZxWOZehgK3ixguynUkcP
7VUVRc74w5ILjM1x73Szua+7lDaMDYljYv4p2ZeIo+UkgDcz6O+SANd4bJk9AU55uBUZ+Ldad38d
q8d7qJ5HhdJMNpQbDtnTTjuxPpvztxzdfWNCZ01+HZsbdM6zLzjgyGscRe0nUP0XU3gczOqpSRFT
KG4uo72OaXv0GhQ++DR9dOZPegrXwPHkl+yJnXJMHbScZ5jrwHBOBultGfMXHxj6wUPyc1Ml45M+
Y+ELK8G0veQCOPIbbsCuI+YLp0i2HQM32QxJdoUQwdzUwcmPjBw53QQZnOmBJYO36A4FCqsKPP3Z
7wy1EX1DvFKa7ZBlHKY+uK1aBsQOvYhUJxqEnh4xFNP0kpO32szjWYI3oEolLio6YkguVtydZJNk
7TaV+LTSpTpjjnJrJxGW7rTFsNmb+9pSBx1iUpePj2Ka9TMhDXujstgG4j1cCovi3fwxUhOcMawI
UaqZPlfKZsB1M2pCShE9NW50VMzS6Ll9GFKpE/pPVnt32gqlvE0LR9mTEXdLfJ+VcPlC1vqy2bVS
P9g9iTEpgGQ/06v3zI6x1o3YlQzxE1rdRyrTTwVRmbvf2A0174skiwQfVLq15xZcLU3IJMl9IYi7
70z8fEYJEkTiYqPDwMTW4jL3aJYRPrHC3iQqeeL9f3A+G/ySm5B+AW1amv6tp+E75FhlhT9jOz60
hvNDxMWLO7WPTCGgkCZEoBE7xNwZd1kdcByQ+qLeYY4q8FzbEryRFnmkV+UzoYxCY+rsBOaxqvVP
PRjALBXoxJZpVqFChC+ZCyysqA79aB/75mYiWdnhCSpQ7+Us3IEtXs0u/m0MnNiwrMddCah5CHDP
Nz+F0754VUg3uihva7nVA3ZO1nSS/rx9LvvzCFAC7+zA8MTv3BhJnSarbUihWldO5luLzYXF59sx
fhhoun40e+cRSdqm0OVXlof3mIWjGxhCN6M1/zGUnysAYRTu+ckGFJgWdb5Tk6X5yOYIDKDx0xX2
Th/G8NQq4P1hWz/gA/M1q+TxT+VNw6E0VDURjB3ogdyrSWINMZIlPxHENUwLBMUVgt8bnKK06eJQ
3nIIA0MvpgELROQd6Wysx7ZY9kEA9+R0X6OquTM7czMCdeDHiDcDPtqNS7d83dDzswHmrmrG5et4
gqHnmOkpsev7ENbtyhgrJlYjQ4wxT2hWEf+oyCAdqls1azrU5n6LawK8WkpRVrX7sgD10dETjgvI
O2okDjCazzH86jVJTIWvVeomdJNDEJI5Ci7iSDJQ68OveYk5LGYjfpe+pQRQIRw4in4AEN8hA706
AazghSLeiMn4sFV9KzW1z71s8pVOvZsp3CHU1WJdZCWs7eFOheZnJY+hyao5xoPDOOzXQ+NQSgti
Ze/9OJP6oPkla/eZCcpuLEJmJenR5FAaLRkzY2jcOsl4Gw1IqgdSHjr9UIVZvtVpD9i5fTcamOFo
TzW7qtZu4MqANmuMl3aEd0NY0soi9dRSfbL2CvtCJvtjYCYPkjVl6zrdLm3mnVfpNwE7uXSTdVcy
ICMu3U8SupFY4BIsEka9JIgthrjEDSl2KnQxLTxjjXyMuARV3RP2qBRVCc1GryBZsRLZSY7Nd5D0
3yRukt81r/T6Iau7jodmwgpTvqK7/45H66frS5/sg42pZdVOEyPzsgmQYc2p3Y4+ackiv8ZARvNM
3JrlfI0s5zlxxr1mmAdMmfVGKOMUD2LBy6LR6dgQrRav7ekXLbVfa+QUNi2hX57cWjU7rDZ8Ilm/
y9JPaS6Ag/RAU/ceSxiZM6okXNzbNKAPsDrpT17ZoEby3qIOaTuTzpMAk7BCaEe8dT6erNx9xGtF
gzt3n7SmP3VBefsH5f//Uw/+L6kHBju18+dSfY3/M/wp/4/Ug8vP8B83P037M/336IP/etl/RR84
5j89GHhs/9I0LY+Oyz/+Y/hp1b/+IRzrnxYTawlJdNGQ8h8FysHoX/+Q+j/pZCHKMyzPcBz0M/87
+MB0/+nx1RhF4JIkq0D/fwo+wLfMl6rKbArL4vD9r39YpJZbmmO5+hK9QO3ravz/18dDXITtv/6h
/w+jbgo6i1azb0cGDxHttlm1pIl4hHonTUM3LCTfqmgwdtc5Y4PGDjYizgHuYGDGGF1fQ4/pcYjm
ks0Su3o7IHEeFBPjhlylERLFOsnKZNvij125nf0u8zE4Ag64NGimtvo0mzz69kHXQJjXnk3s9Cvy
GjwvbcmpJ19oVXkXbxCK5lvZMZQ3jSUGOjanx/oj0JPPxi2T+5ZJmy9bUp5zZiBlkz4bhOpRV3rg
z9sedh62a3JahNhGg4DClVXAzZS6uH12hcR8nqy+3ZG6h0JsgRlq2rOH8ZLTvMcBY5x+Y57/ns27
hiBvVCPWZSEhcAEvr7sAVO6Y3zIcDq5dIb/EkLzXpleyB0OVRmzIyUCVB5WhEmAyOncTUe9MXRld
gUM+NzknNMNMzknDut5qDSHzLeRjgofy7VSG4oDi/ApYyNnWMs19y4S6JOt544VJvmtC3MFdk+8B
rLHeFztj4CtXNlmTYU4XfIpp5wLKuOlF+BpWZP22jXdtbOZJkXNFCjmtgDme8qgNbvCZABmNd3bV
bPNOApeJdW9NfoXykz64WrpDDvWAKxLQPtpJeIWiYUoaTTqLGwnWBRcRyzmBuBmthE1NkheMQUDB
HHe7KdmrQfKXGnd/q4AMu6QX4fllIDPmIMv54kyRj5lpvynEBDvTXJeDKh9KDRqpyHuT1myvKKUR
BOUaZ67lFYPtCD8JqJPcBCq5l/AxvAIYxa32TqmJRZrL0XhQ1NtRxOteAitonlnleVOiw6T4OU2z
dFHHyf3czc9FVGEjASIB35lTFWrbR8VgcIiDsz479okW6mkY9HIrJ2NANhCggKNzDm5xuDHS0RdU
GuxHXN4+fzKc8cFrmODioyf3+H+xd2bJjSNtlt1KbwBlcMfkMGvrB07gJEqUFIpQvMBCMWCeAcew
+j5QdnVnZVnVv4F+YaYiFUqKBOHu37333Ow848jDKil60oB8NGouukRYV2xfyd4Kjxl+793gnKt4
eZMTlxqpz4BreDrIXBI4ZMFbIPcUab+PluZkxXh+Jl9xgC0WjNrbuaQo0oZTvZNVh98TfIA7WsYj
/Ppv5fJY2QpFqqG93Osh9DpE+Bwk+XFibpv5hC8anJ/7WI8fLgaUVOiXwfjqCBwovKnL2YbmCSAb
M0KbqivVbvk+W+Jv0HzxOI2wkdqZYw688XRfyCqI8XS8YeU7eFHnBuw9SnyLvAXoZA5+3PZlTSZf
1QpeMSGKCZrQ7jIE3ovrIeDgdq8+LRsyRO3FEb7xih5sRp5BWuJs2ILACkL8tz7kIpEwa67Cygr8
xt2ONRdPsceMNG0NCd6jLeqrQXFLrKkXBW9F4W5BkLOHJlaj81pLvsPO9F30zp3hP3D3Nn9ZR0mE
LwRH96cZIxf4jLJ7UQzavbnFBeJpJnzDzCaLt5QyuuG3W7Fwp4pClNHh29jlOgcKXfwgxGywTONr
HuWoshNRgjCPOyBf4EynjkZqocugtus7jkNGwuCit7rIPxJNi1sxp7+qiKwGisVrRupuEzqkNhaT
tzdtR46lS86gDxcWiEW6JhwqXw1M7/YfAhE0mI28zwhz4LUAFHocUJ3Ez69zTzVE7THjUZ5+od0F
2r+1ZmpbBM28Um8GAy8gs2K5MzYeR+N3ZmYrGknthKFPVsHkJO4I7ZVeEDXVbwX1CWOrc5EmRcJx
8mFMBVasGPcpNuCTSxZoI6vso+0M1NnoMOoE4dRDYjV7LC5OzQeoldlj1QPdsOOQz+lUVDtnANmV
TJe89Yq9u37TFCm2sWV5jJaCdEdDfUfmCEQD5pXOCH0sPWpA5t+lRataFA8WqQ1i4nlUvCoMdgei
2le6fFpG93vjVIa0PDaJrRCGmuEhE/5NFTQajiOpTbuqw8NQehi0Ejx9kJw7KDjR79RAzhzWm2ry
K4r1A3tkvYVmBC1FVHsSN/2+NArK3dwEkNRkB71mF5hFA7ctgzl1WUVgtRlUu6XjHNxE/Uk8qgTd
SupgKd33rl59eqKTB05WZKqs0LxNSRNYdtHt2wL7z+zm4homC7xhS+eHQvbNk5yh9ZW5cSTddGek
UD962kiuJaemuAOBscG8s/MX7z4Npj5RtGNcVUTiXrTZve1IN6esKkZlMFxaexl0P998qOgXZxWy
0Yd/TYZ1jgwZPsxMiALO1n8WmTrXsOCXKCXHcpk03UPTwR5dMm5NHI+CksAOFxyG90YNl64CmR35
8yFbnPUyOBZxD1edaWOhUQrtdd0aaKH20+5mz1NP+w3fhy8AUvbZMBhnxJV7o64kJTdoIhDHH6z2
zG/WH0dU4GVqf2hzpaRlTIHxmoLChSdyGNqJ01yVPPtLn52j4WFAmAvYmvELgz7rmpZhQw9bPzIN
Ct3WD+PCCETXvdy1eBSnKp52juJUk4FGtvWUbVJ4Pe4k3nMZ+YGb+zfGghil2jfZGd529EH7wvdn
nMOtBkK9wVW8VlRPt6E0l6Nww5/KxltSzgTPLSzYOHmYsFCNR+rXcTaFl6Ir6uS5h+TsWnhNJi+w
3Zyan5EEmu07PxapXlmGcPf2iGIzKKjdMExYru0SBEym9S5rcBdgSZB7QlJ/WJhtgYcsHWbC/e5w
K1JxnDsik0nfy40o2nfL6rkwuNtmYX3tBAwwW0GsX2bxQTwDU44vr+B4Ppcyi8zrWSbwG2s2SM6I
bWliNffE2hlpyqC03PAMbJu+7R4H/QznXiVUtKfvHXR7kNCTOMADohOru1mgPg6jj0na5sXdZiHT
hgWb5y6v7a+1QfnbaGC/TJTjnCb12FIF/FAJB9ORPJsgTTtucuxNYNhwY9ijKw/7vD5xnnPt1tjF
VEaxFgIwdSPGmKSYr8bs8oYOI6wmaIl7W/njiUWR9poqqR7bDqE4X2b/meLEn2qxX1zijE/CSQ9t
l6rnonyp+pmjr0w6mtOT8TLSBuoPzrVibYb4mT5zyKXsHkf5kUoIK4j6Q2KmmMQSwnC13SDKZAt3
1AjNCgOQdMPxtVUW9vzG+pWCBXrJqus8debLMJ3TLtKvnw/oWl/maU5vI3b2V3ti2s2Cq49EmlCV
TEkicgnNoG5Rh7DE7hyXn9TbdXk3DBZ6JJdd5TrkmqyEF6IpLegbeA1mDtwn2wlfWRKrG/lMrCAw
PPaxM3nQByTYJJt0nKJkBIdp752sUDoPfbO8uxPgFRJNVPAMo3hmr0zmvnBeTWd2XvEDYm0W3f2v
PyIxykVulpcZUcKJe/sVNjB7sqbSwPZBFnRjI4OZ0tm9lePaH+KeQanBx1fkIcAdQMDsw+2fKIm4
WICmu7KHDNH87Grf2Um4xA+lif2LuHly8wuY6IRVtLdcKbdOFsyxLsml7WhmuyFyyEo0RGrNk6Kj
CTPjojbXRsXqWRDv2Niu/gKK3MPo0BJQqcVhkvYdNM8jeYgQdqZxrqmG2JaRiI6d4854gfpXy3e2
ftN1b/DqvG2bndzSh44xYIJd6GqD9pS85dHcHm05Zht8SPGRJY6YyJijS1Xi62hiDI/HJoChCzhu
qGjORi40rLUnVEsil0G70MERMVBMBzqTfcZOTTCxap2EX35BX54CJmC8BOTjBug/GHroOCd3Qz8L
BrnSupe0dBYM63GRaHOHOo4bCrevrfQ+BVp3iBN6qFIbJnevvddiogh9TFoKBXqciA7D9TbxZ6jd
KwUU23hhkzkrrA7N17UvA5+bviTHERHGPTCGhPriNwKAwrKkK5mJDWI1TOuNFf5EgtA7uVTVTxBM
UjgZYK/0r/Q7ZtLizl4EXhoXM7xIMNyvLnbci0cx/K5fdyga3nQrvdeSweBjs5SBEzsfbM77PfIK
TIhpOGf++NFltXXndnNpGzrpMjlaWxcmyMZfnUWcpiZBmVRuSeuoDdlvC6g+vpdBNhrR+Vw+Am6T
ET2TgXTmk2JvAqGZltLIUr8dl8+GyWmy6CYJ+60+KoOW5GIklmoWx0ny0WWonsQW7JRvkWM/WLSp
BdqFWQpj5yTI6u5adnE7p0xf4Hd/UzXvSJFlWClwSFsqsjehjh7gSbNd1PlLWOmr0YbfAW6rXTJ1
L7oMSRzM/a+IdRc3mgIBDylJe/KbajigArqAOTLVUGiBCh8T7X0ngM0pdpLDifTBsnfs6Mk1ejxo
OVA3xehwm7grATdXJIHZSPDbRYxEZTpck0XvotHwTh3wryiynhv2JiyDGEFpLgBgnvypo+oguwUy
TUJsqaF+u45/ed7oBD0hFvxRcjqmrq2PHs+YBBpLd7jaZooe3ON2ooCotWOOt5WHa9sfSaoO4Zcs
QiajyOdE/BgESzb6l3ZilMhYmB0lVSh6IZVsWvmOekdxDDWoQtglF7r3rmj7/eNY0acjLQCVsbxB
n/OOWRU9UglgnLqOAiaT/lZkM29no9ciX3gFfVLuYzNx6PNF9YPtwc/MkwSYOT/4AMkmat1QVYH9
d69Rhr7AFq7djTaRgxyk2DZyBB9523hzSoeeOj5cm6nhdkG1ACt+UbDMtRQGpHjp0kxwk+xyuQNr
h3+/TrJAZMWwx76J9ub13sMi5UO3JNnVaT9cjJkXOx6gtatzktI0VUo3vpUSgia7w+bkwzHhfL1g
OhmHacdoiXxryJZaNcaRDIGHavnAbPUB4z7o9IjRdBKLh9DwrJ1HM9ggCOaXhJ03swEALhr8L8JG
zmWD9Rs/98diTEDpYq4TySd2F6Mfs74ncjukGoHRN1+d5iftDiS9lgEOLCkad3GQjmqenFmWQdW5
baDpV4OoRKUrJeXRYr7LUvhnIO0V3g1LHrKYpTwa1phkaFuX0u6eIobO26bN36HJ1TMAKAP4I6nG
nVTP89C5R9uEg5y3DF3reMKrEmcb2hqtjcYcselt9tlL1J4nva8b0mpzh9uaWzm7MGEyJozijWx3
iR578t8c8PLODxbM0OxTCLhVnXigwFbcb92MriLaN1auP3rmV/Az/94QUSIXOaw+eASJaGBENTKn
mnCndZVvwZgCg2aY9kvR4pr3bLbkixmLrZy+5jEKPBbFQAgmaPAG2DAsv21ZIsW5yfeQDXhplFT2
LXTd9BVzZYuF/Z5W4XdHk35RZYSFMl9dLx3oU2uxf2rO4TA4W9xy5DvN+MMWmASlmgAjG2zRVDXl
e6tLDkvP1pCj374qogJI9KPjDS99W13cHDK4YCu0S+2OHLdwnpYJ2ThFhEZsT98w4/HysjUg7Qdx
yMngNlbe98Uz2/fsEf8RcSSqcHY5WcLDYvxE+i+DLvouLH4AeRFq8pBuxAgTybeWJ6/UaqctXIia
06srXQ4HUbocVENddMo4a782F5cT5ilOlIjNC5smCz/lOBnGPsrTjyXmyAw3ImIzk15Kt/e3xUC4
j/kaY7Q6fJ0dAtRzQl3EeopLG+LchnULWcwC4JDDjlBPbvM6fx4lVBfyU9kxxs2XvoVlMFWevx+j
6Rwv91EytjEqbDMd5kmClhvSpdAH0qbcsptogRW40GHZ2gBj4Spq6HXq4eXiIGfAz65wnaGZS2tt
CkY1hVfWx8rMEbtY+vddMyINFq4+db39AdKK4/1onu2YM3Ip0dZVcfLyF0M431qcPyDxORJTo8As
TJLKZic+a9i4kxlhfijcF7/P0H9HLdHLG3GM7OZ1Vl50GdLiKZyJYxEyhBnQ4fumsOwxX2ngupoJ
ZYTRzzEf4nPY5S+kN/OLxFXSu+OVUnF5pdp22OLhF3umJMumnBi6+DB8nwsr+To0mt+So0be1Zcu
mdQF+1i8natmPAxiOIchZXAxYA4MH9NLsqj9yDUCKb0ESgEYWtFg8f8VjLJP+vlfKxguTcf/dW/z
qmC8Mwz/h36x/qV/1y/EvylHSOVxJ/R891Om+Hf9wv83z8U77toUF/MP+TcFw/k3UzjKMU3XE5Zy
Pfl/FQzbpNXZRwoRlqn+EkT+1//8S2B5+kuY6P7x9f8gf/NUJWW/KhL/KG62leNatuegrSCJYFH4
h34htNuwCNE3PptR/qipCHkO16QK5/cRZX23iHAhVYTdJgr/EHric5GPave3F+3/PKv/8Cz+qaKs
z0LBqOVl4rUQSv1HFUV3psHgVpSnMvebQ+2EL9ovHhY9C3jwmKWYNj602EP57GzcCA9/5PR/5omW
v9hZ0g3QiHbz3z8liVL1H4QdnpJt2jiLTM+WvvVPYYdqDOnVyixPxEo40edGvzOHRUCY9H4VfWo+
0clzbOgeYswefdgObSeD47o7QayTfctzCC93PwBnCCzHCfkBBQNYf2GTYkqMzExKgtqi6cWr+miv
agpZKq894ok4jlKEZyOavvz3vxHS1n/6jdCquNoUF5QS9j9e5Ia+JOb6bXky/cXEUDwJJo1Vu6+T
kEMa03sZtknQZZM8itoO2EZR5bN1q76+qqmkSsyTj6VUX0PsY/t/8dy41P/5ajtc6JbtUjClvPV6
/7uM1nc9s1jlFac+Gp8pJthRBpSfOFjPQUScD0MQd+vZat4df+jPuSOLjRybU+7G09YCz/RYGFS1
ssr9i+f1ny5MV/Ah5FnZrm/yRq2v6d/kvRSZo5boPUcbca0vaRIzuRXj56AlTJTXHj/LHPf+fhFl
GshofKuLscJngleW6msBJCf+Fxems75Nf1ccuYWYazjY8SEt+1KtT/lvT2nuMNxF4aSPVirGg4N0
Axmv2JtSGQ9+nrQvqw2S7sZ7M+bpayncta8sJr3hJoei1aCaw3q6lRTgbCrNhEtPuY0dJjphxja/
tiPbNx22D4uV09WgmMY5mf3qMv6+upqldLAPpUjbBzE9pp8DpXW0tNRy4UzFsFFN1l6H80e1Rnxw
9gEyqqorwiLdjnV3cqzqPV7nZYztSRcwQrMMBlhjaxyqqp1vbblTM2Jh2si9yaRyN3m13nmfM7l1
Ouf6bbJbYANsxpKk3swQ779/xyXp2//8AgvBn/O5N9GeV/X47y8wZ2KFLtgPRzkO7AuK6mZF4aUp
6fHFT9ie0obI0Gff7RQChC3t5UInQfmUxuWTQXfGhrFBhrPHiC6+bn+3EPQPhISW3YwvNYbrykQ9
xDO2hJeYHEfdpEmQJLPP6yuZOdnjDkmufg97wl6x8rf5BLq3wg13HqX9lCn56s+xPsXdWnja8vD5
b5kfRefeHZ60T9GBFc8uMQcRP34+5LF/42hSncaKup/BrS5eVz7zNg43utqJCfaOeNV2Od/j8JHK
1+Gp7AsRmNkiXhdsNFnXxo/YSEmPzAgUXDwLKRVGSFWOM6XA6Wc67VaIOmJM1jWHeNXP6zI92faS
PfR+nT0QDKC/qNxNk4geJPv2wwIG9YTivzOZSB/4cNPDKNvsGM+dfXUpk06vmaj6q6t49iScCPHQ
W1TIKLoX6dfZ6IYjSxuhGLHMl5JehBuMLwka64YB4ImWG2Ona8jRQpb+dYwbmoQ4Gp9zc/Lor6jF
iYWdeYhZ0NBjz9VFqIF9YJx014GUctov89mI7YnsQo2SMFhH1KMfpdZf8J+r8+d7ROi83TYxAXdv
7PqDZZnvTuyLMwNFTO+j41xTdGurMG5R3Zd7z8i9K6vqyW+85O716sLY3KJKPEvuoaGTO0POeFNR
m2K1zIsMoxEvCCghd2ZAFu6E80y60ZVU4HxrVDnfUOLHnWTWvxny+Sq9FGsum9S77ybpiekbZ6O6
/570UXntJoGWTZki8Qu4C5kzUXekAO3PrPKY7Yq90rbkf5Kn+H546GYTLNoY30DvhweC5jEAIMFt
Vk3PKTzTM2a/5HEy6YoBw4BANyDclZD9T2AIlqeqJNtORTSsqDQ5NfPwY2qb+WlgDvmk++INft4F
oJN1BE5lPdtmY2COstlv8JVlm6/MbXiRReU/zmxqOYr5ZydfTkNE6+vnA7yI5OQrFMHPLxe/VH/9
h8zh9+hJjuw//yxOkxE4Qz0FaKrL9fObLTi/KBKlvfcLcBw0aQFsjbro3q4PebEOANZets8v54ab
KexRPJ+ti12A7yAQGEdb8MKdxeAH+G8cSJlFhPZi9Dw4LltuMAaMEB7M1DlD51tu5vodsTKHY656
0I1Ui3SW+/T50Ete0Nmef35+VbRqgfOS7CY2jue5IyOukzh/+XyYdPiuFqDlq1Fs03H4JT2Z4s33
eqJ+OdaSZWrqJz8nD+FMfv8SEeJngV2u4AAgclv+m0hMD9NCN75Y4E1EFb3VZeEdsWXNVM6nJNTc
jto8cJgb0+8MGqWyARuqrCCWNvW7Qq9LKOpIsuRLP3MRmxq8cO68YYP3OR8X3knYYAhgi3u7Rk4/
czqLn1rMdZ78rgpLP+HRR/p9G1zGMeBt6NVojy7I1BICzRFoBf4MhtIp9eoXhtcwBlN/b5B1Q3PI
KX5ymn039s4+KZwrveZ0tXhtG2QEgVG6AJPMqqUUvRnnIC8ypvojlmvYvgJGUPKHTp3i4NcjBvqe
Y2w+cp9oqejYigDRhJOVVe6KdgrvcV58760hPtjcfI8FfKOyHRQIKdK21KRSaKSLwCQvt8VK+CXt
4YZw62qe3LhkaDq+htC0OPWuCUYnDs/Mwsod0R5MzyoCmpeQ9ltfTQoYjdNSthvhYIdDIqOUK/3q
DEP/ZIKsTJsaPXW9P4H4sV5nruW2+6ZMo76zUt0KawGzlviEBNT04rljEtAQN7GJCJacP2XrTsje
mmiAGKfvdmcvBzvpboMc8eKM3CRcpVZPPUpCzcTQTpdjrFRzFLB24TOU71G+vLikna5J1DFEAHVA
0IETODmOveknBp6XbSxw5/mxKC68f08qQtLpI+8JBz5dfnS37ps5IyYTe0cM24iGAvsoW+GgDFcs
sgpdNhrWfFgK1eymhKp1Iy5xUxniw6Qanf3qsK+xHWPiHKpLqq2U7+rj60Q5JSVM45VAqyXK5QYN
8lJWqfF1Qa/3C3s3SnqTVEJu1Urq27KKoxzI8sAjeXWwjfi8jPMhzvTXhL4tOl/CV9PKtlFmOi8Z
BZcYuU2Y48J4i4ZI7WAwgPjQHqaVaHlSzb11UnyXHfWQXj3V/O9pOsGJwcKql4simnaKZ6SAaRT5
o0lH1tnP8bCm6RbrOy3xTeGca1WwA0cCJ+1R+dd43QcUxmHqnfbsRrZzXjpNORZ4/OqnqapsZ6Ji
Ha2hfmhyAAKm/zseabkMQ+sbmxrnlDnt7yStKHswXetk0K8tBss7O/PS7kt3xZ/n4K8wm07P9Hhg
vPVslmPFaH6RmReYa5KvXUc/unTtH+h+9XvixW8autXZ6loYhXaNUpqT9XOFZZ3sgbHgENIo2xJg
7kibwT3LTmbj3hq992ogObSPgnHrMFhl7pOg3RVDzq6uAfA3PsP13mMe76V0aSsvbE+fT97oo+5e
D/5Dhcv/bDag7Bxktm2/Jvb8At4S/PxD7L9q3bTcBnSCXg6Mgd0y0g0iabM68fqM7hB+s9loaYhN
445ayISiiXiicIfp76Fij9rQjHz0reYxb3V7nLpD1xn1qdK1Purpd+uQLh8rUOJL2P6pF0U3XMQC
Tip1i+/8JNLGOKioao95ZVlnFrVyb/PmbX3RJRxVcU/HGQ1aXcetcAinr1KD6I9nfoUMFyCZmMo4
yZSraf0ZfRiW27IUTcAVdLIGi17MJSXYI6HHWKQgozFz9lPUs/ZEvk/7mHstyobsfW1cCePkOLMc
BLrO23OZyF3fb5PU/Z3byfIU93uZUOEie+xO1MxtcntW56HG449olQbUTwGERMHpfBx9w8iws1H7
qG6bywhInR6u13bAgRgRKJqG6iulGjWNXv6rHHCDkJ4D6odhkKdj0d9HW4RyVfplmM0/rQMMg2aO
9LlltIs12PqhtUGsVBT1QRgEamNDjyAZNMF4BJ/X3OGj25PkwrSY3tzOY29qFenRiCfIgOuXw6Cn
KysLLzHMr7hnjdKkcl+GAvyJ4e91MwIJKOPxUrsOhXyzGz6wTZU7dIjim4jDJyyG+rfldSdmDw/k
+OGU2tAV2qJ0LxKVCvvkAKRYy/PEMe7zT5JxdC9KMixsFivbp/TXYKxev7f+/FtDfcEObuOt8+Jt
XibjtR0igPOUiG0B9owX15sj9AKOSXYr+dIIf/lCohCOtXlInOI7STbjoqMkIsXFv30+eHiudqMJ
psGJyNFDr7KNi5+CsZIam//6fR2+uAk7fTAt/h+vlySPTWAutC/hA3flXw8lpXabRjchY3oahjyO
X4A6N+nOMav8kSq0dxMr48Ewb2IyqrvdPE256z4ZsEvGKqyfzVw6x4YJDjmWuX7+/DPwYS1yqlZB
V1sGW2mDYOccA1fJYuQwXDWfX2ENJxZCvwNuQP5jdHRKFH0uY4LhdDIS6HTW0G9r3cErWvc5o245
y1vmx8s8bFqmLafGQpiZXDHdzLG/MjpvXogVIIlZz54AM1DNa2cMfnWCCKK5Kj/7QgjEIwAH280e
EafMOjqYUSye4RGbz7ErgKTyBMMeU3k1UuCWSFqyBRkOOawfH2Li6D1HjhvVVXH/3RJbRV8xjEdB
eOU8L6Z5HpcKO+jn116NHQXXULNTlbtJOSBdjFkRfy3yedsxRDvbRvRsDaoNFouRLirLeNZs7HBR
LOfPhyonLvi3r+OZQJqi2WoveZ1ZMmf3dyK6GXHryCgc/a5x7nk96LPHh+jCvpyEKeU+QJL9HX8j
vcCFaoOpa24yXCC8J843wyQHn3tAGdk3nHBAwHFMyKsPUXGVQ/6trdwP+NTRxcjbo+mnLj8tuWoc
pLyx0d0cU8Jnya1tOY708pUd3jEVA/YqnuosIAfkBUCx0cqvPauAckaDTP70vQE1tkUG/YqKAwHS
JEmTJq8uqY9NS30EezRNndWW3CEVmIX/E7Xhx1qWMyr9BUPtsNXLe2FCSXJL4DQRQRTiLbpPqwDL
HidAFXGVgjcVFJildn9nc/I1XleY3B4DLIadKRvsqkcpUuzJJ9nGT1nphgHUSjSObo0GogOFIxlk
vN9XEIMnPCLI0vpsduaPanhmnw/Vp6GefJnY1YjWE2ssVm4dPR01hdOUfxnimLt8phqwAIlZtVtT
Db9J2wKecLIfU7aQD/cUXFG3B2e9mUJ26CqikZ5RG8IDHaTMlM7eerv8fCgcILEx9KHU/02hItWG
Qxeglp2E6gEU2c7dpcl607dAViAqYT2uFY4YE3cgJr/MIrtWpxLJ2Hg2wMOBbdUeZqz8A94Tm/h1
vFOQk8rUmyl9sNsuxI2mo53XnRfqVFsE6oqgJ/idGMMHx6GqEH9CXup6DMvdYrBuG4KNQJ81P7J3
K62LJ+AflMBQDH5YJ8glfXy/uHE8chsiUWLRsgVPyMHH4jVHq6j+jA451jAl/iYm33mLXOvmN3hb
k95nAuoK8C0kPU0/tr64fv2tpQfpnCDLX20/LOiwG9OrbLoL9gEPz966+yrb70lZ1V95Sx4IMr61
DXVLSdv8QEpLcVk0S9CNJGUIwoWYfDL4RNxDOLRnF2y/00bhnoYQbMU3I/cpLJdEPrPcO3S98aa5
/QA2VhcyRGpf1yxfKqSURwrC/GEbxsc+B2WwmBjlbkOdVEHn1fU9SZgY4jkpBqJFtut5HMpdGWjg
hHUVFled1zR4Dl9M0ZtXk7gcsmGPB7NseBElUI0GpHyNkXnn5C20BpySJ9/pv5cMjjZ4B86VnOID
9z3uX475aOXCe4oZUJeG+0RCStuz+aM2x2YLTse+pDn0byA88BkSM8i0upuL+7CEMtmiRzmBEiQ4
c009ILoXAK/XkaHy0SBVtWNK3TxWTfLikVinAVddedcQ4gFBXELT94g5MlKmTBvf9OJe7IxP/8mb
suYgtLcmLFk3cEB+8VdWHBsFKIzRuMs6nn1up3flErerUrqO6/nN862RrkSYOeY8NAyqqRlakrRE
9czuwqBVspwiejkQbmGJ4Q2AZdsBAtviyVEbK2oeddXdMgNgfLyWOmQze9rEDEOORc1x7BoJrxmx
ntnESIULzs0FKDRFQ2cxVKybhVfRprN8UY6qz+voetl+/msn6E3fdCjjSV9/V0MebibztaLywshG
G9hyp8S5LnJ5jmvOlLVn7/LmA7zoB/qcAkm1RkW1dNT58+sSwNoUJ/HJTerqXEuqRsjZUje3fvn5
ANwYoNp/+Z8/+5/+33eP3lqROMYvSpaBAFPZaPfdywjDAxyW7p7QxaGYy+yoYWYc2/UbmEydl0rh
XYfN00J33PWx19BuywPUBHGYf8WcwS2cpmzWrmE+JKfcIDvmPg41as2Q6HuJ4THzU3UmDANTuC5+
zMVEftPqqKYbBuO8yMeOCjlOmobaA6bAV+XGIwnJdHkOG6zOHvVZBzFGdy9ou7B4ScA0tKayApz9
5V+dNRPBtalt5YVmzZ0V1P7ovQwtsoqv1VcTL9irj/PxdfHqTRmBGdXjyajcjOpDNd/iOWl2jkey
Oqvor/Zz7BA6P4dmbB4jrLa8cQOTjLk8LXZoMNHuC1Isk1GcFTQbhqv2y8SNq66zs18tv3izCQJq
wzmhxsNGlWmPAjx/kwApb2O8WEFOFIeD4jZNFlbjtqs4Ac72TleKsW7OZGUgcf/opN2Dqqry0pDX
8LmSd4ZZ+nwXzhKLLPXW7PaSHutvbkGkh6oBbpcJ5dgdetk1y8ubJSrjrfbVeKDDRp3yPtJ3fy1a
Q37of05ZHHhLH+ilt188L64CPgIlBMO4fKPU+1KWqfFjCJne2Uro21TE+Y0lmoMS1ruazfhKmP3C
qWtbeZP9rqP4Du3I+43Da6cp8sRn4T7m9IxeKWpuSL3Ox8bu3I+itBRHL7xenskgHSH82Z8QdDTA
uC0Ham9X4dc5SWPEN1NgCsblt2De5tYx48ZgbYG5TCRjV9VjGpikcRlxdNSrkGLo48G9RTB8mQdW
Ygce2bh6LdFRWldtqNv5H4tqOA6U7glzakpKunzMhBavDNvOWIlZ4gt/vjic4Garil9aWChANuqt
1yDHDUXv3XppCQA/i3Fs7QFP3Ez0lTMCYX5OwRHA822qdAUfpseHM1MIxc78PkUPc+p4hJCIHpmG
+7NV3XxyvpcTKakBSvE0GfAzTHmpadNDCxT2aUxJHLS19h7Gln4JEsFXkftQc80JlpJdnbhnPmiR
DndZuKSz2RLbwNQrJr5PqQkGRsYsUmJSm8YdnoeOxbiLTLI4avnVNQWIlBAvkcFwlSL5uDy4JgJu
i107bbHseFPSPdCdPWIfpG3GWDAjZRgsMee/xzFp0Glsxe1zLOU7VoBs5D4L80djkW0uIUwGulff
KMasdzFQ0XOeAH6eIRIMUnKNTS2qZ7S8JXNTHuU8vvBuzaupkzNQRncEritwdNRS4BkcZAAKYTkI
LjBuEXQ/pD4VWEyHMQBFm9hqv/o9HlrgLZtmNoeLzvsrY07niofcG4rHEnr0PV6AZpRu1D8YBSEm
myWtHbspcOb32R9vfumb1yjr9w4v73lOym9QUMYLlsJLKlOStfP4NcJY8wRw6OrFuMOskRoNc0Ky
yWYXJlBOqZykXXmJuseF0Xbk/W/2zmy7bWTLtv9S7zgDQAS6h3ohQYKtpFRr6QXDlu1A3/dfXxPM
c9N5XFWnfuCOkQmDjSAIBIGIvdeai46NHHu0QGWNJz/uHxcbg5lrfa/FhJuLsLBRaQy2EznvWlGs
M/WOyqTmMj7Od/0onMC2LeVPY/epj3N0XjQLC9swlQdkvQAYg5xYtWtUkyybKSpp2nIda9cKxNys
5LyKwI+1cgD83fbDrkZHrdBAOWNxJNQApjnU/MOccjig9tzFueu8Ny8zF2Ur7O5nczXCD+mTIkL8
Dlm6eU47w7drqe+mGZgmCNQScdvW8JhFeqZpk7gY76OZiWdEQW/sez1YWqb/lIqrN672jML1ZL+I
pPjoluMck9QpZAyWhl4zg6TW3uikUtzHipGQQ+fpIWq5HIqm0y5499ioqR5Gi2IAeVxXV4bGoUcq
tTeYhOwUXYmtvXD8GNja56jEEdGX3ss4eUA+1zg5oynEiyNnrGtEehhos6Ez9N5ARyUxz4Rt/RhE
Zu8rXIynon9EWdMD/VwBmdxhnQIZbAR7g0q2NBCBL6Cu+mjeRvTnZ3IT/jASWwSlMxCmqevDnY3e
vYIAEiadvCyqco7eVL5KI4kuVguqYSZ7Gx09aRwzKlBOQi39w2UTfuwSIoldMQz0KOiXNVkb8BTz
/3PbRaTReLN9Lhkzhh2FIzgSXcAMt75amt6fSCcJCtDd1ziyX/Vc9qiaxSutCnDXBcZ+lNYMLYyG
hi9xO9SXTM4+063Qgs4jWfTYH9YYTmg6vUopnEDbG7j1nmRsLqdKpkMg4xmeRFxdxLqIzTX4UPXn
cGREWBEwtOlpS51im2ZzFRvPZEd3QZisfvr6TCU1xyhfGNt21H5mIXbItg+rZ4E++l7DYWa57zdt
e4sP9nmh6N+N6XusD93VyQyEyn14cEaD6O8lCU8cESyazBO7ubLuII7Tz0Nj64cUzs55JvNzhMps
WzSKbA+jLs4THDTmlNNVSxjyRfpqxbJsdJymin9ARMoQxVvyZCPPPXrdK8FNdA7A0W5tuIIQwrix
U241WW0ytZzilNjykJLFxm65YLCD06lo6QrAG0DSPiiKfk4yS/ilajgm1IUaSLXNoepbKL8DMPUS
LQX2He4vixmi9pNdNd5Flmvsk4xG/FB0L6bAx1Ngl5rpaNNiygoxXgluXzwuyWnr3Dd109536+J2
2cn4BqNDSQ/OdE9TgLF63bnFnbO2qSU2xKs13ZvKig5uwhUe9WVG/8xI76N1zYnxoZVMuotutA/o
5umNeoMPIIfnwuIK0K29yCQLXIax5wZ7wq5a0uwYYZNNhyiiy+owA/XES9EQVtxJXd9pMky4cyv7
OnbIHpFqXtOpO4FkyM/emEbHGprpgeseUBHPIJaWa3OQlcvXyBGKGXLuPfVGfC26Rn8PxUL0+WiD
d1iMh75l4p8DhEODAtW1jesikA0hRZWefYyGGaHM8wC4W8XaNQdODGiM8f7J0YV6BmB7jsdpPisL
REWUOD0+R/dzjmQTzCG0ey0yzxF9o3fEfv5iIzpsGJLCUlfhVU4JQABrhaZR3YZmjVuxNL6l4HuX
OKd7wCC0gP7D2FaDLjCbVHaCQZgYj+rWe04QQnpRtx0ZuwKgo54w4KcwjAatvV7eU6LfpVB7vk6D
/sNS/Sfos/IQeu38XFGeprTwHFciPowdxaXb+XA7M7B5BpIhx65CDe6beR4eM4Usn5ObM75NX2Sz
ZidTzgjaQjZ/FMxMcfhgeRU4g2pKZfShPgaYCFuD+8aGZnxzUYnxTAOcjBtMk0DSVsP0snKbaXeS
Otw+Dmkuj4SzwH2ZFmiJmM5fC8/6oYEIBKCV6QSudOYLamUSkhdzCW4XYfzAaOyxTQbW1H2OyFKI
t251bL01lPKCzmaTkMoLycW6Lq3zSlxX91zonrxGwnxN6z9s+v9PNuTtZ68xqFAXsYEd1kMm4OnN
SY4VCbuIN7h9rQuBrOnPNVxH/3wYzRKZVRzjGrLI3enixDsK6TnLNu2z+nRbFMX4hn8v8yckGNIj
4pHQDzr3xNr/v9WUtvZxnK8Um0t8GyysdWrmrWGOtzW9j7l7wOkJfb7yCXwNUZxcwAFIenNSuaCn
rOtFbKNRbQTpEaaWHcM4zE/k0/5z4bkxEXWQdI2u1o+t6L+nXQ7BY1lpY+O8FKduzWK8rRlpaXMN
t98SxyLNfqBodvpzdVpXY2Wyow5Xo6i1cp++cnXCa1thXmVxe/hrYTlRvAO9SYnESsvTbQO3Df65
qb+ea6TnLyDfDvDcmmWbpVm4s6bx9fa29PbcbQMpaQsY4tZd+G2DaYU4C7rDa02N9FTaIx+ElkT1
6c/H65MqAr03Isrwi4HsZhfw1rYdmOTTuytPt7VfD8NIY6AKxfe352+H/7fnfj389fOCNg8Yq7+2
nCmwwPQHe4b2fIDRr0/x9ljTKj6JuFUnTn6dxmUsT6Fs5CkbI1tsOytHkOGlwTi6HqXDp9sbNPnN
M9vqODlTBfPKILP4tl1nKTgjbquYUkhyXV+5rRmR2+70pPv89dTteXd9222N/JQ2mB3Skf/a3O35
P7dZThT+iGkEEWpyEaaC1+F/I4nytnZb3F7oY2bgmC3kNq6ePJqfx66KqOAOdga+nm9UVuftiXHR
xlQiO94+5uh2uv36WLN0P6xfqts3aYr7+nRbDOuatLEj1Usc7TQ1Tqe6KqaTSXmeoh4Pfy1uz+XR
wswQAEFCpiB0lywvyY3iD1EJX5LbAoiA2ilyspCLkDPiJQNSJ/QCmUUDGZ1LgwUcciSAyrTZOzYA
xjmm3Ofp887NHXK1LRRb7jM8vmZDuzlI8jVUarD3OCyI1YpejKJ4FCkl2HHazbTygXUr2L3KQHYw
BwzQzLOLxj02CDOcmeGRzY3HLTbvczNx9+acfnc95js0wl/skl+Yd2tnke+0VpRv7iyO5JeD1wwj
FbRCXLEwMFWqEeopxN5UQV/N2rrvzERdlFT7aFmLzXF4CVM7Ojns4GbcOHP7jVocvXIaoxsEYOjy
+WTYICoCCIow17qQ6j92baqbQCWyLEfUktpr6so1lLh1RQ91it5w3wGxsJN73fHOcm7DLdW6YUUh
YW71SVN8k1nzQMUswD9k6MrAA+p+Vhawz9zelp13bFX6ydWafKCRv0fFQaK56LXq+XMh2kQDUXKC
jEIWIXwuVVkv5uh81fRAb3Mi0xxMoR19ltlziNUz6BeEbUpG0EwHJzKZLHAbjwkajcCEb+M+lRst
1He9bllEU8YfdUyszNhj+jNMYskQWyR0boacuWUYPpBZTUA6CvyogHziVJADPChIoJXp5lCQAeOy
Hymgyo6wJ/QoUB9KgxiIzMXFTyyF4Mi1zMROIVR8TWGVpq8Q7asoo3/uGe+lHZge0yyRM8SvGpi4
A3lw3V1RwsMuoUpLr8eqy7jG7yAJMKfNWshxDL9oBAIdlMIIQsQ2WJpqIAOSqqRpxlevEU9zR3RK
aMP1QBvxSInqyt/egsuOV8A48yoH2MnUePDBLGxjlV288u38aXR+t1AnJbIaXkwHh5qU941hmIdw
kfQwRLQmfuHF6/VvTCDwCRxNo/E5txOf8SEmMwpcE/6K6m3uBOlBZfwtrsYZC53ur6TIHcaxmj/Y
eJwd6ztQVt8aT1UKZL3pOMZ9A00uNCHOGkUeBs0kD0BUsQavtlN9NaB2qxXVXE2p+E3mHaNk/M2r
ZbVZzavJamOVq6F1wtmarxZXrEOoAVYn7HIzwOKEXVZL7O0pbBqbZrXL6qtx1pqw0LZ4aYkYsq75
aq91VqNtslpul9V8q1YbrtbjRhSrNZe+IoJO3LrTatv1VgNvuVp58c+QB7Hae+Vq9A35C9rV+itX
E3CEaahcbcHajKeSGs6y91bTcL3ahwVtNCoTWIqn1Vw84DLmRjE83xbddJpWI3JSXuLVmJzgUCbF
wmOOhWnZWe3LCT5mLVl+ZDFBwSbs/YdYaO5mJAuzIvEkyTMyOpxl/Zpo8aOKnFMkxaWkMesO1nCu
F4seQUesRe48ik44j5MR7+dsGR703nyqi+Yz0nOPl2Zq1bMo7u01OWvUjfHoGin2qrBBbFMak4+J
vdoRxhSUshV3BjM7Umq6M8Lvr4x3UuKJOyqYCC0YLsrx4iSvOYxVRv9jswvbibNgfEboAe1tGMeN
4XoMnSqGhZl+rW1XXskYkdfCRK44oWvYk1QEa6RPcDuB26Hs72xjFRkE5sg/6gFPk0bs3o5yFdlW
2puYBvsqOrgp6K4Oy1LHfp6vYAHKpn4Tg65GjBcRW9P9mDPzCWVF9NRRno/CLn+xx/O8tB5GUfjb
VvqWG/N4Cb25uiYaxutVdVM3VCVjOD9qaQ6Dza//98piY7VS/Itwm5AtyxE4W00DN/nvVotlMBMv
dmD5p4abHsaBpneXh5C1I+fFRbT4BOK8wdM6761V3DHZXfx/7IL539werutyQdUNy9BpBIrf5Oxe
GHV9gqD/kGvIncIeMJ3iCqCNEcCbxH3PTMbnCAKqvVcO0R2Zf3CPc2OrVWtYXS1IbaNweF7Fpvpg
QGxy1XNHc/nIdFW/W1Wgt2rUvz9w5iq4/u3AuSuyy7bR4UtU7/8qyMbNQKBuOXHgPMIRMstwj2oI
7wxB4hbiBRlYg1v602AcB3uOAqZN6TtkbEOm34jnuYSt9L5Ou8pwo2+2qb+WFHMo/lg/EKhYkusX
Q2CqMQ8tLFwQA/Fy+j/2/7+ZGzjqK27Mdj2bP+MmOP8XxX6CZ8awSy514Ic1ouT8uCPzUFkNTbaZ
FD4I51skT8N+yZwvgx1zeZDXBNbsrjRLuUPbfxndb1aakJNmu1+8tQJSJ9U737yHZKqADlYlqLE8
wiqcyDvyfvvt7Y/4/xC757n68Z//8ZVRXuHHbdfEn92/uLlomWJG+d8tYNe4bdf/qir+H37uny4w
1/2HAW7OwOCCDRgfmPcXxc4z/mHTqheI8/4C2AnsX7ouHMe2+O2QxTEntVDaYdsJ/R+GgxHb89Aj
mbaDPeQ3u9e/s3+ZpvG7ncSDoeete2YLYvR06zfnDUSN2kormjEZTaeDN3YfvbQBQGABxXURnlw4
IJ4GMj+fUhfIe3FUYMHRztI4a0x84RJpJoPTh7QR3dnzlnsvRPNua9VXuPGIKY3+x7QmmZVqAWOc
p/RI1fhzKE006XN1Twmt3DrwPPYtQdobsebVzcxwmn6HLOxOJF90BBypSbzZMsFs0hsnC0baIJtO
/GxMOOKTpc6SOuTZeujVvIAGbT/yGo7l1NcOHGyApfhFov5TRYhaOxceSTEN2yami032BAXFBQ2W
Hi4HqEzB1FdpQFEBtQPAlcNNgZ6kYFUwWxf7BFu5p4UZnWUrfZgYK2/lsjLIppicrkyfT0auPrUG
P7bMO/HcdRRyuhresEjAaqwXVSdUMT0bBOjOBDM6QbAMqxSnah7nR5lTL99B3jd3TYI5F+geiRaO
0g9kTvTc5hx2rm4jGHaU+EJsxPGcdVdUbdfZA7xqpcN1btHulGlFlko8PpDO/cQVlJF2kqZPrv5t
GkoU+sXwo0GISvX+fZQ9zDAPlplmhH0wY6z3a3JCuRLuxxK8GYVyKsm2+UrDXKJ2mJ+hec6B1zZs
iOCnWpshcRNf6CeMR1yExg+LwwdKzN0clBPJgEs9E9UFUdQjgKRs2LBwNbGLy+arwNh1ezdYpDur
XLzzFD/mYXZ2QfSdIMyTQcAGk7y2KG55qT/SAMXIkBChWGneYW7SEzllTeAK/khdGKcZV9jZQRK0
x1r/OURWgkqYhR6N/1y0UZz+7eHt1dv7bm/5nx7eXqCXpgeTJS+3RxqNG7IkpnLbJH1f0pf8l99x
2151e+W2uuTS29fKfvxtN2TCjAXCyVst2vz0ay9+7YrFWb2ht0O/Z/0L/tfdu/3s7VWZCoQYhHJv
bj/x64XbQ0V2QvnnK3/bvz/fqS2vlk1cHejimfn3X2/82+qvnVjaakVMVduJ6vM2ckv9clu0Bjxt
emt0R7m7XUa1MvmHnLb2nHYndHTpXqgJ+MjFTof0bwuif9OLY2Y8R9blVmWy8b31uWmUxl6QqlSP
77efuT3bu8s6SzHBril5ssb2DVpQuatN0Bu03OgCz8Ml0uprDJ95R4aAuzH0XLuE3ahdbmsiynGJ
hIBjOuol58yZToAzliPVyXFHKY646xIXPHq7fBEXjJWCQCUW5IiZF+bzykSt0/bZGy1F0HnrS2ZH
m4zJwCV0NGxJGqJB3TbVfsBxcFHKlpfbWpcV4aad50faU14L5ATRAW2klQhGDxKwh84x/PUc7cid
6CnMTOs75ib8bDzSjbJUHG6y1JsCNRqRphhRClpxPe7LFAkQBJXbXCKxKSieAggMN1Vrob1dCSW3
d90W+gpEu60JN8LNNaZfiIQsuXhmX0f0GRQ0qFgxXi4oI2KMW0Wvrcn/s15DIQOCYyixD2XxSQI2
ZTVSUok4Mapr7qSvRdVhm6mZz7S1RxJimePt6/UR2kI5XRzbmS5zErmBh4KDodl0KdfFlEDHrIzG
2zGgni5m8zAOizjnXOlPoxXdRQ/YhWyMGBB09KGEbBWXyO2L6JKsi4GUh1OLRFSfcNlnqFPdVhA4
Qx7tbogbiq1rFoYoPmyMppeFXtwIuAIAe7NyqPHKIDK56GGzXNokT49LFQIv4Knb88uo6hX6k+xv
D5P1zL+tfavlSXgu8KnsOGputI+B+3E4+AgKGjpAXSs8tJL6Q9VRStHdZm/EA04LWjBMR9gTtZAJ
MawW4u5poGSTct0AZbUYxzkfCWvqUJVYHrO24jZFR02HjRjl3HpiNUKbVsID/SvY5NdalnioW3B+
rZyb/e2h1Fr0QZKWLRLh/Np5DZkVTtnDIW23dgsAIk4wQKkcE0DG6NNxQ78EhkYnv+0IVauyY5/O
0H201gMQoox7x8oDpO/ZW6wV2UGEyT1IFeNgZm4BzDyhyMp8i9LyWsSW65NzmBAd2owMdtE97+pO
KPAf63uw0FHKXtf+fPLX49sPJrfi8u31395+e2jy8RAO1N/ffrVjdjC64tje/vYDf9v0n6tFnhEI
Y0b78tee3H7f7dcvec7uQbGrtsqOa5K81gr3bZt/e39TtOBIFCHfChUf9auahsRt4a7V1F8PUzNp
Tr89d3u1H2REe4einRuYmmESCaLb+0I5dwL5mzZn064ME75w9re6UN86mGU+Wstv9uJ8GFMzXPsE
CVI6xBkMji/W2sHnuB4zUtbBFFEQgXln0ueQATDl4dCEqeOj51j7y1Q1iAnaTUtc7dssm48EXbxp
XnO0CeiIyXbHJ+JuzMjA3OlUj4NdHCJmUJ0xTkhmYfoqLbqH5W5QrvJTS8QwQY1+Iwa4NcoedzZe
DfRFZcxVYkmOeWZd6Il2BxotpIHAMTFOXtLisBhdHN10knU52H7bsXlwaxukztXOUuaXEQ+Mr9HK
w6+3yxsajY5Ze9u6a58NCSI/fCOUDyWfbXcHu1ypX7KeAKy6d0nJRAtS0jbKtY+8otnZx5a3JaDu
UKM5IDqKeBdyg2PfpXyNQ5NbLRfCDXgGhT0OeEiiH7UVjlMMrUeiI343Oklw+8rwmGJBYohCsmRY
T8copqtpYtYj/cfGV68Sk4GkOEbWAMhK16edUbfaplzghrhtR7SBN9VMTMa3zGAEFmYWAD/hkEo6
Hxuyow6hg6t1DQrhpCMYaYyidb6efa2G9piSpNeTSorW93tsldE+159sYyKoQlbXWRN6YObtF1u1
oW+HctjFVOXT2fNOYZY3x2rtfMWaBo5lSJ8r05lI9E4wdSz2h1oGdY70piXTAYEtNXPS3vr8UqTN
R/Hq9JntL7De4QriyNX7L60dpr43Od9GGDY7YP9+ylQrqGxK8l5L5id2bd8cNQYVkwocPQUF1lYf
pk5yhHfFh/pAdZaaN46/ozGbAOGQKI4YJzKm6FgJcHSFP0C4HxzsxT45D0Rd9pTvmOZzxMQVHPxE
BKyxDNm143TEmKL74+gxacgQIpZ4yjKrOslSb15QQkdeDl+WuHaJapbwPP08Y7IYi6+I4laCdHlo
rGG16XQXNPAXveoj6HhZ4DUcQWGTvVyQ/+vF9M5F450JQTnKNRy1NsTHRK70H7ZoN02UNtcYhZvu
2uga8P9tcBwiMa70+0YbnvL+5AyxsfG4wW1LqngbK/T4pOhx+6P34kVav6vlhIRwzRMKRRbEUEIh
eTQb3XLLDV15DYkslWVIgBcEiWKTAMuNLP71wAGb6sWonVeZ0G4F7XMYGl0c+tE8IKCLTw59AKtw
rtTKax9DQ2N22a40yntnZh+t4dAWVBgNl4D1XCX9oRfEHKW7XlCx0jPp+kI/kE09vyJFfrFF/HVa
C/dTlio/x8URZP0dQjF7o3VcVqw4ZQTiElNt25nmz7OFxULzXqAAvCYpYNWhyrydauo0IF1nTW3x
cERuGYUFFnF+2zBfRfy4EM9Jem8bqIdqrPHbmFyebQXraZJDyeQoWTlqX8I+o+7YTl/wI6EcHrs7
+vzupZ9wrnbFvaW7+q7LMHEaY2ce7MnTvk5RkwFpJZxkwSSETpNmVAX8wqoRHuUESecJhnVLpa9W
Bi7bjPApELuD/g4+/b6f590syJj2KC7vdZ1icewqc1eQhbsOcTJCEW0ry4ICzROt4tZGPxNtS6Uy
UENw7PpKuy6WH2MnaFJt2BtdiZtmVI+h7UH/IbmxyhzORw3cHynFug/9nkAR5T5ojOSLiZTV6aur
6IXZmusdLK4hWmLGDKS8iCEvQ/nCrE5V2HhHV/9phjjKYydHHqAU/kvQXPuiT+4NDGRMwjm0phEU
LQEVs1MVvsankVjYRWmWflero/2bK0roY5NNpzaePpixggxApQjdkmsVTBFjHdqFh2VFm8qw5AwW
w7VxEqhneetrlNR9rdXF1ehxz3jQmjqIJGgPx8docd6LgZA5mMKrSo0r3q1n29XJF6NoECaEJJEz
floUoR4F0CfqaR1WgDzbhp5LzGvjOvtBk99Vf3KXMHxqOegb9ZDbyF3DWYGcUvInQHqCgdDrAdHo
t7RwT1ypRsRz7/QSj00WMU3X5IepNclpNnZMkJFjZfV7U3BTkl33E18j2hQONCB5NIDROh2NzPEa
aQTPLVn83ODuJxEpfxDDmCA8zz9DiGBoUBA3NcgUawtD24j/EKXEzkmsP5SnYYQRvsxGFCpD75ce
8ez9jNMmbxFxGoV+x1lwEW5+D8/9sRjTq9If1dhfddCxNRFF5EqqpjsXGZcTXb4rM3sdLT4G26AV
StE+ydSrtQx2UNjjEAzFY8XMs7aw0hRWRR8IuoJK3X1iGHILxzbZzcUaNwCSrxw8fD4tGpro00zK
0u/lSG56HZ9DrLSIlMlfHEqsJIJ6vv3QtgMpPQL/fIJfTM5GtX+o3JLA2Np+KlwdJvbqoY5QEeMl
/p4V6jDG1HG7yfq0l0h/lNoPF/Vq3yqyeGvKsguzIeRIgUDOWFnDlyZhYOHODyNap+OUKzLIOb20
lG5qHmG6Y4pDmZugAZAJZQyOz2xyf6niH2Mt32mxQSNMuYwndPV30NktzhSShqlrZcrkQ9TgCLtk
THFjLPxbZlJllV+73J22sLhQQyfRuxNbX8UaTiMmClumQCMMaC1RL1W+fI+WKt2lcu73PfVatKIG
kFbtEJow5Es+10itsUw4WmNr+ugK+G+5C99/Ze1F02NMlLOhik9aTwhlAreu2Kp2mHFtEOlDWmCn
cU0cEFkkzd3g4mFoo2EBfimJkpSgBgC4kO2Slh8FNZpCTx/nsfjQLJzDuBb8eZiboJsBvI5KvbhJ
Pm9vQy4zXdUDZDhgP2V2mq1z38VC4h977smpVUD+xb4YravwBj3Iaq3ce9awr227ph0W772Udmih
YwUv03jXtMtbCch0MxCvC2+63WZdBc3BhaeZWeI8ODA1BShEOXrhpm4QC4E2IL6qCYEXTPfz+NMS
XbOfcjqNeDTkGpkHGD+P3vpeSR/1xVPR669YCkXgRkzhk/5qYMNFgXiyhD4eP9KUZGnPJvkwblAD
SfdsTiM6QdPKN7Osv3i4IIPccn7gn/uhcNnRfjW9TRURmhW1UPgjkBH7LLwrge7dzzmlDo3kPLuU
zD4jNz5K9ygr1z24KmUY4QJoZcDbXZo/knbRCbBLDD9zy+WhXyQEk7HdOLU7I2qn315X0ctB6OVH
ZRNFkOHVHpOHWKI4oFk3wfBfp+yOFZSUOtCZZRUQli5kfA0NxJHqfhTCTyu6MnljP8W9/GmCYSCg
iN6v2dFh41JMaGWitxfGdWVqEHcutrhP0l3lNNY+IRoOcZk37sncmZZrr8Sm5tt/iukZhxp/+pxM
wdg7b2mIpzU188En6ZbxtECinvo57J9TuTSonEm/oJEorrqmXtCgio21uA1OkizyHTt/16z5qUMJ
x5221neW17xTDLdB2oNY2cvU/OypzPiWucTHDvHXOIObRcblG41wt/iZMkMaeAuxY0Y9xteem6Km
rp2q7oZ2mLeO1jCwtuiSiKq+mK516JMQ/CWui3kC5juWeEjpnHAe1g+DGT2iW8h9F8X3FmU+fGYo
p8Vwku2CRwavZW4aHH1TQzzm9bqvcuIqJYbxEJYRHIb+rQ3bndGN60fBDIfolTunpRKILZ+wPLga
C4TFVFkPyL7OVt5dcRsTLz33JBTGCN7DezOS5t7u3Ld5asnuLFv8G+NjWsnXGl8/3xIkmYWWPmYG
SoKomq1dtjPikU7mB2oj0BtOBpw8AWBs05wHjz1P4yOZk+6h0qIrEl0HsEpi+5tK5smpdYM5Nfe6
aItj75jjXsC52diNdayNIbnr+wLOIGSl9WpRVTOzOREiu6fKD1N8ML/Q504IyaOzik4A2tGK0ohS
wVBauWiFzO+VrTnoxqER4uG4rxpGyYuFEbw6NhObc6LqjPTXPeQ0eTfK8l6BVEZvdtRVp2m1VWGN
ANFZfBfZU1+nMyV5RRy9mz7GZhXv5sZxdzk3B79SP/KqHy+16glRJTU5qSZfd0AauJXL5KvJ4t2I
jodPscix9sfgobkp2pjkqCZSwuoOLnXyHbMee5syJpY5KV61TZOtR24fouzFsE+YTj2kW0BzA0OX
exxz1xSzB6Ki3DqGZFCYyfCAs8PdhrNGqIGnPTuean1bL5lMt8cSH6m39IyOYMEn9Kmj+eyWBKAN
SD24tZqXJbPxULcoUuaWOIlwNC2G+ZRIFVSXgGkl2hT1M9SH7BAXjs+VPCbkvUc67zDcANVxqvsF
UyY0rmDgXkjHG3Vs7a1Jgagok7Y1T23EpAe/u3HOB1jJzJW2UteYFzqaQKy/r+fk2bAJlfHqjrD7
GHHV2rFve5taHLb8Dfs6OC4+o5Dbe++chr4t0J/MDIILl6wLTiiDTrZjAjhQnjXvnFjmwCwrboFV
gvjdIsLVWwDbcrcEhqRvoFL+AGwfn6tRvcfJASU31tVIJvuotz6QtHL9QChswMXawCn4Oisoly7R
HN3oAKyADUa8KEWYFgsUkFLuWBmsmQV6VChQFS8juAb7uQkLzTd6tB9Vp5t7i0s/ltR3pSaGKoX7
qsKm5xijUMfxCiarZ/KsFyZy0KoOVBv9URk0s7OY5pGu45isP6DQn4z2tckQs8u+La9LrM18RF/S
OWI222jfGooUhj4JkP81ZP5l62A1d/PaedQyC8lsZJ26YqooA84hZQhyzxf1OrcdzXSABrSTcH+a
YiTXt833kZ68LvWdSjp1baKifABeguqYsfmuaF4LXPvcTyjkgJLad7LeW5nO/WMiLS/NE9evFz0M
hjF/BlnW7yYc0htTL95aQQ14mUxil5fvTAUXyyR6hKZRNWd/RHxi1LgT7vMPYmQI3enUICZAZr1n
AwJIfqaTvB/y4bnRRmfn2LQ8jA6rGt9KQNKKXPmvbTjlgVbbUP2JxvIXYTdbOcfPGTOzoyG9x34x
T4UzBbFrXhsdyTj9v4qRPHPV+JWiEUgeqb9SFS03UnaY9PmSUo/0iepYo/jkaexUfAZ+k35bBnB3
uBmwVOGYQf4Xevs4y3BnkY3TRzKYtOWAa6/fdBroNa/jzPRoqQa6M+6JOHkdbQj2s9UyK4uWn8so
2l1HGFVYu/q2/iSoOSAX6MnFhtKr6bu19FMATuTUuPWXcFL9Dn+xByaIIKI29H7mvTPtq9r6gJhn
AC+DE9RmeNFpntxzWsD/nQu5QU8KCitXpC2sd0d31h4AcsL7r79lLbwHt3oWgx7vY3Q0m56or6ZN
/4BM+Dxm+A6Nts2p2TtvNXHa8OWLeZMbO0dXzIGXb4YsyWesm3O0isNQaw3UV6W5CfVil0k7ucxR
v8HczExnLO8rThG+156zzUYVUT3G9S9EtYsqQ2y52bbo6qjaUmMBIgP07oACX9/oeXhSznwUDcLd
krAyJb9bmvPcZP19pqF8R6L/FU08sX+zi9hMbJ2ka6+UJ33Q3NlBy5+G9ltSg+SohfgAWb6rMLP4
RoxPXGCyP9rTd8aYyZNj0220IPks8Or6AeM0h5tJ+bgbomSXWhaTthiataIKhliUXA66oj+WAaaF
TXqgSZY4BsCWykvxYHo0niNJFEbUjOwaV+zKHVySWUrjYOGQCDJdfCdaptgbTfa9S2mBR+SR+Y5l
02TsyfKQDC9xMWrJZtJ6+AZc0HytwyEK3AWxDoJ5fBlXQJUNPDnGh8boBpWrAr5AG2P11SF+j48A
jfZuLONDmsWcGvX8MnfoLunXZ/sZ32YX18lJDokPtYgeVOnWQdSzx6W1WPhEjPgitWubrMHxTY5O
s73MBcXDxknLwKF0fBID1ZdWvJXhCCGmsOg/2M1dzPDVymiP95rcdv/F3JksN45kWfRX+geQBjgG
B8x6xXmQRGoeNjBJocAMOObh6/uAkZWRGZXV1W3Wi14EjQyKIAkCDvf37j1X689aZMgdZwxVgya5
9VqSdfu+qnCiQbHHPrgpY4MAB9NrtoXhnZtUf3Vs4GhGWGy6DkCR6SB79cZFWs/Lo5iwglxvobZ1
20zPydNsryd9L3D5nvrSu0HR51MW1N4aRS2so1KwHQGALc20vgYJECwHLy7hUzrdpghBmNn5TZd/
i0YF76ffi5rrZm16S9m1gsuJ9Rk5EGTC4t5Mzz1oGYrkGvNZHzqO0sCtamg+l6VNYrZGlUHT7lwT
q7fFOtSoySRLoM8MEDp0HTogoZe55uUcUD2T+tS8jiznQUpybdym3VZjWq1UN80Jbqm+axFHe8OV
41Pu7Fq7WBFqcZu749GebT9qkN0+SgcwMWW+UmQGrmwQJrquqEZ3TNEHssmi/HZKxDu9KcKO96IY
B2icxLvA/qMK3dvI5vWPKvSCO8bm7zKco6o9Gv1xLLpNykJpXRn7yJXpOcqKqwJTRDJj/fI2ONS+
lu2NKal2wuzOdP5rujh5RlIvfhvddyjkpBSqiezgXMy9a33onsOSnUacDzs4ITcWUZ9DJT1Enk8N
QnBQC12H351G+6mmpDpqb76sN0ipuhc5OlsYBP05wlO+tKBdbka9GJc4oiIwCLLdFmS1HnoNXxbt
gXbLVZzyZz28S44EGhK7Rg87jo8avQNKaIjlRFQA7g7G4rH9w+zQzsZvO+tpPF7MD5fHl3vV7IX4
+X+Xl7iB5sJUn19zefzzr3/+H1D0YDnZERypeQt47yNkx1OcEtRO3sT8zj828+Nd/3aT8CFykAQ1
pM7LR7tsnashTeifb/TjlTLOjwSpx8zSetaUvr/rEjdgwju/0c/P92M7eWNcYWjxNn/abFW1R9ZM
EN3++Fp/+kw//vDyTWrXfg97v1tfNh1SemJX/PEuP9/qsuMuD8MsD5cy98fl5eHPPYp8Ld9GgNVw
CDxiYqPY4FGrjGLSosWcBqTD6EdcAwAWkvmiSzVWLh1XzEEIVpJwAhthGKusY1HMnPn2xjEdnbh6
4YFLibeObhmrAMwLM7b2MWWEiwmJsozgkyU/Rt8CFzmX2H4dOyPDfJYueo/2vWjQgLdg38aZqpXj
AGjL3WiiZ7Hju7T76NJcR2BCNITdJje6PrdMRtT3oyYJ5g6uyNg5dmX8ObcwqhF/cQxATZnTe0Lk
F5xC+6oX1tZDS7JgiiHtjZZrN2YGUCed4KybMZyKGt7MkgIFwlz/rJsMqLFEIWASz8X6CDHuhH6V
EzafvJNDShe9onY5FTZCPe9QlQRzRKYFkMvZ4pUiyycNrwdCQZaOgztXZeLYN9nHVLF7C1pcppLr
QIcV4Zn1Y5OLahEktGvkDIww02HPhW2nKXdLIc1YhM74blLLG3vtBZ2OtgzEcIU0Z2lSs110rg6l
NSJdOKn7dRiaG7seX5HlsHJoNr4LyNXT4o01gO2PevD3ZFc/ZanzrejNYdWV47deZg0LRIuBG2Dk
IiZbgkl2k6276SUMxEORMr1VjGSrrlPJqnhuCXODk4Nz0lgLoePD1iJ71yetvwYe7C3cigY6ZAQg
atDICPhle8nR9yOD4F4qA5aZ48ZpGE0R5s/ZyIaxb3qLWBCtfSl7MaOWkofeZ17hKJJBPP11InWU
QpqkHVV9jKugTT9GLmr4/DJ305C0bETQ92UlVpFl35eUOMuhAook6cpnU37DMLb2BsQLdqNpyziz
+fCld9An/1bVvk2PbCrWQ+089SYYTBfJd66l5aYZNzxLm8mrJjKsCuKsvad6ghmSNO/ZEEHAomtp
he0rwd/O2jZSYmkaKTcXzZOj4Nf+SX14/iGL/TNLXcyCvT+rZWkXCds0LdcymSqh6/urWjb0rTGN
WopT40jTJes07yATOguRkZ5THXVHZJFEqsjt0rIcxkUT+hDsqApnbYHS19zXZL/TQ4GFEGD8BfDj
3VrDCKaEZJeEA6GQ9T1DQfBvPvg/6aPnD44uWtBatU2Huv9fP/gU5RXgIcUVp3eTvebYyDUo5y0G
SeesRQ27qmOXnn4ags0II5jVXvHvPsPf7DzqH45pzFJI5Nq/fIaohJc3hBlQmLYZTyoV+wRD956Z
n4ErQxICA/2eUMh7VyuZMrT6wTlNYa5e//sf0fxVMsy+QCo6BwMI3TUc5xdWe1KMo1UlMtiTfAWh
0q2sfdvQntcZBPs6fukmcuuL1Hm4WMPh7gy7iGJLp6y9wiZw3XlNecWEnkxLt78OEMxwvUq5ohuk
ZFgBwzSKUIJryLLwgUy6TV9fK60WAGvoh1caPek89fFhRca743bdboBHnHiFBPPCTTTfNOn08t9/
7b85diWsfdDb0sAi808Y+BZ4Zth0YbB3DAHus1bFOvaScW0EcqNsAf1iqq66smdt2U07W6g9EVv0
91OopeVwlWfYMTK9t3aGnXV7f4bQwiyZ8879jgyYUOxa0d8T8W1uLp/8/1oevf0qbt6zr/o/5w1/
wjGqMDQ0FwHvz0fX0WdV1MX35te/+suLkPn+/unmXO2/PFhfsi1u269qvPtCffbjDX5P4P6fPvkf
X/+jhAxLmPgc/rU8+hRGxV900T9e8A9dtP6bzepf1wXFKwOICIaF39MxXOs318Apgd7fdhkTDPMP
ebRl/EblWzgeWS8MGbzspzza/c30pE5b2hQ0Qeckif+FPNpiQ38ZSyXSaFfY9hzCAazZ/cV54DOH
RSpLbGKOoEO61njyvaFedDZ4kSywP8yWxZz74XbGnfLo5qQemuKudl9KD9SsTRzjkjauv66ogpSo
OKF4IZMwyeZJCLZOi8xeoqLxDyR2Tbsc+i3lcUpQNExU57Je7TOkEL5Ap4wbOIhCbz/FN0UjkuWY
Ejls669JoodrmdMsrR/yYgtnOtxltP5R9mI5r1vxbxIRxN/sEqGzz9krwnQ4D/86SnsQDH2j96z9
pElvF4jIRKep3aQqQuuraVsnZyIY1og5hsm8gbi4E1PyphkOPGeVcXnnm9IHSiAAw1rC8Ogp1pe4
0hYCY/PGndexgee8jNg493868v7m0mjw8/3yg7rII4i+cGwH0p5jmb+Mq34oUkUDr9z7gf+SlbRE
lJndZgPsUxTvxXacjBOm8DySzXJUpbcokZzurcp9BivcY26nTTKA7KOSkpZkd4i108PMbpK1M8QY
8yRRijWZSSizOqXkyhRaif4noNmPO7W206OZsjLLYozyYrqNEANR/a6+MhtWrfKbIyuudK2K4Th2
wbMlpmuoYt0CYu2L6IJHqRqL2FxA1hMO/s7ZG0kcHR33HISkMNSqbenVJY8TMFjk7Fon9plGSy1y
J2ep1WsMOoRte8MqAS+iTxbrzQlArdN9IuxsS9dCz0zcSx+C6TOqdR3AGzWczls4zTcRslxPWVi4
iD6AKAb1OhTZjvrSc9kP/F1dthSBYortT6S144gT2ieNVo2U9MY+hfMaUEg6jSS7LDCqYu9t9Svm
cgJNUwf2RJd7dBcPuWimZTXAbWvYiFYEJR5Q69bK8k+oyaTk0rpmZZUCNDHek/Fh6DCIUqB8d0O4
iPSc/bI5R7YLP0lZiwmWMZVRckaZBYI+fp0mZ+2RHo0K3bJmYeRIVa5GKzmZGz00M5pXYivz/H1K
RhfVBsljWM1W1KFelF3xW/aRwtlLw6QsqDCig2mq8Ih6npVkk0OiiJ10GQFbOAm/BdYnVqZvkMtU
treJRvo1zq+0EmtYacw6WcTDATlksgG6Ca09JAuqmSxSJPN3zcnoQ1H8XtEKyHGpTreBm7OkUeNr
BhutG8slXf8nNVpvVVN/yBRegNW+SBcaVNfk3+o4uhXUdpn4RqcqISk4artnp8Q1xGzW8mfy8ohH
UpvWgUuCl+UfKQ3mFL6tF7gJgCLFdUnQFs1usY1G6MNg22A/Gui3lJFx/LTJsihccLjgMvWQKnUY
UJToTqgXtqForkLSvBpKbu7Q7+uk+pTils7xofWyR4io6by+eSeKa122oE7MeD1dTBfIMAp03cOc
oBDgLnBH+RaOMkUv0O5tEhoXRRHSzrCe3UQ+pEkEWXW6ilWoYwCPKQ/FuCVyy1m22XjqouIudur3
QtSvYQrdJkg3NmcSprv2rXF3JkCXRSEdOkrurjaQLSYelZe5VyJprskcTE3BokCmH7Xrfodi/Fal
4yG3zHetDtVSNAzoso6p8XjnqLNfYn5PZoynxI+OSRlvm6p8JO/jUHbBWdr2p2/zBXLr3RqReUgD
80nu37kxPkRPo2QUULDX7DuE72vK1qg+BAqewGcFPmWU2ALji0DqGo3N4NFRSh8R4wL1EihSHeqe
th4ha5kKnN6EAkTo2FBYFndk1W8M9I/LqUFAhkcuW6jUPBW5syKHbcGWCWd1z9GQ3LLspjiq7ZSk
AatcGMG4D9Y0HBmuvXXR1zfjLOVygsJamoXY1367j2eDZup/0FW/AtZ6TxBxtSQw5lGljoCbjV7N
7/Xzj/dNmmnlO8Wm6YJdMMXvKTrU+fweabcvKk6lism3D17CjPW1QczOZAWvUEPGxQSOm0Bv7CYo
H0AL4p40zj51uPmJ2JMvSU8k+OB9iMa/C5yUQFwqt9TTl6brvrn0ZwL36Cd7WXvBhibfC4AqHUts
aXglQy+z6WlYs5Kk6tXWJCbrNEWUQ5/Cp23vVBm0UBvaoRM+UGI1cEK1ewFvfBk2DvB8I9gYaAR0
ZLOUcp5Ne43uLl0lUpJGUjwHXnVM4O826exsnixyHd91lJ24bIYrVj7UAzwM5i35gEjhWebXLKhb
F3diIx/qCk6wbYRL+B/xvifGC0CcpDkOJZDr15MZhYhpjZ6679zftcxTqqonPxzOjgQeT/7Dk1Gj
H03qbyjhSpap5jfawSjRKH7k3KlAKi1o8FSXp0avvKOIiWKdcFnlsjwOzTdBdWZSab6CHIfcaUoZ
Qgj7hrqIuAYwjJNM9H6m7vtgtmBp56D57MPRB/0wVHG/ixznykPjswiIid4UZqc2YrRPQUM6wQi0
u0jbB7DT/YIQJ8YXrj2IhqjYGp9ZWVHxQCYsYZUusNe+4oQyV7GPJ1nzn6uwvTaRjS4IJshhSuvE
vENa8XWsBxHNL2Fri46SD1U3ailoKa6VANMxuvexPaw0V74gvEHKnnnh6i1WEeBKKnmObb7bTETi
BrCqRvXJt+ieqIiuRVLJG8slf2pqORSxNpwnly8Ic4gIP8XIgnI1jJrqbEVYjXVICzIiLMJVZnMK
6cUtIR6pazjG+rGpg2+Tqz+UA80LvgMNAw54FPrVUhqLrtWLFT0imBRO8RXpinhtoyCPgHZVNsbb
gNjiJij5eRrTBzn3QIMsuOr8vRxSsMqZPOtWz49t9d+myGzghY9bQVBFWNVwlEAbMLiU9HblQw+X
gJjYg2hAQOp0PNTBKVCR+ghvXMYtf2reYYED8+GQuKahEF/3fvs8uciNiiJD4ymuegCTdKpWkpLy
67zrQCsHDOD6lhScl6Bsv8ELpmsV6i/0c+Fo5/0CaNNzYGT3mYQO3DbGui6MFyo0aiNp7jVW+q3L
QRMpZtsN8mZM4+XRS7Vz33ZvFhdEMq1gTfv5o4NhBIQDWI6yLJ6osa4gUBN0X+5hZt9poj/F8NzA
Dj4w/TyQ0fTgh5G9sC1wIP40pz8val4F78N+vHw7Lo8sMYsF8G7oJ7yt6VgbkXj3ANy+6pi64DjI
J0WIT8c3dKx63ScWfrwbZyxPSOf54ATzhIAc/ZQud+VGm8Hz0nPb0b2kvc4CvIZzis/QMdeOAjBF
N3LfULPcU4iHG9ET4VyAGGKoRw69LnP12Dfj61TK9gD7YDdoFsFn6SgWRCsXy7wnMhvB9YFs3XJp
RXhI4GKifaqKjUJQjHQqWlsqa46FhyVQCrHWCoQRZS7qlRJAbytAQFUGYrjtQLla6YPRoHqIBSsY
6n4AO2Lj2GcD0BKQH0CwHoXWMlfQonQVWu5DnGCsz6eanxG5oJ/o90ZLkkEE8dCOtxhFOP3hDTAv
aXdwGL+ioKIUOM0J7jE7Pun76GoUNLZJmgJloSJUj35F/6jV7/IcrJIRRLdllmgUITRiy3OrZMAi
zEihbUzr/RBgDZ3TWaERmivlOsZqEMbsBY35EXt9X0rtmFogXIC2EriJfsxJ/exaZiVwB5nQyUtR
IYM4a1PAVDVYrgWikY4hjbDc1A/THSxoiDMmIahYBUDlNn2lYINxo7uQo34+vNwzgPhVcxrL5cke
XiwoGJTWlyd/vMA8p9U0MDMCNvVzE5d7I5j2jey0c9la6lD0OmKmUufabm7DYHKoR0ljWhIHVIIZ
RgyhiWBkrswBc7kR8we6bOjyUA3inMc0D8u5jzB0dA0Xl7tks7C+mK0trvs62DY0qtD0l7ndKzSp
QtsrYeyzSqMCLmW5jcg622OgshYs4GDuNzkkaKqz8eg/WDaEjMvm581c7l3eIjBc3u2y7XRuuhCT
OdB9ZmAKUGtmO6q99PEznd+r7K9AZsh9J/t1mZEzoWISIb1K14++1yI6CUlFinG/Mtbbaktw3I6W
6nTkkAkR1JN1NrihgSVLooIsa3rfCqBrYNTxTegHGFx6MooVaAXOyum+H7goDH4j7kAgpMgsCfph
BsNsLiW4JOhHe2U5hVoZmmXf2sKIDiJL6F1YkKNHCQRSQrpfk0m9yAqyRgrfJfaMnvOyTmL9RATz
2umKN+YjBUAWL7qKwuqpmcOvoi5fk92yQWdTXusNUVkaufCGm2FRRPe20QwFe9vg/Wt7CK76zn6l
vvA5VVOyzzJmqQgkD60GVyZVexKQ1MLSlHUXGvHBG1u0bvYUXTk140OuZmVDppgFhnb6NnFBcmPA
vKnqqiMMO7Wx3M5cl0F1m4EHOoKFkWujr+6pSg7X/cRiCmZxvWna3Dg6lDpCpwpOxhCxVs/tPWt8
a193fnwLqABpF6cMU438owPNSgjHobC4gNUUmY85Wr4FsXn1YwCXaRFqHrNLqTFQhF36ImVwS9S0
pAAQDxvUusFDP+VQfBm/KQEusTc1e6/3TVil/WuZZMNW9nK65hBxV65oUIeiY905omOOKd1jPwvS
4MQCfbobaTyD/8lfqMKw3FPeeEI4dU6S2NsmbfBhF824V4X1kQ4yJJOvS9aDg8NEwYu7afwmutFM
uJl+MFSrVjiHESfzg+ZoBsJlaFF2Ku5QcbgPgYa8TuvabFkIXBNl7ZwHCK1LN1EELnTxLNOPXXEF
LkVcdbp1HvvZYOLhqLjw80hfOScEMO2idriuCQ8/e55/08dGipKlqY/B0D+mMi0OzMv9aZJnd5Wj
2b+rDFAyUersED0vMDGMd6SlWYu4so1Dr6yXyKloAWdJt+lt090jC2sWyF/wJnhcVXUELcxGVlzE
KPvbkIGAAKwtKDA3CFqQ+GeBtSfNGpWyeSZ7Rt8RuheyREpxb9WQcPsHA2oGc3QHdmQYnIhTrYlK
FgVS3gApKY75MPO/kQWh7owB1UjeyS0MxmQxGTY7zJheEXigA2622qAj98iTIzKY4mhz5IKLJY7E
fMyi7hDiatnLnngeGeZkzxjJnczbleFX9bEnRKjUM2xnkgMCk6jGdC44BlRlJAn0wN2b3O9v7IF6
iesMt9FoeBuEFfWSZre90yfW8Yat7FVTCxM6X6hREz82nTuu24pEw6Btv2L8Iqd2cF/9zHzqPGYy
w0RDrR+r24ojl256djAgqUztZO4NHEaqCzEIjBOTI8sX1CGiNzMqursyCNZakxwImgluQe7e+GaG
MStvyHaH1wUKbWXm2lG5hGobhN6srelp0lNvQ+QLjdkY6rUrKL00cqCgsAiKsQF+kLRHohry6taO
snPElMZYYtUftg55ZEu3NdU2RLl5DLXxxHw63hS0Bfa+tp2S1juhUyAdO09J1ZXjDWGq4lBBV+Ww
Ed6WJAbnxnZ6RpkKz7+u+werdfJHW+tfms7Qr6vnkubeQzu0q4QqxxnEzAIv9Xua6fadHuCDmvBx
ExlpYMwmDkwyO28qYmdbp0dGbNZiPdh+tqoH91uQZeN26tvyOKQTGpxpI2aIL7XSjQpcSmuO9Uiu
V7PrCPVRYByXBBV6O6W34Bya/KpKHisRX5NfiqARie5hRCLYqGNWgBdEl3sURa3fUrPEfMbBCVqr
p5vvlTji5HxzuRdFV4qOJKbNuXlczXeH6oolsM/VMdQOQYdxYwRBFJNetfZ1aklaRXrFMtVQpY5m
S9kGbMGBaPDvuWbAfdY1cYipF6MSJMksukQRXFIGftyNFKkDTGjSQ1bu3RwSBRbWGYLujg3zD841
ois2PfkhB8tjAU+QUQYFR46HsLZWoYRRxgrDXV7+63IDCf1paCl1JOgPkPTPcN9OCuTKl7sJGQ57
HZWrntkk2cw3l3sI4CGOdk3/++OGRuJKjwGOJ7Nx16qw517u5azDmeFbOHWdITBZ7+QE9vAnbYQi
rRiIjanmiUvpzMhJTGkrHazjj//zL1OXn0+jmSa1r07eGOYd+BUe+XZ/vPaygcvNL//386GuA8ha
9Dj2lxXmaQS9vOePG8l8Nsj16dcN0nviJZe/+XHXUJRs7TDIVj9f/ac/uvynqzkdil3Yc79+g8vT
Pz/Q5aHnGmARgpA8ovnLhKXvIIwYkBP98fF+ecXfbeXnnxgDZ27U6Bs1zxYZCANkkkO69ovIBKTp
0K2uC+Rxl6dLi8wK0Xt8ybi6iwKJuK4AAnm5kT6UMYqn4CEvj935GVr/lO584AlEi7J4I22gWzkd
erdy1O7T3H1wcOcvxXwEcF59epR81nYxFqhINYPMivlQaIKKBT4wsWLjivQeQfIh8wdiTMFyjce0
rigK0FigBADOM7b0tyGHtND138Ks6DciXDqgd1uhCJHAssXEYnZg2uicpIlAlmMKKeyqsrtH7MzR
okrUfRTJ72GhTp5drgLTOxdG8A6nDFFVl9xQif1eIWrronM5tDo0mAjLs4PLoA5eukhlSDfcpZGZ
H04NC5CCT7PQK+IQDL4/sNNlPKmdVg6fSZaZ1D6GYYUj04JVQ0xO1YzXZqF9J7Uo4Bpzn/fWY5z0
D2E5qnUr3POlg4CZlApv2n+avb0KAPwgdVLPlfVFnjZCA6DYeDZ2Itt3OhUgveoBBYbNl4WjMTQH
4puSY6YFW2EEbyjXI4peS4UrURjuURL8zAQx5N36VcP8L26HDbls9hJP372W5Ee46MsmIweohGtn
Wydht084vMyQYnpaPuEjvLML/HWFhfEq0r7VAMNWXh2dRDncu8b0mBREGxlWjnzOK66aqsZfABmU
uVuS+MlB4UHfkaRwpwKnw3H0XRYj06IyIaSgZ4Hs14AHIE+WEERXEX4H9oQ5GyDwhlhIQ9DqH1wv
fcQEAGy5nzYQp5lsLVXiemgGdcblCRUpYxKplEz/A628a8rHMcEYhCQuppGWuObbqPWbcvD3Ruvf
lHa/8zrvuiEaBzzQPD2/0d34wTI8FCOFdy+HVTxelzbojqa7hqO/c6Jx5TVvHTJBypvaZ++Rq9EZ
ybYIrCcVPykRPw8+7iL01NiMVHzUiFlYe32PKyKM7lwh/JXrqI/CzPjIRGR2DCRbMzbJB2nNaNOX
jr3h6OkXvSjRuAHRWPk0k+aW17JVNCEyUiigKNnDzsSMnEBwA0HIRD6YFzJOUfirMvuG9BoEkcBk
V+/AWaJq1VCaZ0QSL6aYHah6FCneyFqQlfrB7bwlaBENqRuZhd9km55QGzRLgcBlCc+Dg9G/BZkP
bzFPCBNkBouQBBW/7T9G8EtzvX5iUbZnLUECWMdvZ+mILcijhE3IF1aQHTjTpyMwhK8i2iRhcl+k
3ne318t1V6iDh84VE2jCeOCJN7yeJB/Vw2pKUOtYVFSXIs3B/jiogHRrWEnq9+K5SCuKkpmkEISC
BRCp0y50smwXDCnJLlGALeg/DVaLCmQilpBQQuIOkhcY0Pt2iJYUioAwsQuwBGOsyd9SLnIbMZ9r
yslYtByUbdzM/8CtR8uUqSsFTnOdNFxfNbt64IBnpHGQJXtVA/OCeNiqoGRXplQZqomLI7aS2SFH
Fp0OSwqxyLIIJ6wWELmjXiF+m3AVViK4yWgVcDVDlOpjMTKhnTpevtJHTazTgCs30jcKxa8QAJxj
TVzeZiIBlW9bDfA2asIvkGpVboLRMQCcnuGINavy3k8l1E0rPSU1Endfe8kGSYOq57xyJAU7500U
GNTKeUcSIUn/CzAxqxW6Wj44kfGttr3PinoIv4bx5m6DCk+An/mLeBq+GvqQVYLvxivWklQbzHDB
49yQptsFyB+K59Z10m3Vl0T2ZXBNZEJoKmkU2OZ8pvRGMuEDxte6HAmWhZ8QrfIssxZeM3/9RkJX
KJmpV6ZNJU9u09JnxWyxHhyI3JKsT5a1rZ9RX6H0dspPUYb1NhZjsJ6R2DTSoNRzCAqLnp/1vUMi
BBLqaHfaaZgL9s18RubtHslQsBIt4A9ouwusZZ8iJEg8LT4J77UWooNWpigVHq9d6IZ2h/eQ7MJo
K52dNzRq74vxs+QMqig7a4bx1EWUbpoxevWH74M2YsPLzVVdVDc9KTamRuk74aDTKZ3qzveEksFG
KVoHVGSWMH7IVJ5yhG+YIjMWM+DDXZSyU5glG4sa7MyheEWSTW88+TRTka7tdKIiGCMl9IL+dqrc
z4QxVGn2o0xw80ycDcIQJw3w1Lo1rPemxj/F+V0tm5rPlBbsdM1EkZg7p3jOlXNySC3u0Kw429n7
jkvKujrE5eWnsB5orCmc01XGQDVyQMBC2mQeymlOy0WmgMU30F/AInjbwYS+1Wi7VPvCDQP8FH7h
orUBpcI84xwYyqckPaWFR9L91AvCs5ELKnHdtiXAT/SMSTtLM8u1asd1brbX4JkZ+GImSeXE5ECk
we7S8P+/VuX8S8HNX0Q6/0q78/9QlWNgjkeX8a9VOXtE9O/5+5+FOb+/5h/CHOs36VmmjRzL46dG
R/hTmOP+hhBZWhYqG9v+8VROFA1wQoQ50kZ+o0vUPJZz0cv8g1sof5M84XkO/CNP2PJ/JcyBTPhP
UFADoR6bQ/0jHK6yvyg5WswB0RQO2n4EUGy129RhHa7FUXbyx5B+FI28NGzlDdV6hqsYhYJF7o1N
1e0W2xJt+QEUDqkHKJojksoAelBYxw3cOjRzK86rjM5oIj4cqQiCzo3byhHWoUui95K48k0PMnVZ
WC4V9aINVmnWDguijbmWOqF+Bah3PRW0T8q8rinpvzStnVzpybRVrdkdx57iiEs1MkGCArYXHgBp
iFdemodzus5VN3rJRi96Oj6ufo0AW6w0kZOgWcYfo2hKem8DpW56vCAmwFA37Z0G2YvKLK3KCHiO
n9nIN+lrMQliHBftuAhDzFS2fCs0jJ1jRiUTq+ax1KwFf4KXNOi3WkAcJkrH4tqg+lKRR4fT6Jvt
2K+sAal36gqajvrePXu6gbipTsnfwXOG6ttbidBG1ABrHVdkvMRwSWclYGYJJQK8lYH4twLD5WEv
822KYYXKWIG+Q3T5IliE3pS8ytIEJoFx0qkfbUtn7u705ZM9OypUskPlFl77xtDcMBkkWHfONorC
MxaKdA0i9QMSBP01hD9clZxyVwT6vXafwSza4FLIlyZNFyoEMCFCYz2K3Lvx/EG/LdvvcXPyhAie
+wGGbNYnlAslnmRLykPvtEsTUwSXq2i6AYSwzSZ5N0aKCnBmOacyvU1i3rCDpO0kab+uWTac6xQG
ddbMmZvYDMsi+ebMtbRuajHG46ZfIiQKiFvO7oquQPJuGIgXo3gukPo1ZVHztnZxj6ROrM9YlE+/
8FICHhTKKmyURt/DKyLHbhe52mOU+z+Cc0P0Nfx02bhBBpqTacWHzstpXT8VQ+HsBYXBxuyMlUkL
f+9Lo6aWoohvrNZeTQqiZiLemd3IdJP646j3wQ2wc2/d+mO7bnTnvic177kANlknKzcN2pVKC2vj
6xjFYO9NTKdpn0wIIsDDpSuEctaiaPtdo2HuU8V9PQESwTs3e3rqjZZKJoDwfneOB+vHSEi6jKg1
2xSdclNrD2FmpaA2pxvHfpO9NTy09FU9n/4eRO9xH7NCdVtNX41zqyboy3VWlCfked1yIAKV6l9J
NJ0k/RdmtV2nNoWOtF/1ehZeRXr9Hk3Ocwu6bonlfnZ5v+HpPcWjCWWHcHYkLOoOnL19lZa3so/d
myTGPxfHKUu2To9XnfxKgohGPGtkH6rz1rCkiScs+NDScJOAi996U/aJ6fkmNLWRiFqMOfzea9GG
jDQwkEwb9oKOd4+ZaYJ9giafoS1NI3bI3bJIue1HSqCANMZcD3eFRYm1g/y26SNACPj2p7J5ifHJ
x61L579GHe1On3kKnBMo0nUA1WKF4VRt+qC5be32K9EDIE8C7RjuM+pqXLJ9CXuloYGLG9m6K69p
8FxZTeFjNqMpOsGtWjRXQtQ3gaEDGRrBF3TBKk/sjZ5Nu0T6Lj6sKVlLxQBk2XjBDXfaYZG41kyW
8qZDMlnatQdD1y00Q8CGNMzxS/zbaDdHkocHaMjYvGZCGGXh8jbMEYd1LnN86llDa88hCQztEWoU
yA7hqjPMO13JV9unr0mh8NhrzynzvA2xqs+aJSyCljDHjz3urymxbjWvBPFkjsFLQnPCGxTl7iZn
jHCKh1D3XsKedKPc6NSKVZW7HYiIDUpxQ0+N6WdCF3kk/bnubCwvCYlqffRlFEV/63kYZ6zJfUBY
728srXHvC9zCQZT1W7OYe+Xt3RBlMwhCL9ZG1fQHj3HcaOn9JUOMoIPcHM/9HhgRsk/RPmJ5tSjb
frnN0GydDKdQb6Pk0oCdxMi5Jlbw9eS8eCq+LvT0jjL53X+xd17LjaNZl30idMCbW4AA6EmJ8jcI
SZmC9x5PPwus7smaiv4jZu4noiJLIkUHAp85Z++1O7H+pZogR+Mh7zxjNAnlZMqL577bzxOm09Yz
JRZ5YTXBIhOqwTVNPLtR74eLCMVdpkMqnsc2ri69ZDwXkUTYGsHSFDkiAcTKeyGq8SGRhKNCt9VL
CWuaoE37WGF+35mNifEjLaG+y6xdIcxEXuvKbq4kt0ik/sFQMkgwywUU4PKoBoyhchpgse9ljkIy
bxvST9b2I1mUo3ZJCIO1qWVC76JQQp2cAJRWI8AVf/w0GTcacTtZEMWL3q2kFRJt0qyvNkIv0O8Q
l/rYmstnoBbJPq3SF90QyfmrtF1YUS7Rqql6xIOxBT+Q+arKaKAHRCTByDg1dfEwypEOXAcSZW/R
JCsaIaNYW/2urEKkliwz+sfkJ8l6/0kbhYQhDS0bgR8nqnlsf02597W+J4UE7l/SBa2HbIQM6sAq
D+BHvhZFO4tJLbxghnZ71foaDHD2HVUHBIw037QcrE9RFldB02keMN/G1vKL1L6vZO5VH+hPS7gX
ziUGpX0SQnyRcyK4TO02J2g4CcWoNmrPVNEv0riZu/oJ0hNjea4P4IEXt5LQOODaqAkBWp5qEhvc
vsuuVc5cKMw0V+QSJ3AoPUX4a6kdMJx11ZSc1q1vogv6bmpoh6JHmqnJkF6yJFjWJ+lHnpqKSoh+
MjqyU3tD38wYDaIF3g69ue5cb61FmrepAvaqoOCGGVg0/KRnIoW2TGh7Z14gPiyONL+1DUXXDpZa
QibgSWsj4GERNDZDvIbzWvZbBvXcDcDwjEH+DGoSBnWjN07hILJ1aAXJ14zUwrHU/ZJCbTrWQDbo
yuWRTRbTKXkqa4sGYtn8moy+9MCbPetqjRtVGbZpyzQSquw9O2s/l112Q7VDHKn6aEqjuamE/DWK
a5U2PLHdc1Z5EaIO1JHTuuObgIAJy1fcYrIClnNuSo3yi7Zma8Xqi9xJMq2LmPWbN1jNS3UVabaU
JlKZuIuY5CsJmg25bXYyrNnrIA/EcvmG7oueg5WenZU9mZSg1CojZ4SviH6q0tqvZjQAyEbfhb4D
4wn5xbaIUCa0GvMTKWSOhbmYC6V2AjIRFqnWCU6oHABiYFSm2sNNY9pMEf1u0GLc79h/qIyixKUR
ty2X5MVUavGS5Cc6tLc47SBSxR2FYJoYao3bemkPQAaWPdth/F3LsMknCs/W/LIw0E93hQ6VXDMz
vUGCFlkAIfMaal0eRWbshlO9Qw4p77rgFJV5dU6pAUdrMZjaCIMAfkpiOyjIHQKUdrj4xX1qFDfZ
AESLy4PasrLWnw3i2wijFGGHVlXRuoTW/srXIrTOrt6Z+uApVqOnOJioQQ7NsMlg81A4gqrndiU+
XnMtgJNi2++1tfTNrrz59+/3G1ljS7u0eVTu9fNmLaXXa82dxyY0yPi8wr3mrq3ld3MtxN/vBh4H
G6MXL3fFxl2Zcf/pv/36326bBpktfxob9v2xWcOOvsr1VWu8NlLWf/7bkwY1MnJHn3pYGT3Y4D9/
jdsZdd+f37u1jxOZGY2OP/f87cc/L0EKOyRDE/Xin0cLgkyzMSxlmLX35sn/9Ib+POTPE5Lqys6r
GimWmfnHXGMK/HPnX5/g/tnSCi5XrgjWXy98v41OpW4HRmo67dpjsDT2VF2pbLX7qdCs7Nj7HeV6
Btx/arO1vhkwnf25o2lWLMd6lmVgWKBXdJTi78HaBL+j6mlkKjP3fwJMu4RGZ760ZsCtQ93f/rnf
ZpHLTFsplamdIuPv+mx7J872q7wlzaYV4RWTSwbHenEodxBuDmFWXr/QKOcM7VaVjJVP+Z5Eo/yv
n/5xm6qaWzFBRT0brFsOcq2h2LPowNGQc0atminKkIt2j/2WtbTmde5d6ELWeI0SYVDc23IZDs79
df78M9/FOSOxc39ugyLkZcai+cGaKCasSWPQPwVMbukxBlux/3P7MEyWN5fyMVqTuXqjYsed85r3
B1mRjgilWJlgKp7tMKzRTd/vUYweI8TQUGznYr+HnN9/+sev8gwubVEPnNFHbQ3jW99B1pKBeyfk
3tG595/u/Nz7r1EFKhlidbzRW0TWzZpZ3qxZcvdf/7qN824T9Laf7q6zt+yveI+vCd3IvNsThv4q
Wraf0SRto8fGHb30SDTz6ZWkTzvczV69aTeaP9DENbYj2XCad132r6PnQyK0deJ0IDPac3JEKw44
Jrj5Q7rPj6SS+sGtcbUHzMXeUbeRT2+wAs22v+xhBdmN+76+2JHBmToq0Qmb18R0jmBXdq8wf15N
wdMv8zc39BtekCr6TaPMUf6ScldIb1zYfn58De75Nix0wPtAwySxdMcq+IH3RqorL+7z3JzbP+0G
qONG2uPs2AAiAu0fkWa0qaxbvhBGzrGYV26fM77F9UktLhyWJffb5VpqpHzZcyq6y7KztLeMdfQH
nUiwYe4Sd9tI3tcojAK3nD1R8AhDINQYiU29XHUDiw0WoB1BOCxyzrx2cCKd3M1YqY/X0eMrIbJt
VJw6OWbAXiFS/1BzpmaB1B+tM4owc3zlfaTH3vR5G2pvQ/rCFTB6OpPCLhn5WICQaIgh/zVDlx/4
1VK9CoQPOALq80gNclcl/BS898GaHQrIfAksCXTrZLJh/qYWLQsw7dgOb6WPAR0tAqrKqcZNEG6a
9DZ2iHwVR233ceYZxZnF//piE+FIGCTt8g23BuNHCjtMccrWFfRNvAMaDHOMrpd4WZjXYKu5Vrzj
tMDy4hSzq9OtDDobB415My/0/E0y1JFtTNAtr+pr6ZKGbTryA90TGptBtlk6P32ZZyd+US4KqnQH
2Xdiq4/FSZac4RTtBT7pXiUz6okdplQ7hMWI32K/Jd4GHEn0JV4Bj3LAht915BQfHJ18fgkeGRVt
Sz5n0ScJtV70NGxinGVf2/ZJ9NyJkfVY7uLmtDqj898QIlEE5o7yCCXxq8hPyUh+XvoiNV4DfDdF
zPYIIHKDZMC2foJvFouoJBkDz9WJrFUi0p6z6ijsfuhV0O97H3ZT9gCA1fDKfAfSHA2+YyDoYAtK
qlMdAM4BcccSR8v2ys/0Q7+F7tARywAXlSZ4+IVUadkkbn8bzvmvCpP5i5TszM7PaZOi3bHs5EWv
HizQH2n1JOV+WD+0xTsP72jnyevxUC8UxwkL4FuX2GPn7jR9CNmmwjjS2HxlvfO67MVvnzv7N2ol
HxJwdmdg856B43M5kXCeFj9otGnOtY/0/PPiwmsnMyfkJvvh66/oGHHdVA4lRLU6cXKFEaKN9SU1
vlnzViyn6IUPx1OuGYZ8sUb7SJhfra5nNETNmYh49mbLqcAJRkuMJy0arx0PquAxGMzyj4Cyo+s/
OZPBPcoSdv5jFJ44KTNaFJWjoV2WNqBEeTMHs91n96NUpPvUfK6rJ6v6xhAQ1Y5v5W69Ymx2Irwg
CluNx1PGyVFovlp0PzyBZt4UGgRo2FjcDxlSTMmHwrSV+k8luA4KIu2FvswDUiCHsaIu3kWxc7Ly
Klcn87ZIkN0lFO5cxFkJFPoVMAOVld3AXjySfJ4iKn+9IskpX9oWHjALsQ3XHrVADQb7Jkg90+Z7
71FIO+q3CRfQS5tdv1ytD/PCNyw3W47r4HzGjnnp7HMcPWo+/RyF2R662TogMCyMzRbVvEHz+jKq
7qfyoPgERoIM40Q5kilF+veaAesY/rAf3HXsZox951TiNXxp338zrk5siqD+4p/aFz8av7i8lWPx
Qp1p9mRWY2Bi6fZanxUJvTc6JhTqPrhUULvO38g4XCIbm62asiY/zx6RNBfjFN2Hprj3FQoGuavs
OQl5J2TVvyGaPHMMqLtRxfAX9a0npz10g8vs0WkJnxg5wf02u8IeOFpGT9yeAzKPnbUzuIR9v5mT
N3uwauZvRh+G0olrDcWWybQYbKW95K8zhxpu0KI5ZHDmbvHCYNlv2NyjhGZ/hr6bz2D4JuLSi0kg
H2CjjfCsdn7xI3wQQa8L3opRZH3uyDCaN2ro5jsoUzw+Tz7e1Ztw+j0FrvjNoes3vAvUAlxJXI7r
0yevVFIYdjXs/wFXvsO9DNX3l1dAi4G0PZLl+Gl8YLyzhWfjASHjm2lbH8YD0x/fo+FzgKLP8Zsf
/HHDVc0sksZ2CijNLpiHmdhFvuh1JlQ3jA7SXngeIr4pzg2luFYyZ+QlIQSOZcIDXGmXU4v3Wtix
kx/Z2HM6AO7i60Au77OUTAk58gZH/P7kzGO6MJzA7vY1UrGNeeFbsh646hdm4tYjdPhoPMBch+Wl
+a/GB9uwIzwwlBLojTcMCoovXoST8Czt+ZL47zV5mZxvDoJ+mxy+Fw6TduKI8yOfn4/Fyc8UOuzX
61Q7gO/CymMDJZrJy9ho5Uv2It/4GhFugFW/GScAHpmjMEb5VsKQxbEyTsx+gIcbpiaeNvmMioPM
90eQAYEDK55/8ZnKaLbPvOnR4pzhZGFPyiMZKqmzeoyi7ds7D2aNknNKW8RXI/DZFcs2PvLFM/hk
LwyD0p4rj37JkU/GGPDG5K6d3vkUygefhrhz5lCOrGYTvil4vJTx8d60yMFd4YN/qHjOJMttwidO
+3xHS9h4QAE9cxnxvRS2gmXysyCOhHly17lo+1krYEDGB4dO2+cIA7tWHhj/edS0nqT65HGaZT+8
LSZ/XoKt+AJlcFuRA/fNZR0YPt8KAiWm7BlFEZBIxtXT4AqwIeiCHnnkrG8n87aepaqbST4yUs4T
0Q/qHUXjicWC6mG2+KEWb7LaCx8Rwi84jKcb9YOIwmv/zLyJ7dOsPwDwINwerxwCgiKvyey0o4+q
EWkQ1hy3OOCzW2v6nPVwMFSZbxJ5vJMbjQ1ZVHgEBw7vkkOM7reyWtJTTgO1kqhFhFM1vUeiwiGL
4u2isIXfddAU5k2NOKS9NnSO9aeK9kEmm24iOdrp07yxSbcrzWZoIA83Q3FkW844nUPj+TrXb0Xu
Iw6OP0a+eJFqACw2xSZwEZ2wg5hih77+uB58qbgv0bx4vL1mEDhrj2UTCZM9tqKDfJOlo55fGKIM
yhLjN8bJmQrGWgSoHDoi70ynq7N4JPZUTbA0MatNtRt4pXWqyhftpFswzd2MhgiZqoFXFGdrctVh
PQ3M8lTBYueVnsMWJp55jhpvnq+szMXRl8sTOJ6KFbF6UIl6cEsGf1aufD+P4UkrEVwcovy3yV7/
hanVeMZWykkKJlPhOgVif6lZ06wn2LFmHGGtj25onc5ZZ3Pu5tvJ2ozXRvXadwi16Ng6De2nn2le
/Tb3O3EXeHzRfb9NVG9SPebAojhE5rnj14fJPEuig+hgsDa4g3zfZ5DrmkfhuVlDXNzyjfGKM2CC
eERNe/J66wS4jbcVVyc13lgu4qWRSN/7sILYgAKYTDLihh0Gq5XJEX+Zsa+IriA+jcSHYp0zNpxb
PsESKN9bplfWbrZMiu1TkYCDdVikM2O0/VY6Z2QPcKawTmEhPDJBOcppmrcy0P9j+z21P3lB8++B
7l6BLPyx0/byk/SB7cVVDR89Rpqx3zh0qJxYGjMgE5ej4n2jyp6J07WmIt0F6tb4IvWdDX/0Xsu6
m3yGYPjYysTWLUv2WveS+jwwZIvqxfnj0hw4FOYu/6jK3WTsVcQUjRv1dtQ5mDazw5Je4gfBZW3p
apxcWxa2RBMPh67J7Dw+gp0TlFP73nG55z4TKavW7lHf0rLA598LjmhXZ/AK31xyIKG5iBNk5SSm
OVCkE65H2gws5CwE+TsqX5NtvVJvmqnHo3+gOvTd/TBNGQdYc2syzInBhC8XTGWXnkqQrAgqJCc/
jSeKjzQ72wdwSUv+QXMXzfI2pXsSeSIFRJYuuUCkrS0OLq7JyJkbV6clNlKu1XczovfRxtGCdzA/
m8pVfK9xPlrYoPCVYSb8ZeIkvtaCHxHoIFCO/WVGV0zhRf8y0unW9gnsKE6bxpmUk1AfuGVm5/2C
J1M7z4UXgKZn5ActN71NoFjkzmk3Yk9C3W9dZxR672FZVH6CwoV76B4lDlRF+J5q/4B23hI/aajz
UXRSQYptyOpZ3xilq4te6phPj1hoveh8X5ggz2Zz9GGduXCMR0vz89/h83xlwrMIEokPqnhIqOzK
NSPjdthTiOn2uQArvzgmCssQX3DmXyFF+seePJpDwTRoF69C7wEeCJ4CsFlUCb1+Dccq9WwvgvGi
/z/S7HnQHlsKwypJ1n7ecSV1ot3WH5DlKRoPSH06bFZ5hIaQNSzmOkd7DB50hKS/MsXJX4IPFauU
sMYv2cktPFHf1R5X51L1ZYLhKnYwZkeakTdpIR0HwP9J+giOFqpGCVo90rbGJQ45IRjrg68ZZEjs
4xYJOsaXac/4w6lgYCSFamZnyrY2jlp3bmi0N8AiHmINh8bTkr2R81JGsx9F7wpvgIquHdd2rtbk
liA6OEqt01yy70XZ9A/F+/iBkIfcG2ZgRsnDZLN/Pc4bbNHWvj0yK8uFM3R288X/o0t2kZ+7K40Y
BGrkOFKM1oeLNZyRPQQA2bEDM14krnDKoWx1bk2lDeHBJyNGi6lPtLHZE+uGdKGQXbIKj9VO9+c9
x26ssdh+EOV41I4Ro5vbHUOJkRAQNsuDT9M/wax9gqiPcs0Csx9yRIZda2xC/QP1wgbubmzst0nF
Wpn9HgKrz1Ywr6KxmgF3IDM+LE/yGDOZzN36JcQ3dNKfKbK4GHmRWKgaO4y9zFn72g1eIIHZJEgN
8vumsDzUXIiFqXZg0rInAloEu8lOcUpxPz2ELOiti3A4zPmONob+EB4ACT/L/bZONqmfki2APeTC
aKq+p6fpoEGM2+apq2yVTf5IzqQdHSOGsw0KQ+GgXaQNFW9GBWJmtmsSGr3OT1zsIqeP07yhGaT5
swnea19E4qr6pUuYSOWrx36HbLm+3oKztomOxkWgpGAbFwhOBxGzyi3e9oIbrel6x/xnYnt3qafN
9BS7maePTri86e/hR//ciYQM7pNN/axyxLe8YzDtBKGhR+gAptlMq6/SI8Ew5WlOz6V8KE18Oje+
6NYxGT1skrcL0so9WlujsG1KlBgstvzyhONvHRNLx2LMP1eYRHaG274lr4yiQEYbN/QljrKyi4kl
bw6lig7DxonX1x9V/KQTmUlWyGOtXmeIFlDWVZjzP6y6zGbLGkFsdknsFKy6c2S4VENF+52tE6tD
VgjCsG5i8hLRR0MyCi3h9f+lBlSQRdEmOZouuXZumDvtDsF+yph5gNaSUVfhvYS7XFfYztswVDqn
P44AMHcJa1rzNT/GxAeYIMxnv3lFo1CGLkjMQbRDgKQHmlnsqmjp0GozEQbZM/7YB5Ah80kmfYrG
DIYM7FkFoOYdxljsMY3hA8KkMfjMcpMd+vwGjmvBZtLbWDKt6yI9UOoXd8W6Z0dJ4sa8CD5lwaOa
IZxm75OzAKjbak/0advMyceKI3Y6NzpH2/EXrT92TaA8DPomdvicDew9Dbd7tfQ9Egs7fukNLyy2
6qm0g/d19A6fO1pDtuJNb+lP/Np/pVRhKL9vpG+N6snG2qaEF1rg0HdkDaRITH+yCtg1ignGceuE
+DSvHa6LHx0zM1xKSnR2cZTqDW1xGlBye6QcIFNGidzaBluLVAaSIQ9ZyCeyGeVRdFTCJnmrblHq
tD6UB21L7gI7o6XeEz/1CLxAItyw+iwfIIgYFWKcA/onikPWObqoI9kp2+zVZK4aHVMjucsOfiWF
5KIgNftjq6A85TBiJ5v28Xu/EagUKevuJXoZJL+H9Lk4yaOAjInts1W/Vy+UVL+75IGVluDn6rXv
sIUS7gpviZIwXIpy2TJ0pHuyHYlScIbdeJZezfdesP3aZ3t/5JJUvOHWvervEaMoLXGvhEnNrIQK
PEyuKYmsmeYjFeh/cwTYBf7kZ7n8rRGF0qlHBWb7wXpGHi4Pp/RTZt8bugunCM4HD/QlFFaXJgFE
jeK1+kKb/m2dtH3Dzp66xgW5AGoBpb5lXNC4lUiNcFmqwNBY6yPEz1tn5cDZEW816hi+dpkq0DNO
vO/2ovQTHLuv+Ll6rUDG2+oleCqUbdhdwtoOFFuaUpLGftctymPisHKHKSmLvUJ+NtH5/u4gaTrL
Fm+eS4SbDLDXxcHPFn39Wtgy+sNXZy82KHz0oduIptth2nbbCS0CgUbOsGUkCR9Y3p6sMzj2p8or
z6nxtlBG80R1sxSDjXjj9midMUys4CH6qu/ijRrbyycNIH0dbV+iV5ZQCd8yL2vAMn02r9jrAM0g
x2XYH14NYmg31MUvCiM5SVQUP+3Ek9nH+/lJe51+gVspP5TH8jnY9RgaXrHdP3Em/q6T61DUFLRf
1HBvPD6pAp/tG37Rs2QbZyAQWA6Fc7oXzqAjck6F4Jpt4KHUPoF0xJ1+5EgWbbzDBEC6svi2HGCg
71mcUd1I5QeMN9t0JCvpySiFYyeE17uTJswn9v73H0dl7QU1M2tI0bC8cCzJScN8Sc+ITtPcCwYC
r4HWx0gH6H7bGuFToePx7/ataGXGIpGgICM3lCSTZZz/Mnbd78lXi9efP1RDsv8S8akTi9y5m8Hu
f/XnTzt1jX+cU+CDyoT34R+PT2WIxuG4j0UyETtBr//6J1x/vd8WVCNL9Ai4rYVmCD81+90++tuf
/uOR9+fQSqIX/zxb2QQkuKTtTdNMxH9N5NKo3QY13aL7P2G9vsb9R42GvUSIH3fhWW9XvnpR+O0U
Hf78+fC/3+af2yycKf9+ivuN97/JiQLbMtVAmvnPS91v//PrXz9FEDGcf9yTquS11i1T0587cAHz
IvffQQoT81pVOIHX5/7by98/NopQgkyFmcuqDVlAck3nlTVAzGfmrNcablzM3lBZFPTqfJcM9VbT
jMijs09eoFKfQjK6NIC/gK+UJykVWI+Ot1aytj26eTtVVIzOuDJ75BMNwSddx9SuRyZGM+HLTLtT
q8ofltH5c4GOshMpowkWulrlNVKa0VFoWViChWBEpf4zCyokOLklQ8qCihcnpj/kkkTFeFC9YZC2
YoOsIA1AzSkaMtkofc3GZCIaQNuRYIQGT3yq7lqfdJh4yulZWXP2pDK5jeNyyAOWZ1hSimHeJNJW
Tix3Ullb1imB0m8hmUX4buyRzZtmWjuhnVgqJrhwx6zxrCZek4AuEakMqmQwdinhdfkUTXVv9DXq
okTYY5V+rmLhU9SXh4JY4yD8Ggd8DCRrhPjydEu+LE1BvnkKS0coNXBxfXcyeokC6EJRJzA+JuSi
K0/2itQMTFxTaWyOUEeyA6D7uqbMWMRXINarVAo65TgIpyg7j4Hxe+4meBmV/AslyUkMjbcwRcIq
9+Qopd+EaoZj9l2MDXnr5LLR32zRr/Y/UWF+0UYuDr2oDH4pLpEfxbFHvNRCjjdFKLbTnYxMtyte
jTmhVy5BL573iEnAD9BnWYLjFMuPQImuM/wRiMGoo4h1JU0iwXYC8sbLu9RpRoiyeEGWoEHVqMrP
veUP+AjVJQG4Jbu9BgJPNw8hNc+O8ISm+GoR/UlWdpHk5EtltZVNIHEWKXRlQOIVVQ84vQclkX4T
W/3VhmJAs0FltcccD6Ws54jNOlhSQwKi02jRIVpMWLtkg85IZ7GTKTrGpYc6rNTvBZdaE2iPeTe/
5VVDHdTCcTUoGTqj4jfZW7kd9cJhbMvNpJbFFhOdPxENZGtQT0x17VOzsEwSokCiOvlVkq8qG2ta
0Phcmcyuc6eB+RraaTekyXFCD7TSHDatAI8tF7PqDJzrfQFFtKllUyBFkv1kLr9MvVTu2nz5SPH9
2gH0DWRl5PQBTt+gDXxnr0/3KXRIYCJxBSM3MNXfnEmuJHUveIA/u1m/BHSlF9CEziJOz9M0HAaS
cRod+rs55OSZiqfZCG/46PcQLOACWZQ/lFF+nF4aEFAwLMEGJvQyK7mTnTBWn5XeJKdUkz/rb1Gx
fiAwDLu05HBNNWhCYz7ImhTgH+HJrXlm8hqCQ6eRuoZ7cnGJP5Ei4UzqhIfCNzgjfiXGqfsNRFIm
3aa9QWR8Rk3eIMREfTvX4WkZtE+9QL4wYUgV6IgtuUUIbkMuiTGXv5KZ/I9A6S+pWJpOupwRP18k
wueI1gOgoYbBT6CMyXHs34CO0mwUp70GwMiVFLrb0SyZqNGtwsnyn8YInM4amcVN86EJALkN4N2L
4Yc8qBtq5xgdA9tCyNSExZXJQdfb17hnd5HLY2ejAKQMY9HsyMyaIIKXTMo1v9OWcyUILxHX5kqh
AMJgVZ4kiO91LO7McKZXqZNU0icf8yi9DhHyL7npQl+EOLNSxjAnzArloTlyArBASqufgFoe9Fhu
2dGI5zzKWKmO4bX8PTTVr6Cjz6PRgMz3SkTsWK0CA4owsBpy4PS60boyfHS6BPK6JKTjEszx3jL7
j3Kh+6kJlD0Fxp5tkwVUzEBWR1n9oVXtc12MZ475eWnkbc2CduoTuqaC+BqaFL1SCxBafc2XxReq
iugycCFCwcRAQohIgFD8o043pZxUO1R0zBFldJVVJUUanFGRF1MnsYgnkFGYOoI2oOjSRYhMaeeQ
fPQtlGaEuLr7IV4AE3JW70I1/QLz2DmdEn2ZDSA0pMF4ZAO2/IzfWV0CTcV/hSjcno3uhi/qB2TP
fJU6zv4lRK2uWjCn1lkQ2UPp5WT9Uh7sEzdp67d0qkanJR5UuSpUQoQKBUv+W8tl2fmlq7QL6ug9
674IjOFSF+XRLknjw/i0uAj1QcM8COCKwqluz6irV1UpBXWpnNnZBM02GDO6NV3+AsLwC6xqtSGI
izl2rdURcT/kpNeMJYzyeh6fY30hI5PeJLJPMlwQzhFSSL0eATvUpgwwwWQYvliqtIEhQIwlFfOq
owhiou2dqvKqFPS+kOIS7RmMr+IEij4mqK6BY0jkGfCI2NJexUZkxS4WnLU9AQ56kz4Bwvguh8gt
W0JLcDiGFGuJPfQywDsAyVIUBLOuHZWESnrH7jOiIuaWeYLeKMiGXUEKDchmPF8Qto6GEtBuEmkz
4HhFazJlRDtpwSmk5Ej4br4xlBnmP9UpsaVklOeUaAcK+ql5hkMebIhytni39EnAP+GYhdLHmqd4
7Nu69QYVUz+IG5QT8l4MFgbEGHt2HICga8ghjRGHuW1ffRPy+P8tZf93oGfg7KCA/2dL2fV3UbRz
NnwW8f/hK5P/euC/fWWG+i8WPbrKgl1SRFOzsHX9B/i8sqAtSeJuGSWe8nfgs/wvbtJNONGQ2RVF
A+v7H1+Z9S9DggUN6hnUzd1y9v8AfIaubvyTEIyzTVEMSZRVQ2IB8g/kcwaRZMkrcaZNUN3GZFzw
xyY3OLElfm8aZqjlkMte8OJAJxGpaJqy2jKYiE5bZNrWqo3skXE/b6mDLd1IqsTSUaiP13a4DiLJ
mEQiLMC+HuHoPzAHQvMTCOWcIhBDZgRP8pgPukn/EuV/zrovJxDPDZXpcRohK1jSaxGElABjWBcl
EVs8F+5hUxHOchZ1e/VcZ1pwLb+SZoh3DR5+W1t346MVbeMo1KlPMaKkhZrQ7EkRkGNyRmaIRapN
w1eLCCs7EzQgcxYGbtZwyaFvu+ckImAQ1fdsDX7UJcM2lI33KOgbX+paqBjhz9jqfqusAhZKN9lc
WUeGA7w08iTYQpbtga/TQV+BaPkAh74mINsjF4cNehHU7F4LmahvFnNBL80YiYgFFYUJWKfcfIFc
+4nAa21KRXjWjaEmsVVkxzzDoSIeYpcPEcYXXT4B26NunZhMDWp7SpXTOHWGnar0oyPGegXZGp7m
ZSK91jB3U4pPBfdPvVtkEbM14tszkW54oSHBlPpwikO1O0j6Fyvn9KgM6kkRFOOkG3jhpqTt3QZf
mo+ZGo6KXsubYTJSb8XZqPrauJjJcJ0rHFtWN7CqEFUUIYWGvSKJ4TprGPinmWDdMKE+X6EJL5ec
+qnRPulLdRiacdlalbmNaP+ahMiJQrcGCH82ExWgadEvvUUag6bKFPr0mYwtkWZx13anJcuEHRbo
i1aWxtaII/lsQTWaSvXdkPLuEoTVcaqs6oBmaLOmom1BLIGYXEzsK8L8FPQRyhTq+NAsrMO8UL0e
0UFkoYm8oQ+eJ2vMCUDF1057jmVYptge8CIREUc0Uukk0MQM63aT6iooflOecO6VpWPi7/br6FeD
Ub6JV+5A3g6+ZOTkCQq/61QlM3NaVs8wd4Wh8tiZXjQKqPxQmcP06Y9FC/c2GKfKE/VMOvIQFEYd
50mQceCAibGlUsMrTrHFHSe53y1QzjbJYHx0UZRuxalCV1GhmWnrLoSEK77h6qugVFOaVSfEa0b9
aywCHjK1N0svzU3YBh+5MB4JtrotkcQZV8Qn1QzR1OUgNdJUd0VZFDfSoFBQzjC5idjqwjXPGxkW
0VR81Kxq/XLWT+VqOptZMU8FQv3bHIv5NizGB0ugciXV216X2SHMeehncfAUjuQfxxZl2om9taLN
OwkGs1Ej9tIj3G4dYbqVVPzkSDeXFlR5tAQK50vAZsjA+xM2R42oc2QHRLoVLePWXLQH3qzywFH+
ipNxD8hAcgoGJASZxldtkCbBGvuiWNZTIzXHtlGVjW5oGBvhLR269NlKm+MYiL5aLYbd6Uv+sCJ7
hl/pSFl/maiBzqSTR7HIkqTqalieqyO2JxJ3WZbkjQkcNAm1cnxIxVJ5fcGeYsBdk+vqITAp+ebd
JNlTmiKgqtUvVokLe87IK6aBrtnKsQ0COMaabD0VukgBxIg1r0glg8pfPEKrtvuUmmBc41cDQ0T0
DrVtsdTgc4XDGcFFvoVvRAwMjehxibdtjR1l9idbthAmyq21K3McFtYh7cleayZbEBkfNMsH9ipv
G5m4wwDuUk4IoGaO7WZk7eKXBRYdkdS1rJJQluJG64eZOjvkC4C9WrPtpxSCwBBscFsFtl4k1Cfb
3VwX7Pk7rX2BnIYgoXvqNH12ktEMt9LCcLFg9BlqiahhJb/MsvqA+8UbS6pxVfi/2DuPJle57gr/
FZfH5ivgEAeeKIeO6nwnVKcLHPIh8+v9wLXf/vxW2VWee6KS1GpaLcEJe6/1LHqAhRyBK0NViIl6
urySHuxRI2mn7eQdx66hwOfa6ANgGQ7sc0fBYtvTT0KmOlBfFtni1PeJvJlGWnlkKRfXiRM7m8b+
hNClzQxg9nFYf/zM/dR8+2DmWbDXzIzzV+l07hqL3nSCu9npT5oTbCbX/rIy46LbbrVqA7oSyqVk
7UDxror4Y2qAbLVx/tJsWZDj0XYBYYR4ZoWhNk3gQCI7uK3+oXdxtWV1v9cmMojL0jiEhQc+AumL
FkGNsSlHkm1MQKz4XTk5qZEMGOMceSgobU8GEA/DA97d2noN+CG9DqbkQtAap0JDvwUw6IMw42v2
oLTnq6o9aICGVixE9p0OAXfOrSxrIWG4jTsUffooIH1WbK7KbAadj2IrG7xIwX2lcP5lwHOFz0k0
M6J9462KUkU+0BjtwggHo2aSaq/3kD5Mo0GSBSsv9R70wmCL5ZrTzm5gDg1zkD1r2Dntiak4xfMG
TIb7OEP5jEOn2JOIW6ydILxX6MtzM9pC572HjnYsJKfcmNMNioL4V4eX4DrU9K1sUQzEVCnWCl7g
qpq7PL64yfwcdl8yYTI1gBn5Ll9z4/UrODafXkfCr/L2pgzew9F98kffoz1AR87OBgKQqL9V42eC
JXbTiBBNAARY8nM2TZgge0Eu4mRkx9kv8eh92hHO8lY9156275PmDib2S9hNVN+q+laTVwwKwdpw
/XPjyNuAN9jkoHAsJEwAKAnrnXFBiUOY3mw4nzNPGQtIrY5WzG0jSnPwF6w29mkZHOPuaCvUK6FG
Z80b649h5WXYiLXEiU6motNdVixHrHDXmsRMQEm+LbruOcHnhobBYyfCyYU/HnQnwB4J23StS/MY
FsWLalF5KEY3GgTuPjbqJ9/HXy/G5MscKjQemrgt8+5pkugvpJFQ0bSbTT+45jlsgOQR4u1FIdu5
suR7R1stK3RPaXrJ4+gpr6ovtjo7XDjDxg+cfejTE0u9RwtgJQo6dDI6xW7MYCsRcfZZidrFAx7a
gARmpVaZnXM5OdSAA9mddC9/Cj29Fwdm9nBbzJX95aZvbKy0IFO2SdIw4faaw7VZpSj4+uGkyvyf
b5bnnCHo//yAE4Alp0OnQALZO6V/3Xi2V56UziWrhbuxxo0lbVw5MbYobBDzYy7OFMwvNecqq08B
5qrT1DmY3EqsV0Fc0DotH7IEjlZHwhwNQDhkdVj+501S48haHi4/sGfvxvKPaI1J7zCYHSr+7FBZ
DChjkx9ry6j/OFe8+YfLK5ab5RV1W33akiX2z1M/x/hzzJ/DGWXALFmOSXmU1cckHXEquocw1v2j
4wINLzUM3WFOtzALYuu0vMCdRp1MW6Dbi+llsbt4GFxpG81vc3lMcB1eVuasNbyq/KRm647KXNwx
y93lyZ+bvz23HOFvzwVxvclqoQ5/e/7nIR63fC0l/Sb43Hg4I5jH5eyLWcwxYRJVp9KBoQpLiCct
135Oy9Hf9vM3+PO1ytAsTqkO42m1fM3poNTEap8XOUP/nCXowDC385zuhsWhtqAU/3VOLPf+dkCV
EMjkuKCmRU7678+NjsnyZM43y3Nxjc9XuYhFl7ewHCpZzrHlgH/ukorwMkfGYJmf8xRn99VyL5lG
Ptq0ITGnEe0XyfOcM2lkbCbSbzG2zj7zxQflFOkxhA6MElYKBLXL1/bHtvTn/vLZS4fRHK1AsNHz
udG2OK8WD9OPB2sxMvXNdVLCzDInC+OGvjjHlrthBZeZGLu9XWkA7NzmZbmMlhvXlXwL5XxF5XYz
bryYTY1RQpOc0IbwaXARjaPPRTQ/XO7p80OiYpFvLo/9TgK50pttkMMwEmXxplHcO88c3dXAMyN8
5DueXtdaqR7Rh+aKocRs6NRXwT5Bj3ox6ivE/cnFi+29rYJXRZj6ydX6eFuxlIYiWald6QaS3tmp
z62SpCEBo9jL7nMBINUOc4l6cGS6bEUyj5ds5px43BbYzdeeSRPQspETRy0LtMpL5QFH+6dpzGaK
1tmIBC2RMbniZEv9pmpThLYx2BKAgfJoDKwiwkQ7ehT01rVTJ+e+pdJodAEdcbNghgTRvWlcttal
cJJT4CJ3scPyVqfeTnateW6H7q0zZ01KCaQiClW9lamJ2C4ck5PT57+5wh8tJvqjgs8BoCGODq2u
p6hH23GDoD/Km/quqXEcB44TIrUjRcD3grXPrEDnvYtvTMGK0FB0jHr4AtkhAdICl42tZjmffj/9
VhypTC1L6/Xnyb+95k9jNsZh9/O6onbelPLKtRL+tT//LK0c9EbL3anz2l0B5DuYCeDTDP825pvl
4Z8btiVrP02Y52fjpmQ7MyEGpaUTga8vB4qdfovtcoZTap1/N8z88eVA9Qw4X+6p2QWbzMRyZ7j7
+VkwU827mW++PFfNW3wd+Pnyi+382z+H+HmY16gszZmlXi9Y9WQmrI84opb2MqS3EC/GX+3m5V7q
ScQfTn+U1Ho5ocBwDfOlwMnONZISRM8WFIz4/NzPD34eOspHW6LysCSA0/3zkuWnYTK+mzVxIz+v
LevSWhus86DMzvbb+XOByRXvJWTgMtb5Di3Huko1w9sR74Cdcr6BrcUPlu81RG2EVHCejc15XtKF
/WIIARtuhsEuN2NbiJMZkarUqclbd74bbCCXFCtlh+apl6V58Fg42bNnknV5cVru+SVf8d+eswBC
rs3exB5QWLOjn08gn6dfv1/+5QTaN9hduQ2m+yKb06ih+pGjOB17lEjzSGx2/JfLvW5G8KZafwiF
yczglOPe7swDG9dwq7g0kJvHOLGXdzAtA2Ixv7flDareMkGF6Whp5r8+OKO9K0pxI1C3n2Sq1Uev
+zVKMrEJb96XpU7O5DxLmk6sQJF796SVYuJd5keZhM15eTykA1EPBJZTqB/CGMa/jYrJDafxZKVq
OHrJdzMP/ssNKZFWdliyb/VMAw4dyrEgZiE9kZ2Ci36+qRtSqpTLx23MZ9jye8sPWlq6zBzL/CGX
2zZRRIdnnFv/9Kr5GD9/cflby6//j895dcSM9HOE5d7yez/P/Tz8OczP2/t5TlZcrISXAeRz5XPw
c+Tlxe6SSfznvf/8TpSCiSFsavvz1J+XaCbOXMdukBlBRDhNY9udiDBxdqVKYBBzvRejG2/b2fU+
zROaNp99FK+i4mDNDt3lyWIaCKcgKcWS0jlMPY2nCYt+EcKisxTdFH05ZZYzdzlPfm4G17shfAZK
wCTx8/f3ZAQr1Bdph1SV6b+nj4msZ3ay5wUR7M08D5fSZTKBXVTCQ+ZN6Kp76E2HgHWI3WEsMjTA
Lj6WnPw1z0O66WXQ+/kXgJg1J5L04mNkKemC/wnkMZtXoCDB74y08eM1s/eqoddxWo7BLE4ftp/s
Zq+M9FSmUQcRm7ZhE1V/okf/n1X3OJbf//6v719ZnGOkIYTks/ln7pwwLON/TZB8gIsb/cv6XRWo
Ev5ba+E/f/W/WgveP2wO5TqOoxs0HYhU/a/OgvgHJDvPsYTrs5umUfBXlKSw/2HqVGI8UxDhsmDp
/uosmP+gKEvNwrYdOgzCsv4vUZKmMP+ePei7tm7rlstBCZgVOv91+fl+oa5Q//u/Gv/WxmaSKxkX
qGJp9hpBR45q1T5mFhVId3hRfVdfurqq1mroOlJVDPtKjuduAs/Z2o63v3Uzv2CcZOHjVveBqwUb
f/KnPeiDE+ihgZThAK/XeDOqUh063f+EWYVDf0KE7JDUshawFldxXFer3hmKTXjjZal88LF36yoX
T2OQehA9hLYzppZur0PdggjhfaMDtofwhH1EeeHOUnOghNERruLCNGc3Kg8m8NddCRzAzUP7THgk
2T7I81nibQ3e6Irrpdj6bDqPRRCfvIFmndJ7Cigq9Pd5GW+T0fJ3QRNS9OidG1Lmd3Vdpg+ugeIo
64RzqBL0gVqHXi82yjMJ9lQoemr/8WjvzWh48iPcOnkq1ZVm7wH1I2sbTIfmfF+/aWIge1GJfSgl
+RppbN0EjcQMwPkyLwC/VEI4VE4UxKYrTGNfJ60N+5OSouEg2bHi+hWu5tXYadHzzPSUkjKDiCux
Bxh/NDmrAOG5OPd68aFqLNReXeVHIzy6sWE/EliCaYfISUK88fpkUXYVDsGhDczwZFhI6LA7FsP4
PnX1VSYArtr+WWiFsZVBfxG6zA9TahFGraceZPtV2AFS9Z3sQjgFbiuttm770cqOpJqxZCL9eR2E
rn62Ua8kzpieooQQC9nhjNL98gkwXLMTLcymCaHBVVqSZBBB6mq74AqlCSMuMkVSFPudyi11PxW0
m0ooS7pyn4eCSrOwkxZ7gO5eKO9s0g7TV1C14wwY79d+20l0ZnjMnaZYT3FgPwctDhkzEEdThRfa
VWJXpVCUKvBgVZZja3ECwpWqeD2YcbIZI2c6j0AGV1RH75Urkgsf6Ebz53ml7h9LzU/Xtc9mB9Ta
RHiidDZT2VP9TLA8aUkodqH6gnwL7Nd13DuLnI9VId7KzCjfx7UANRB0OZ3mCOW1XpMaYHYOmB/w
hHK0D3mp55vCTW9dJx23SAJCznsHPFs1XmeRq93V3aMT6iXq8OziYWKI2+bB8qHrjwgLKflE59Ig
6agOxCnWehuPhnDvgxJytpmFRyMPD61VqSua1YjqGksco8mY17NA9jw6iAPDJzqNtj432nRfFV1y
mPwEL86X1Irp5AKv4wTKHhwoSyYot/siDL6y1ss2iI90vtccn1KI7SaqwNrKjKgFI57Bgj3bW8uE
GVXm/UEzdONsBmdD++WO/mMVq4q4wk0mK3vPFxX1YI9H6V1pPgziwqg1YHs1nXmVPOmZhVjD969Y
b9+ijixPnmhvB3NIb/N9eOO6zrkgCPUM01tbx6Guk4JnnlpAnltfo+HjR2W/ozN1Coay3SedjLb1
YKrbfhpo5lTImfLoUZnPJIGvM88bNrluxDdh6BqoRbBvGJo7b3IeGYLcu75HzVYL1oJQMNdxQanL
yUbnSs+B0XalIN6eLWME3XQvK0WUWVKg2HCqG1aR7lXR+ME+9ciwG2NCFcit0mjutJesrPqTjJ0I
/AQouT5sxVaTldjQ04z5fMxfBh3kdVol/l6P2q/aSXakoZrQM8FYyDlXr7HUt9uOc+IQiUGNrkVb
MILZHdlTCfE0SntKia/bxQKxC+k8EHsdI0ZQgsyequHdFEkEXEPUbSPh/bb84FmJKJsbPmilNQfT
x8uotTQrPai7QCMD3vdwy0dL92XMLlX+naVN+6RaY4X6ZiOpKx50qJlbC1WbkdC9xKnRhLI7KlK2
txr5wuxI9WHTdSkcfCaByMPR5o7fAfCCfV25+BKMaNo1dfUibSNZx51yNjqv8fP8VSWKkE4KQMSp
DE+5S+gP4QLuqrYDvDyUAno9/5y86tRS/N6Q+/aZGVgtzKQ5tkp2W3eM5LpI060wcJdlWDrozYtV
KzSCVFGoB8bssAtx1Y+UFJJIfy5HXCmFSKjjTgldHHYqO946rsvoWBEKemVZ5Cx5qM5YukExc3RY
NQXTA5jmrVA2dfqwB3CCnAjIaAbcRXuxYjxmNKS3dukDs/NpsI39hz0QwuoIb9j7Tp0dxVS9meH0
4UVpcK8UG2Gru9SwPtA434PRjVFkG1Qvmq5mfyjtzVjwT9RWjC8hZogbuTQV/fxNO2nbPKGjHOAD
7XK02kaCH4TF8lqDuXdKjYbGh+XX2ynFiKbr115nT7cNwbf4RnL94OXyY5rscNMbNgJxCyqM9FFz
UtJ3EWuGtZ3fkOlUrUkAgEWYz50rWowsiuHV2bm0t7S6WeRO+Gldazz4CTrcSagX0TjRwWxiA9ME
6W2yz99HjJRDQy1mmhIc2s40Y0IHzhJOsLQyGWDduXtW3jmODJ8wKR5AQW8Jg52o81hfUOyj60ki
aU6FzeDT/B4zz3jM64NeZK+G28PoI+u4qEBYCpgxU8M5k41g3Aq7vsX+kWoCc8/eDzTtZLTqzXOS
Cj1a2G/8sgfBaQOcdWvX2fvulD0YZnNMAuSUMeP3rrIDyiL8A0J5xr2PBlDmWvw6JkfavMGB1l6C
D8HQd1ZODLfthM1L0lkPXjyACjGi1w61cm7jqEFyaj9CXH9iWMIQHzUvrhF+RVZXr50kqW/cuIUP
wgpmHTaFjl7UwUMAG+qB5mQBMlU1+K0Z8/RKYJGK6uCV7fEvc2yaG4Nmz8aXVw5s8/dOx5xGQiIK
Sse48VAMnqMI1xuFcffdjrzXoAzeAR/2R93KrMe8JdG5CFP3KlKT9di52JAsnevFCDv2Q1V4sR1U
byqi/TmRGU4HTrPWJX3BE1aTi5V13bXoVL4xkbwdnDmTNYi+K63C9eko+UAmSIts1zCOQSugNfZ8
HrZFTrevzOggquhYElD9GxkDQ2N61Zvjd+TpV27klsdqYJNkgwoGWh7u+yjBSxAbwV6NBpVxwvlc
gJVXTn5JMoUxELuHT+3mcelL2b7oPiHXrkunusRejWIk0OtjCREUOcEDHxXVTwCWx5YaL1THCed9
qsKzV8l3Ak+ctay8li/FBnSE1cge4ujRkXfzOqvLEO6k9F1QwGIGyqon5l4EcCFqk4rYgZbcohZj
vNkfg0J5v7wAj0ptTP4D6gyxhXqaX8csVxmrSapOJ2ttxcG3yeS/BqCqbcpcTBuit411ojy5TQoa
QZo7dxpz8VvWJIFEjeUcsly/86AHTvWL1dvqS7T+WwAz8FVH64LVqGSCk/hXJ5tIV7QzRO4+D5TA
gLHCH9Y1O97WaO82gz1Fb8FdLuLrwO2H77AszpEVTW9jLR401/6o/by45KIjXbu9ZjxiBPFEuk+t
6srpvRhcaAkOpO2hj/avdo/HMbNZlWLUKyngGuo7mDe7bh2D/eis8xRl2lbXfhO6Gp0rD9eU1JEA
anQEaH869dZwE2uHrr8HKNA3IBSC+M6xNlkYa89ea51Yx0Wb3iv12yLQyOzuk6/SA7tc90Aji2B4
qdAeV6VGwRJh51vSqeug4u1L19XxndE1hbAYeLiMXd383SMbQJjhNRtayO1JxEm+Y5vwJXKQRI7Z
nvMaRJhe4hEzzfh56Qaw9ZiBiwhgAPa1qPm56S0ogJEFf5UKGT3TIYBGotWbqUh8qA2FTKczFeDn
XC/ctdUNX54dt1tpFiVjIIDZ3gueHV3DPzRXUtoQX8tyw/hMjbW8p9mkb4gYlqcoPnouZ5wpnZvC
6Lo9C7BrBCvQXEq08VY79KflpvdjZL5E3hkFbWYrhqgoyINFqm6RLYJX2Cn6UxKSPpx2ZoYznPZ4
PhJ+qruzV0TNMLSglzkegRI/SSlfDJJ6d21T3Wg1tUzDHjD1JqG1jk2MYX3dnkO3pbwWgRFv7YrK
vN6OJ5NCzKlnbQkVAU6apTsfTQX/MmspofjpFK+6oCHDFl9q7cXs6aZwF5rgfUgzhSg6RveV7To7
EjURJ2DXr1zA1+3WjT6cpEuumq+o80P2D/I2s/GQNzEYyMCoz8WQhmSU2dbV0J1G8nL3gHx9yK5W
dG1oAcqQRB4m25O3HkYdADXgGTOJQdpz4XRM6XMRYeoaEiu+JD08v4pI+pbOdh0l8mLQZi3t6tvX
I/1BkwE2emp/2zQHhJCQDrKJp+5N6zVM/lOORT30XnMTH3WxKPpgN/RckrWs8cqSj9P0onmYpA9k
OfTe5FAcRtVFBz1PX9vUfbOks29K48rto4/IRnieZNaLpq6xqwB4xV2GOKZbm5JJqwum27YZ35rE
3yEnWul9GrL90ARO5+DkzSNbhHnQRzjAxuScwL210psU0GuQFWdiJTeWrY970iv3Kuq6Q45eC+ev
ua9HL6A3QsBMNtFmbtkDEqFEva6tYLREkGzCQScbEYBCYF91WY9Lt63eOzm12Fvti1bTj/Z1inSE
tSXnOHpOsBs4g7jj2r3L2+QlEKVz8hty8Ab9xoLSumFhvxyIAqFxgD97qAI6V3XJxFEKnFbY8Wx3
ejHDzDwHBddxpDy2hV0ToIYuk7U9n35tkvXsgigfIOkgCNQ3j4HSuUqpU4+ZOKRV6pxU76f7JNFu
u34AtkFMKQKWaku6K/Zxk/+p7vACGqkJ4cz34BaM7QMDzz1SftY4GYvILDDjTafYjmxFPwVIvG7h
2ivqx5hRb8HiGkfEIdqpJcDvTIU+OGrNl9ay6VW+S9Jf22psAtWNN4zeLk7cYTPCwgUpxgcJnbRl
1+M9srOyT5aogC2weENkTaSQzfHK0kKEFmK31A18ieM8pvlt/2BN2VvqNLdgrnEe9/24KTTWUaxl
Ho2KNlPuu/1Op3u+QsLwyWoIlgumJhKc7b1u2k/9ALXB77RLHqxBM1/Q0OKhb3qg7eDIJy+90acG
4/MESobp9Vl3RvQTTnQduulX5qEF9WDeQkjdE11isWRH1N7PCeauldALaoe91aFw0PXgye2x0KLd
/O7ztxrVyYNpYkzxn/EThCQnw3fpsKUl9AeRUXjmPo1us7GnB+S4/Ybk72Ob1hsiy42zdJsPozLw
A7Nkmkx3T+v/TobGLxzRdd7aR6vV3xpqgKfCA54zTsjR2lYeCjpQQU04uRTgJo13n4oE/Lxm39Sj
vUXMzi5mrIZ1aH6XWuVf35CP4P8yqZR5JEG2WbvrqYyFXnh2ag+7UD1iPDCbXWGP+ioaQ2sT0tRr
E9HfNgP4E8yH5s4OQIfHmbwyWeqvycgKwSy1jNo1tXNrawMOs0YA+6NtfPVDCvxYzXsAKiOcl845
0EJ3hekNZIMwqtueV0m7eNLLRm4nB7teZk+beijsdY+/bZ0aPp5ZK4xu3ToDfClIUOxaswWMhssv
KbB7aphWVj474IrTGkvHsC2n9A7CPikUxXfFXhcCWniI3Q5DWjrclk8RVr1+qOBaqGdfQ4WTRuld
7adwuONfZqQVK90GfY9nYm9n7lPUMKAVlEIm84brekeG5QmY6XfZcDqYojpbuBLXtuqBCGPJy4LZ
To+kt8MLYZX5u04sTFU5DxXBguuIhmwSYKcxLX1AmNa+j4DhOwTgK1/UtFXxdGVs41zHJjVzunZB
XRFowJoFRG3B/iO2vjwZfVE39CP5MIRZu02E4AtSr4mTvNEu/K6bo6X45oyKvFsXZHdg30c4Ndaq
S9+LyLjuBhogOUKpNOg3BPce3SY4hHr+5anqOBQDQcJwbNCGoA+CPWGxUsbDhRu1a/Sjhbbmik3V
WZfaXQk/n2rPbajkY9yVD14E4Z4RfidZ37A4unCNNGF5n8fdt2NmkmWlgzxquIFDsiJfc61keaHA
dIpN7SMO5tCsFJxlIpH5tGQ2McyHTXgI9G1tVNmOQU2DfSXuVOPU4PYYcTsrYtX6MvnqE9fwNwqQ
J5IqthPgcen1z3VAylE+fMZBAgZNjddaLD60oXqYUPV2Mv7qdOPiTv1G91GmJflbh6MJ6w71IzvJ
N22bvg9aiaa5H76MBkSA2XD58D2wUbmxTMqmbBOOfuwUKzs0noRjw4VPjmFccD3BRSmbt6KyH3t2
AX0hdymDeUq0V91ZoHLQpYGfzzIXPCIptBTlaNloxHMJVCNJia8DqTLUGn9DdXRaNW7sUrZJn206
7isZ1AQ5y73eVfzI06oNms7N6JUflIHvoqOVfRWVwBeoroXqmVh1ODxTT258ao3XRVN9NCZCVKS2
RQ/eAjnYMyoCuF+GX68S1mWNTt2zSL9HC+Z9wBlOviforuwwWvvB8L5U0L9ZnY1UxmD9WOTe1ilz
SKgorcUdAaj03p5z/vcCVZzPOYWjnk4UxhYceFPPF5sQE2sjLAxN/gFBHdfsQETWsdg6LnivwcIb
Xqm6ntMs4QfZ2kMesQsKpPWciCcQ98CRqX8U/PpEDbohmJFi6PC7tBBJl4n/pDRrXGXe9BZ5SODs
QExHIXWE3lRb/D76XefiprFRx1RUtVtwCWbTItKMcv26Kr5H6mBOXm5jEYl93nrawWkv1ZRZRx2v
JDUO2rIJnPB+/kbaS+0P6Tr1ugC/OsEtSR2xK0936RTkINTi26wLWJhSzMmBPu1ijaHXsPGDibzf
q444YiPCizgFwwdqpV85uj8VRyQixtmaXTioTETf3qhOGsXTM1SvNDogZeqQcgYQoqHUyaxGqqgo
S1klV53WgizSJfRMcim3Xk2hREVzhMLYUqoKivEKnv7WTCvybIhhlSly5dotLRijAkp61s6RAjUG
N/nuROSYDHqVrDMahhqn/soeEhBULtp8M7adqyHZiwFonamR6mFnFPjdUxZ7rIEI62o7+ymEdFb1
xJsY73n6WQWdePIiOgSqhtsc6PJcj5ig0dWidijCfJeGqMc0TMlGC4OQhilrDNLHNWFtyc1oN3kn
xa4248sk24JyudUcw4riZxV37NRDyC8B8jtll0jGVHtj307tp14KbLVT4THLkXBkE51uamOx6bvu
cTQB7mraZSpFxcdASQKeQLSN8GcmKIhp7PTIM0ivicsEJENTWcBLWm1jNUm98W0ErCLIn0eqcCoM
H0s/hVCB7yGZkVt2b912DFq+UZl7rJF3emU9GhEqcpPIuGtHRZiKQ6BATWdfylqq44hVfNcm3YeK
wsfGQQ2KFZpxJ6SuWphqq9f1g0eqAKOB725cvIA56ZIjBnGCGTwqQCtZMkOUFOppNHN1kiuFIdqC
vCFE5N9Zeb2ziRZajSGkMs6DK+VPZMA35iEhf4H35f3OpZ+tc8YqZzLybVeRuF0V4zaWL2pO67ZC
B/Mpp2GTh9s2BSioZzBXiGuMff2ZBS5Wv9JNTiY1EVYg6WdbaGglzKcwcatj4rMJs/1MEH40kdGX
QX1IRXHTAa3L0uopC9x6J2wcdfZISEbeE4CRBe9lS1p0bxBB3wlQI+WY7s2UwyYd++2qe6ba3256
wqvr8TSI7Av38KY2C+T6mvNmOfnthLPIKcp9NYNbZTe95jWefIIKHwaXN6Xfey6uSkRkrHh71sO/
TLd/IKHY3vhGD37fpqAQojAnzKHasavApwlrYHA2VkuepwpJyVCjDrI03pEkhQNwqA+G23Lhaxp8
1BEBc4DM6yGgpBMPDNyuZAOnm/C8+gBHpftQiwCXC9fuMPlbypg4YSQZDVzjfm0CE5hAf/sJBQX6
EJeRGNoNlpZ4Vevpe8SL8f78zsYve1TXrh7ACSxp+6EquZjx1vAli29rn43ypszUL9U3nLHpm81y
1xmGK9xSa+q/awzII8UwF/KKIDl+3hsQrsFy5rrJXpyBziFuJdZcevWN5YBtSsYuhXKX2Cd6e28O
/QvdxS16zY0y3ZPmt78nPpLOnlNgU7XRS47Sh4eMcy8WUHSx6ybZFzLqIfTv8Y4Qrze7fPz+ytQd
uq8zGLlz7hV55VOdEBOIFdwJr6u4/lW7yVYV9TOrPGsXt95NO7jXmgNOSuFDW+lG+ti1zWtpB6f5
WMpOrvPCOrNi3TfitQJoRseCzRYkRubW2Or36EjPYXZbufmrj5e2152L39ao9vc4fV5NYrv4JhEZ
bcwx3/+JpHVZpzD6iO0IG9hkiFwNrEwIyNimDFL4nFkS64C6i4mtTkmMbslQGWfGgzdOj3Gdvw4U
Ohp0+IPbXZGAcBZ98ZRaj3xqG67SY6yTpkI/RA3+rd23t/P31WoUdDN5y5+8QXKoF8590NS/+pKq
1iS7GZvMXnvogUCBG9QCHLn9AV+ZXJkpjnyVMTNa1NYRWJMpPlb3Ttq+EIHAx10zA5gXIuhgxNnI
R0GbgxdUZFLQzn6TBNVjx6jua/8+N5ybaoyOyht3TpTuc5bFq76yn+PW3KFEPAVtfl2pVuBT1h6H
XBEEhOJFUqnSXFwMRaTkPk3l86ANX3QV8afXDdbe8E60yQWhN6KttDsMjTpbKX2DWiP9OwmgwnXW
bWWGO9lGX0VKwzWqYCYN8TO154iRkCRL18TL7+iAeW8C6xeFrXM6diYpURStyTPX/XCf9+ahYJec
TZue4dFq70Jn2DacI5oxXseWQfp8dGxl9GhKFt6a2E1o3ZO6PASBtrMThbeOrgtZJUE50FUyNoFH
qnRqtw8BReDZ78CwuwenQN/G16/MIt6iGXmYT/xGk+9FStWDOa3oboi/Wnei2hBq8Iq78QxA5CZN
bJwn3hON9lfSyDbSHs7ssBmuKv2FwBaY3OPvfM4SHrL6fuSSXxkOlrGi67U1WcNnlh5XVWcdTV3t
s9pAwRc8mlQfStYvRWbeDHF8k8vynfb1G2H0B0NCdo3MbO/2n7kFyZS2p6VNG8XCRWNE9RrtYzLq
rzYjlN70nuqIujvFiK8cnuqIOYzMjKPTVM/0MX9NrBXb4JduB/fWVP9OKnwAebJL7OSenjMYEwjB
YP089BV+Lm/1bq8V1aMTgWgGEBr76Yep0wd2xEMexlv8HZ+UYQ4Tpqs2eVeaflFp/ZZx1Wt5edVG
8tUsZ1oE2OQQI1f3H+ydx3bkSpZl/6XneAtaDHpCd4crahUkJ1hkBAMGreXX9zbjy2BWZnV31bwm
WHA4nRF0AAaze8/ZJ/MOpFjfrrRgCRumvGmCEs14ABEW4RfBSXg4Sj30eS7oOsu4rTgnlu//4v8K
ql1sRNfiD3vS6aS5PD8bo7hN50f6S5/R4l83sXnd5dlbXtOM89JDLuLLZJ2vfSgHllZerZZ9bq36
M4FE1Gbj2dGGF4ubykXs7xLIuE3omWb6Xd4lr2VhnvKWCJyUBe6A+5Ab7IejOZdOkmx1io2111yI
pL4WEgkz0kzR++nGWuubyYT7s1rXWmFQfuZ56cenLiI9wJgeKS49tDxTLlY6IpUBLmlZwXRxaTN6
OoZ+seCPigrzFpvCMbovnYnQsQ00j2DjDv3ZreTqq2130CJX78ZZzIYBHPFLUMJokBcL0Uy3UXxr
RG0oapxtCfUrxhkka17XQhMuKVohYosKS8IV4VaRSHIR39hjfgj68tGw/d0oEdOVY130Fcp1vb7J
cbwM3oOVTkdnsRAnUOGPzRdnKa19MVMC8pYHz5XVmAkDidPekJV0lS7mbaA1H4SUHGIcu6JYLyO6
qN26XpMW/VYMyX1VPAbEQV6Q+fZj8d9IpIZLPf8kKohOimFe9112H218KeszmvdpCEdYzFPXvQh7
eQVesyuy4Fn43HIEIuV21/9c8FXZVMFpi+xrTE6EzTGdslqArD0oSOASJCFDA+vpbKCLSRBKTAG1
uIJmdFZdEfW3jzLmSIwYpEVxmiZke97skoajCVgxRhkSRA+g1X4wgCptR894ort1FQCQQx1wYo1z
SOz82R657ac15revZ53yQ211h9JoufwoPDn2LXPez4X3I8PfBcESzsaN2xSPJE/vY+tuXpMfqJUf
XMfBaM1UXYfI1otNVUsLRB1qmqBA7QQ717B/y383W9w73QrOohFXwoAJ3ppIdeQ/WNjGg1c4kDVF
cDnHwz3YyhPLjgOh4U9mYYb9WD17G1xdV45BaEM026xDkBfmjn/WBP1n+UNz0fwYvJjlXvJpdqKH
LexCPq3vBhF6pOxN27wqH3wkJfawbrMi+DA7pKGW5dzr68qTPNiuLOAuCBynMjzLQPb12VqHfep0
IH+6fZf4G9emKKK1FLmZ7PSwSCgwd5l2hXgZ6xd21mmeDq0H6TPCbavbx2jqbhbNu1pi6xiTCp2u
1tF+GQeK2MvjCE10TpaD7w83dvIay1LmVH3ibfyg2np0S3qgAhRojOs0eKJFc4ij/DOy/atIRERH
u+RhkNG4Ru49xvvdNIijX1LBATjBP4B9sMuJF2aIxJW3p4S3GRbvDYWoviWs/CbPofBlE18lFiPA
prax8UpP23q0VTdpD15lRDZAB6rcwCJhbluYr3LIjLv5xS2aEiQjydFad+P6vbUJUr05ZdUhgMgZ
oZq4cjB3Yn8fT7A6FCzhf+Sf/wX5J9G9/3euxJf8c/ueVf2/iT/54N/iz8D9y7Z95Hh+YP0jlPhv
9aeh23/pru1btmyMma7j/lF/2s5fBAvrNIR80/A8zwL28DdXwjb/sn3JlSCv2KCYzKf+O1wJy5Pq
zipf4qo8/vrf/8shMhkRqa6DlIBwgeRUcif+Sf0Z6F3ZR1GjnVMtQcMsonpXco9sBpPa3dxlxy5m
SNYYZVmxSvdpdEKiQP6jdksOpkdDW5cOYWKMR9cLzXHFA3NYMhz4Ns/weLqNh23uJes2QsofteAr
IS4R7FPSjLbzPKxARAojpVwdYL0YgEHXVXHfuTyK124foyigsFRei7ncN41/a8i7g1A652i1BjO7
IZLV51e99R6CoHqif3FNMOtPpntM8eBhDcVytktmRdGMmKS8dDID5KrwrrKAcCHdzO6rPvmwUlgt
oD5rzIiN3t1n9H9AfCYeFBrQF71TUQLNsaTPziWGe4wxydYvJlIttPK3yPO9bs/npArLetyt3XA7
zAhczbwjQMRvt1H1exL8cJInRFjY9tMw2ax/s2fNo7hYWvzNTgQQYuoQNlLbw+lNaF9s/lwNe7f0
E4rVxrxv8uzku85DP1GStrCyY4IMtn6rvfXO+Fg35XuPUop0m27BnpS2RM1ayPtJydxpc/tk6C6C
HSICVh4gDoLIjUvU3hC7V5oHRM6Yn0n2uhqrhliNCZ5kwZ+b8S3gziK/oRxv0btUm9pkiVtjRMr0
I2nw9z1lcX9FKGwMRJQw94W2G0ETN4mjXoBEgPuj7OdnzP9vs9i5odv6YA9x6PI7wmyoaVwkSQtB
SN+CH0pRkcaYOzXtOsJ8BbZ//iDr8VITGgT7HGJnsN7nyX3t/tRn92qq8+nU8yUsdTXfLzMK2GXM
dgG0v+SMqYwcAVL3nHm9FZxrE5fnfpLuXD3LiEpqvKNhY5FFobRrDVgVIhdPgzUBt2ilZc6sz7U3
PmL17gixADK/AtIbPWb2DlnBHSfzYuwyLuXU+FHkM1gCS/Vpsku3arB8k5Nno9YR1BecTlxbowF9
1uNRRV7jS+HXLxnKE8iez7aX/aizGhvmSJAOqp/nrCx/LuOVHpRXZkG2DDGhZDngKjdcD1HXHNZ9
9VBN7v1a+MdK2Lhfaiyysb7tXKIFrDi6dR3aFOW1p8XJlrzNewwLM5leB2fFA+pY7bDTeaRaVXbu
58nYWL2VXX1vOrgw26rkTyz8OOChlZXc0NPyQpOyu0A9Hfn9Jy0ntAx+CZYqRyi7NMVTXXOKkK7u
aPfBubVfG1kA6gW6sxJZy7aG91WO1l3ejzatDI0VF6XzZmzTbbmM26Blluv0NKL0Ei5AgoB1IrPh
a+/7mNawKKUtIl0yajPICD61p6L15GAM2s9/+ftN6Z5plHVrUOTPr31trZ1tMcAh/Hr9T7+u4Fls
13q/rU17OM1Tj+WflGH1Kmv5mnZGQi/eMitw0XNEk6QpgN7ilAw2NpOlkz8kPz2dZWo96E176GKk
PQul4IKcLnxZwUGkcrZPK7AnFqPqSbbD7aH2JquGX5hRI/9zSB1PW/M6mRMSMv78PGuZvz+58CzZ
rg5kHq2SThjpsqutVeaCm/tWOdnUMV2+oX5Ebco4IpKWLqr80Pcn1U9hGcPKjTGajDLboNHDJ79+
E7AE3lEHxiS9j4OxDSF6AHsbSdQe6BVkZWI/ToV2XrBTQXR4Z9nv0fdguPGtV8ompBFDzW8Snyg4
r7k15ORw6mf7jO5rPzR9ep7G6nFaqI8NpjAPrlFeu9K8g0gkpl1TJscUWjvTLvRN6zua1HtU2tRR
KRNSFwsx01D7bkBJFBE6jWV8LBKtArdZydDGVUNWlvun1jObgxlXT52U23qWTu5djeQZR90ux5bW
i/48rNR9KDtg5EensL4wYWf5p72ulq9Tr2yBWs7gF6qsO2amTorg2r03neEBcWCKXyzVhz1j4u2d
RhxEN/pPSRBtCtfLDije3F2t+cURgsFrswyfpRi6e1ePSKUCK2LRfZX4mMe1HJLTSh7vEM2AxOa+
oryX7YpF3BepiEKtg1JeCzfddZ7+MvYsWrK48U9ZwAO3A+kpfg313F6b4q7l6gqngryCamm6EylX
6RZWA2FucQ+VgygR2EAkfMSowoHPiL2LHtuW95kyWosWA8FBvfbHTWqNwXGeyN08KPmS2iCuvxlH
2v/MJorTrCyJfd+Bq4JOSYVpdCJukY470vNG40huhjsHssogLejrAO7DmQNEQtK8pzaRtHal32mY
6vUiPXo1Zj0x01fafMdhEtDg44nkCm1PKmZx7rAoaBoZB7RhTsph3v7ZU8e+X3pr/ayVSIiU7Vs5
vpeSpzs4i2mXMFc4GLkXUWIyyLmRInO7roC6mdgniz6RXFWDVJtySY7fZALHsHzUeJJU8OWuxnDp
uqO/W5KhOTnMCkybBAajifsTRQAsX4bFifnz0hB0QHFOwBj23ZEmuYar9GuXhR2OUvlam+xxl2b1
TztegZa7LO9Tvk+uSL6GPCoBW+WLtxygKW16Kb+qFrwJQTo6JEcydBLmjUlDyF2HcFesy9Aq5VkX
6brlG64PozQXfp9l5WrvpLtR7ak38iX7RJKAIIb64hfrQQEf1IXwzX9QeyvWjA2hzhC/5HlXhna1
UcGe6litSARAWuOwcJsndS2Qq4dOQO0azBsol2jdCw1wZ4cGrz7qyYdiNEQ6qQ9ZTESD+kZX+RWp
TY9xYzeUNGq+j6nvO047Epvn/qDAEN8bTecr/n6p9tSx1X1tqrQn1U9imtV3qi43tYdu1EWthTFJ
XW/fm+9r8PtC9HI6ldxY+1GTAbZx7t9kZbWGvhzu1AYRP+dFG3Hvq9dTUteMT82ngg58nbuve1Qh
EdRuUvYMbRnGoT8nzos1UBX/2TlE4skM3huQquALHtU9+3Xnfu07af2TZHBM0PJkfZ8idcb+5ZhX
BqT95iUVNXkLq7v1K1RVnTv1Wr1jws7ZNTRavwNt+7bjG1CvO+WlTJADHZn2wcBBTnWhbhl1Kwlp
AlZ738eM2Nh7nUnXO65aKmwkP0Gbcbxu3nfGhMBLun3Ve18/II9VscygcQZvS5ukO+GIwJ/5Z+9f
jmltE2815u4Xtu9jv0xYOYRenlDZFYT9BMm6NxUqYpSmZblXBsLYoXl4U6fQUL4UeVrVy8KOeIyq
M1onpXvoUsjw8hZUt2TVCaHv4thgpHQyf0ebERKqAQD86xSu18HUpF+3pOV6FtWllJ6VvCUBULIG
A9O9UzenS7Xw7w+hbrtDct+G6kSXX059ebeqWzZSNvGWEHm+OXrzihQSfPND/ul157s0VXOIgehi
qEH9S2zuF5GiGHsNbWQafjEnpC9Wxeeql2pPbdTgrY5FFTqNsgkO38NlHq1IQNXI+bUL4eK1DGKs
GUS/h8reXsir1iUMraC4I53uszX/A0FQmHG77tRPzAbzo4PaVR9T/vjvlzFIRhICXe1jrGHCfER9
Rt6CNH6POO6IuWHve/OfHSs1rDZfwPuvH/wG4P/Lj8+sVXbFKn6r47n6XBTrZ8exkn38/bH/wj+f
CSgTa2dxOf75H+q59w7XbsJ0zH+6msmU7qoaXQ1h9JN8HJWG9NDHPIDUZux4On0fA+POzWYSnKvT
GdzPU34utIGYNAiAyIHkx+IlYVd9RH34P/s16o1/+kyweDsntS5L+ceL1vphCILd1E99/bqvnx3r
ueKM820Y1pjt1ftqAxOuOX29O672hV5woWigM4iDlTSH2tD1ladbMx076AC7cajK9jD+sUwnwmda
ADh/lXemITezerjXVsqo01dGdlofKjk30FI4NI2aJUDN4JRGxUur285OUQHwWEShX080bQDmRDjo
6NMlUXm5gNoFcM8d+O1nVy99NfKqg3TrgcnJYOhE3upfGzVsq90akBV//NLfYdbtQ9TNvwq7bncK
gaB8bcrCrl7a6omQlk++Z6HNlI50W448ODVKvrYInR9/izqk/iC1iVPDhWSf7/vAmetDJycDQs4S
Evlo9AM6JYFkIylWg8aDQcpheQYiioOHP5fLRvgJY5+QsxTcXt1J7XV9IU4gU1Y5gDq5/upMeH+G
xmEglhu1ZzjjFs/qcOjl0DvLH1V7rWtTb46IOZQDdyKH9mwyuQQNOWKr15OdU1RCVWT3jl4dEjmd
8iTziZRvm1EyeunHdVo3igPwTQRYdSc+SbdVYa34VuXf6TfEMKg9jBsI4NbhKm0cavmmbGJwi8tJ
ldq4A12uMnLgt0gOFJVc/m5dTswq1vIYPyS8yB+iYptigjlNQguFg6dvzacYNbK89RayMBqnmkN1
4QQSuIFsW0KY5G6EgFR2+8jqi0mGdojC0KlnkYwndwcJaCmpee9LRKSWnI0pmoPa4xzxXPg+qI9C
A29G9FIm/4jvTeGnxI52HkX0fxx35BOoj5Gg9F1EicR22nDWtDv120bJSVJ735tYXqm90f0Yitjf
qV9EWj3PLrXrzgVfvJ0C0G5H59DbLMbO0RgPB0Gn1JHx52rTqEtNRm6kWOL0TGZTqDe0CtmC3zfv
kTw16mrzgwI7mHqNZppdgZuGk2u9m6N5LosYzaa6+NQmoUZI7F0Z/6bY1+xMypz8avxfKxquY1ND
FAti2GK6bgP0+X5Ng3c6ZLUP7D3DWpn20Cd96cAF70gzUR1NkoT/nFP+hCYznuhIjac4YqNe/tux
tN1oGLvhq1wC9qluGmTW10PU2hfgV5nXUCgaieXK7Chciykh4FJ7GH28F4keeaEwXXfjB1W59wAb
oo8tmnChtbhrdX+9NYp7yN4efIt6m9fNQ92t/hlJ/+NqR9GhSxAH9pb7ahqLuJRO5xbI0e0At/8y
j0kP9a+YbqdXw6Jb59lA1JZ63BBSqWQs/S4xcI76aJ+o5j77CMyP2ViT+Td69yn6F6owvXUx6t5p
IvLiYk7H6NACbcmiJTk0gD7P9TRejpYbHaaG/iJSxRCX7bxdXe1q8Fh+LF3aHCBsxcAtkNUGc0dr
psuvy8jQdhh6y729cEW7jTscUU0fghhBXdw4DtGe62WaDBql4OXHZAWEsnkT4areBFZfgzxsYuU6
9uZ0Q2WrObcpUl+1B3bzs7OKMXSarr60hJrkEuCbabPYxtQ5SaCUcrehHaWVDv5UDJ1Si1A4Ormd
XIP6o/DJapwEEqCdGKt0y64OKV3kQ4mifh09GkmYv60h8cPFhAwIQBCjTKlP+zhHqE+PaiPMVpZB
YqJLaNpsWo+8YyseLk2/JF+lHsatZZvpBrct+jjfv7LKtgw9GtkXgtqMnSK28Os7p9Ye88Dq9z7Y
E3ynzk1h0WpPqrMVmNOOUut+yOmJ020DRtuLgmCbYGdH46/KACCwGHRNEWc1kfXoIP+4iuokPdjO
8jTroBubtOxxWuEBqImmANUIgt+eW+xLRr5pqawvqf4B4epXVY6/UKwZFzUArd0SHFZIyYDzh6uy
s1GNWBPEFKiel2ue3jeu0e5x4vVhJM3QpTPrd53Nw3IqiaXUS3NbLF0T+jwpNhmd4LGPzYs8cHYj
RfDN3GAVcTQoBxo6cg9w1kUF+RI6YbVexks8XLhM/UNrKaZjvZIgUMwkoU0ohfNDTzKgxRT2ctXS
T92IxcXAPA8PQylbmWCEvaK6siwtpdTEP1w7FsGFiyGu0RAvzGU9jKQWoN1+oJmR+M1n78j5pkWf
k+ga8kd51A7Qy1iJxjzNe5LEzbnYJ1bfA88ldhUn+taqML1EibGzGtLIaDdPEG/9m0gvzoHmZpeN
3x/0nEDSLGs+atQnm4rUi+3/dO/KPumX/1/3zsJG8v/q3j1Chf/sus/P/4B8+frU36073/jLdagb
eKZhq94d3JS/W3eB/pdlOJbnwmzxLElu+dO6s9y/XJ9eCtgCyqKqP/eP1p1l/xX4lgu8OmDBYoGa
/++07kz938AtvhmQ4RHYumG5egBC5j+27ryltTQxOeVRGB4JrHKBpehDk231QF6f1ayrslASEbmC
t15ryBP+no+pt7Vioaqk5mHqtZqWqT21+Z6qlQMqmXmQ6Y20i9T0RhGx9DhmAahef+36Vns084D8
dRdVPzMFdKEs0Dw55VF7ajOoKgP+mCXUGutGlqtOhqoLqt0pqoIVawBH1TQ7s1OKhIYFwb6SmgDI
HNgiJ+3Y2G7M3YdcxvazZ0fi1hqknhcOhrl+PU/MaucCCyWAnnzEiDNNF7NJxp7nludk5UFYdA2u
uoBuGtK2MBPxO4pbYNhz/QSlekIABGz4xrL1VxgO4noxSfoVsxZm9hodBAsQPFaA9us6v+n18Xay
BXa9ZaoIiicccdHaLQ7si3yIZTAFE8MBMZ1uxoTY2Ux24zk598ReBxNkG70UL3VrnZc5TuHpQKiy
K7wlcU43yxqg63b7hAnwhhJHs9JRmJ4yMRKQRaTPMJFnok91aGLhA0T+2E3Iyd0oYFmYY1svZw9p
enGHN5msQtQ5G1urndAPHvzYGJkGmzwODf+lpMlU1y2JxBF61kWHqDHqZI4W6Or1hZjhBP7NpmJd
EE4tQiOtoUyO0oK8pidN3E99+pqzvCuTdcUjgkgLid02Y75M524gUz6wMZkjOpt8DSCyh3Y0dh4K
z7APetIiaE4gfgx2CF9HYyUNyMXAfmX6FOBT4V/h0ZsPtm381krN3ZaJGZyavL61sra5M7OTM7Ye
bSoNwD0epVj37JAmbYuoyrS3pWEMaGbXey/oEEN1yP0XYMBJHsDGpao7t8z5Bmt+NRPQkVmVGIhw
gPuXkfsxyd/iLldZOr8QC9Af6gTtJivptwR7HnRnFp5yTbM+dHlVkPQy3+olbVMmZUghk4mcamH/
jHtJWre8jH44l02U1kdQBiZuwXbfDYioe9OFvAO7v8hxbOqTjGFFHdpEHSFGPo/QeJF63XAWZK27
mZ/RlbKYOrusz8YkxNt0XDH+1a2LSpjGwja6C8zs6PjE1frjuHFb58FMxo98ID90Wau7vpdZMSs6
z4EHLcMagDVzOQqM4gb0JSOqsc3Sy6Vn1d2X7YTTZE421ZyBRHaIs0bN5vJtlC64cYi8BrRz0D91
Y5zRrz22OiZGiuVnfT00tv0rMQfcXFnhHNxKv2QWo7Tu4mJOxgXPWPXB1YH4bADvqSdEm6JhkMS+
BWg12BxrIZ5z9ra0i1+o2MW0Jcj3oTdgQN2LCI44G/qE0n6ZQqOnu1RVcJcdXKKllD6x0tp1WrxP
VqpL9GO0CuUg6KIA7E99VwEYqpflpZsC5ie2Ze4WG6pmgwh5M1hxT/BD3B3BGhSG+5Z56OSIs3T0
LdFSb24XgGKgTA8QfIRPHU5MLbxPJIL9wfUJC62lMNM2baj7WfeD+L3i4FngGeIJP83K4kYrdZTZ
YsI3T/cquDJsYiCX4iIYpUbJKfepjhZeBAHxO+ac7oN2ytHWGb+a5RgXGMpiFXFtIZctBf55bg2w
CoALyhtX/iNVU+xX1KZ74SEBiPQraebcWHPr3A66/SuHilXFKCWS+XYek/4a5cYC+7GNYTc9RHMQ
P3eeg01hSeYDJoNjyzWmD4sbruRpXAhTI0E3AVk/opEnLg0feEbM/Kj/NDNeFXr8HmubNrGZ1GUY
iyTxpsjhY4j7JY40KFmMnJDOyfSBINXnu7iruRqFBaU9SojldZ+tGcnDnCACmOM438wgjpCOyyrR
UGy00ovhe2HNWqcGYStiBIhh1IwbYBV4NsYS2ZUzLe5unPxPe2Z4GQFQHZaA+7w+DkgG3nKXBlHE
k8pvixfH/q0VpGQYxD9t+jzBuEZkelX/9qvSPGXReNBaYzjEU/44F1FKS6Zt92U25lvWBu4tqHGy
hrstUrXouBqMm8OvugE6Eq3WM0WwcTtnhsZMcoLpVAYmqGJvDE2Gqdo2dnG+HD1WXT4rOC0aNiAu
us2EyY1LWJuO5YK7rTCKEbHFBy4Yfo/VO2cEamBU3saxebNYAV3YBmL4ZkC5qWMcpNNTfmC4fp+X
kEzCgvD4GaNTjR1VD04UuzqWETe6R0DhUmZEzZnRa1vp09EXA08ZAWSjEHvHIe7O7kkIyK01P2io
f0gZIVTAsYlOitfiVqObiSnTJr/JlN6iqjuKxaX/2ENDnc+dwS1JaTbatiK9W1hFbjoZ7RaHGnOQ
bb2SqDVZRB8E84zZuylA9aClTVH7VQ1xalZ7U0rkSJWJx6bgWbSaE6gkvSCjo2TQmLLfTjxSWJ2s
nAXngjZJH8xjB3mkPgTjclUPTO99etKE2P0Ai+Ns6gZxku3J+Uv5uwxcDWA6ctpSYLcqeajE3XID
9uuxdbs+zNx0uRw1VKAGMDz6RvZ9bCS7VFudM2XYM+P0deLWcehYzXMLVnK/6O61loaUL+e91ukk
Z7UC+1Cz7uDiaQTzYAVzbfde0wjocVg5l5UZyukLDTryvOPinBr6tVc6D9w5L7oEHoBun/fwqk+B
hFGqTcZEIutSf+eZ97XjI6vCROkI8prt0cHJL6oOzD3RP81UHQuAzadKbixhvtGfTrc6y84Z9OzO
yRjU1yy/E7TBNxga36iGFLsapeEcO9aeEvXMWGc30hfhPOojwHcRLa+6D15tgrKt+QKjIcJ1Exth
+c4ik8AeCbAYM40KdV8U93qWjhDaZR47yOKkdg4shC4oXjZhFPyKWBGie46g5KBzxfUB1Ib5xGHS
tA/G/C5EQnwT96MTKni1q9kWYQ+EghHrwjMrAM3ZNj7WugUGRL4gYksWqSnF2Zpto0LLj2TG684I
GVyO3yl2/q92olmOTUj96d4K0DlMNE7zC7QIGNgpjG4ni6l1Zt2DTqIDJLstqmkMEYUIH/7NTspV
ir4CQ4Glvtu70pVE6IpHbNFBNcio3T6SEEl2ZJtcKYCGZ5njfu7SU+wKJ5xmcTNbcDMWG7kxJZlm
I4BBHyooCKqnSBWsAQ/j35ddjz8yeVjEM3ZetOcDZi7133EDeEhZIo5eUCRhPqKpMAhTF3OUnVCP
kKoCaAlheLLB+M+cMDDzUOvrx6/m+sJMOhxm7YriiXMsBoWZsQn2ZO4eS0i+TvTGziDlsnG0fpcV
LqZOF0+jR6C82xgRNmWExn0yNls96ZBTRQOhCLLLrbp1RfRmdxECPSbLlAHiLTeJbvkkXQKMn+gD
WqbbhSC1RkGlcurI9RuWgTBkz+4PQAJ2K8qGsG/dFz/u9FNHAWgrAgRTbR6vp0rX3Z3nF29FQit1
zdESyOK0xzxKAtchgb814wNRsp9Twngh9ApPhaHtKzM/BY31NLOsz5rsMWk0k7KMRKV0EgmQuu9B
Qp13dUQE0ZkzjwASQ9RE/kHF7WTE+fMaDNhIcMrFRfDCPFAggSJRonSTMKv0ELjD5wj5aUcHPYoz
uG66+N3P+dkYAC3X+mMNBPQY9xbcYLmIwMQeCnJkKcjV7WaolpHZqO5tyqBqLriMsJ0RQ60zB9Nr
SLLlnN1pjdNggh93jq83BCdRwo7yiuT7caw3ddktxyK4bxcXQbrcTPHP3POX4wqeKDSb8tkCC0ra
/WoEe7gr8CwtwDmxaOEhOt3eYuFm4xuj11m/MqMILpyCwcYjaQOiHAVVQu/aYiWYaC6fGgbb0LW2
ol7Gc5I0D+OE5agavPGs+fNmWX3juAwHb821U5f078wenuFmw1J0u7MTgNsbUjtE9KZDMoHAHOgX
6Fia7UBt/TRQE0oaysedM8w7DKbpRV3k5knLKu/oVT9Q1My7nLH866a2p+LObEw8eVJSksrGAtW4
5uTaVbZHoUk+fFwZoTe+eaAIj1FNdbDQtXYTD/llPuMiSl0tYFgxoXUUM3e3D6WLFSFWd+o5F8GC
d7YNYlRkBTy6JLtKoik5LbeFkw+bqefXeVb8WC2Qi/u0F+ehWN1jTxsBuy6+DjctwkB4z7EHX41Q
cEli4yJxmrNbUhRG9Y0Cj397qGH/Dqg644juZtUFz8BGmS/IHoy6zBcBaIaBB+2j++ol5pvI4OrD
arpMTfI5LWsAL7ee85g8WVgOuGNX8qQk6qPVmVJ7DsU+2dDKiEsU9ltR4i03q2LcNv5vRRBRG12X
MszIse6wBXGNyrWrDUz5a5PXw/NYdXM4gYD6OtS4WJgsMdY7tYlcrwWFSvFT1001Sd+tNKS/BS/U
7AxwCs27Y62AFhIU71jORi5Mp98Cuwa+jCfgRGQbesjMrQ4TJQm3sPtQEBm/ybVmDPsfCYMRSi3d
PiVgKr72sslFi9EwWvMcIr7K6UiRKWlflxpeazwpGvyDaSB8CUP81LKstJtbaBVir7uNd1hhDnkN
8WujfO97o47lKS3IWJvrHdRVPlkV0clN03tsd144L1WGfPHOlDi/uIyWnzZ1lc0ii61phc7zonLJ
jNfieC9cnSezpK33DT1FbHik5rW+v0Pc+DLJPiYulpRcTZERK6l/1lT1IYgO1AqKzMdMkbdYpSE4
3alwlC+1keyRRfIpaQhmu2nTrye1QeuL3Hkg0RXFKMNGxTRWKi3VRjI+Lc09qsfa92ET05/DPbQU
eAZ1uVkHIhd6O0AYgoZsSez3iLS+0IjM6bx6XFQpPYzdyjV6ADwvOX3TuXTHoiJmKy13hG82LNVz
rGVgg/CkR2YQMgYQzV0ILPeisG/VptD0D32oHpze64jFNZ6awBp4cEa7pA2AHKbJuWodlBxmX+/b
zkSy6dj7LiXQVWvWK8GVt7EJT95amWFf6qnXXWBnzCjEv87lPWqpcuhRDJRVvBXYdN/tcYBslzvd
OVqjO1G23kNdMzXQ/U0NOmPf0Ra8jYKEcVXkv/pW20fBSHu5HtDY2mu1hTW67ODvVXAOsa0Pwjo7
HlbvDEs32JEKVI/5tuoFkPhgeC27dMQPeFHVqfWjq1PzwsZsj4yB+n6mN3xZJG9PaYdc29fno2M7
n/2QPwq9CA6QwnALWd5eTCzPIoEQeoWkv5blO0GNxs+yQd7lTj8Ws7Aw47mQY1OwfmZsitPkj8hy
4/m6TppfeuATJbaytKx6OF4UdsbzVAVHpze9q1HviXgsFrgp/hRcJvWHQc7Yub6Z88K+ZwViYqQt
gPMmAbRnRsRqWUmrQSy+jWtDMsAGfOtxpSKv6REgNtqzut22TdkcsqiVEW5zdBnb6b0zvS+zyN5M
e4Zt0QNGnK1HQjjf/R95bOC39KHftr1jPIKaIJwNVMeMHpRI9HK57GmChCvZYHtv6YJLURE6lXa9
sYFuuQ1i4FqjmE917Rjbsc6WvWf9bol9O7pOOu1XpiMsQHxtl3fRY7UuzGJ1JhipZ89XTdctOyCU
ALD96SPXku7GKbsfAnn4RgnxlDZsCGJvS9WSeaB8CGuyo7kkGZl6EHJJhsaxgEN9g5VSP+GGX09+
O0Dy0dJHdYi50HK6bfJgoK7FZpHg+3SyGpB1BCjjGGxPo+yn93JDFvE2QPuW+QGuQhBqdBC4AHND
r7C1x0/ZAPupHQFtxZYIlVhLSXgWs71lVY9EU4UcqKJrbbpP/dyARJLCCLVRIkjfbUIgJBBP5ROn
EbedjEpS71tSbNAp8UQpmCsURBluXLNjcq2kukrkpDbmDPGExOiNriMEH1yB5loxtNSkh+4QYFD5
l+dGmqMdNp7VSqdiWeMVwkBga5SHmQvFNYxfRuOLPdS8I15z9B8uwXhmLOOERgqGAWUVjIKUWxbg
3/X/Ye88luPGui39Kh09RwXOgTsY9CR9MpMmaUSKE4SKJcJ7j6fvD1DdXxKrWuo7v1ERrCRFpoE5
Zu+1vuVz8rohsVnluqgOBnaUZbvnhslWwBoYP7S7QcQGMcENKTzUC1bmYH/tRmBPo6lOSkWC8t8s
eiErK8nvAx9Knuhn6hvAjsiLycQ0IjYvVI/DGZtjeCLeFHl5G5W8Vleagi/WnS99b9t5Ngi7sfeu
uVpp4Y45Q2QuNwGIVFq8agpuVbMt+qzb57QwfZVgn0FDQPloBorOQ41/1xrOXdSZiBhjH5yElEdy
eu5jP3qnqIXtTLuKB9wBAVZ0AHjEKxbdUxwB5DJLfzuqNgZmQs2g4hSsKg2XTjhCi1a1GHdV9JSE
xtd2zDI2R5hsej/4wj7+tvWHfezGVHpqr9mRfbOWFBcZHrvdUDJFI7DzVpylWBgHdAkw3DTouVAh
BtqRMANdIRnL1Yj6P+RgO1NJyHINvbAx5gaetTJ7dY7B923ayfkzi13ILMk5JXKalgYf352erd65
iuJtKYf4tnQTanSQ8YmwgXQD1begyLvhlVncxID4mnYew6bp1I4i3jvt9DAIfDAsXgnqCKle1wbW
oNIozvAMKG1qkbilQ7pJpcYFqkJaxRR7hclQbst+RzsDBo5bXtvUShMaioNOTbd3S2TllNGNKn2F
DEgYYeqNKz2htdlMN6Km6Wso6IaN9kCh/2FbevRfCvHS1ZR952Vs1n/R2V2vIonfKJ3CF6jU8r4u
+Nh1STql2aQUnFkOhon/wEYgMq4bmp1UxQMSPQvC6TxmPKQi66xIH23pXzusidFvBNfDfKLL0SzP
TrQechAgpi3fnFJNO6f5lLmJvUogZtH6+WSZtdgGrWnunSa57h1KIa4NGotyM/ZpBeEf1iBTBqmI
gecc60DIAz376yRiNsu0mCB3HfH/8NxGoXPEkP+oVLIT9uhuCsYsZrUKnZRF+k2L1sIYGor5gpRN
gXcbvOEhsex7KWkIhJ3rbXW/307CvrYpxdU1GL4kLaqrtAYtkkI2jj30CxoGMlkJ7CvOTvfg7I42
JvhRKykE9NC4rLij09usTZ9WT+oaLr3cr5rb/GXIAEdMXqx9LU9YGH/2g7ugBZg3+lhUJAZ9neXB
isIJBSwM3mqOvuS1zyI15FrAHCfFJMQ8PJUcLJ1BBfChVr1alfk+vGV0CVeJn11ro26dUz94zqI3
dqoBxbsm3qKubyfA1Lot2bLh8AjxEUwuVStT2wEGKB5rkwvEmR5KS1fsl4yN6ZvZqQ1f87bhTutt
bz3ZL5Hoe8oDBszrEYB6TKJ6C2ewiOFeF/m463pKAmYACsbXDUgHlFlmCraVRlA+XvIo6jYRVCaz
kX+GBtSkskcrE0z5pyylVI6oOl6FArBBW+W7Zg6FjakmZqN4pBNeVuPO97jnitZ89EKX/PiZhJHH
j7FJbp4bTdnGJgnBTl1CciMc6JLgDF/Q2i8sdP2QgNcGnZO1KO8dCiM9q566MfqdnUHlhHMdm7SH
wuIwZXm3UY52D8CveQhM+ZyP7ucsLgaqboG7bxjS68C+wdH17kdoJMbeN1ZY/uYNWkTPKGM2ClhB
RT5q+HqmSjkJaw9CMK+QxW4ySCbase2pG7u4t7a2kcOKyS0s2sL1V0xs0SoJtT9rjMiWhylS1EAs
ZtW1M+DIUxWGK4fAaUt742bfBJXOacyGGYEp2VwH2tqRt0Z66gR3Whk9Ic/AWAwbHhA2zYraF5+c
pCFxmljUSWHyzVB6hMNcwAMgYebVOSace98nO9Y0tzUqySoBPK8bQc3TXJNCTRCniB/KwniXFXZq
WiZcO4AVHPjmXuC2x7RMroNHfG6MhifbyugAlTaHweUpuqAorz2tX9Va8ooXjsVK2DzTRLDWpSFv
I4qD0J20U2nhdTMJ8SKggxVI0tyCFyRio5tSSKG5s5sg7UBQK0ypQZLeVVVgrxsnw3sFEV4ryxz6
ufvWeOCSg6mwr/1oOnbzDVVTI/I0ACcusQJlwXbAKrhFmCdqvHN0bBhcrFlbUQ/sQce2Zg+kO1tl
g6DOPPC2Nj2HIlsDMX2luvlWIvXcmZgrh/7oCFd/DHOHdhAeTGNeJPrGWzg2JxJL5xQ8IiaG9Gjr
swPJ8bfqL2cvshSHRIaFixBYSkZz6i9Y0UDXbxMZfaHDVu7CBuwG1XtrY2rRQ5XHNpDQ+L4bucT0
gYZdxi2NuxKmTlJk+C4zAinsGhqFk1+laRXtVEm8CFLxeycodIISm4q7K2BQdVROsOsqhEIw0Te6
8itnh9EES+04C+JYrpdDemD1+0KGOpemhF9UduI6pMHZJ9kX8y2yEuNGFqBhW7LeKis3jxiO1lPv
2FskCfYqyOp8CxydrE1VvzPGOOtSd9SaFOMTeak0Vhgz9oTXkVA7tVvYG3/CuT05E61gzL1Ue8Bp
eLB5xFw6zDszT9S+geq39xbV3n++OLN6dNFXfv+H5Wffv9WIxEXcOSsQy6wWuDzRF2aL8vUHPSxV
hBIWmVesx8Wdwsz2tzLxh9+vPEn/O02eiuXPl9/54eG3p5ufPp+LCbbk9ljyqKAy3YpJTHTx/kuF
u/zt92/DRZS7iCCXH/7w1N+/Xx59e72xB0HrE5K8G7wIANR/9JqLerJfEryWlxZ2IA7ppONC9uWT
PqH4doA6wtdr3iiKjYe2Ib69zFV+yFhdb4vIfkPcfui657BEH5saZEeMQU6oBd6eEtQPtMDXgLzz
LHCcs5ItMHtJOC6bJdouS9Lax4dLDFqp2OCgtXtdJJeL6nf5Ei0+o+XhNwHw8jCQLsGOy8Nad6Kr
1KLeC7Umn+VMnPIf/n15PmfRbS7/lCyRb/MvLd/aEpHht2davndNYlXQWbNyZg7+9qP5l7+/rW/P
9f37f/udf/uZqTXq6NT7RXpqzUrUfo7oc8zR+CZMXZTPiwZ6+dfvaujv3y4/W55gefT9lz/87Ydv
l99LW8JfIoNzUc3NkQ+q8u+i7B+k5ssPjaJiz/H93/NZyB0uUvTlh8v3yyO7ZPfTqmM/tw6qlkua
fjUPvdxB87c8XP5p+QL0gxKZdvz+5x9eYvnW0BFW/o8K7f9LhUaKp/yVCu3T1yrNs59jx779zd8a
NEf8YTqG4dqGzi7JtQyEZn9r0BzjD9MwkafZprBnndn38DDwEbrgx8q0HFZ5sxLuOz3Cka5AemZZ
yDks0/nvSNAAVPyIjpCuZQnUbLxB0yBbRodS8SM6QomuncJcWQffdt9Uy2wbXibRD6y7QJr+cGDu
vgEp/lfWpnc51jRyx2bkxY8vZiqbhiqfCgmdS06Z/kHs5rVdiSjT90CYC3JlVStZgw0UNkuDOFgS
g/W/2DIcW7aJ+giAR72U2nBMUta3YUdfyMGTmGAwqvq63/QNRN0BYI8ZY29XWfgUKhoxCS1h2zZO
YWKxf5Flj6a+prkWq/UwOGoVWeE599Whr3W51box33ZadffrD+rMwI0fgBzLB7VsXekuZ8rh9P58
VAM7ASZATecA2hmomqpXRqTYPoQW+l6MsiIBtxjKN1NP3tmxH4qhutPDLF033oxBLRoW6emB4uB7
aqbnJOn6jQJxOqt/tnEGkH+0ybMnGY0SPzurKhXPcRtgGt/HLV5EqYxjZ5s1NTtTbvPGQIAWs98D
1a/je597VpqkwuQ60acfyvFBBvi0CAwsGqywE/hBMzyOd2rytptOJci2EZK5MS0Ex29extJmqeGX
h0CJpywEZe1nCCeUGx0iVTMPwAriT8J3EY1wOfo76CKKEoQRb8AgjNNXmI53se6/27GsV/i+HwpC
cWVPNjofi6AoMwbpCwmUyuwXijCzQILI3N+cq/mi+3iuHJPzZLmgU6T94aLU6bsaaYOmKAgoiYjS
e4yM+NVFo9Flg77K4swj2bVtoZ1F1qYraWblVY8s3jrUGvBcr232Ag2FH5Mr7ICdPVSs2Lxeyo0M
e+TYmb21SvUCozlZS5MFso5WikgBPMG2v69Q6tH/bPydGi/iudMTlMt++G5FcJqK0IT75pBJHOVc
92Wnbau+d7eT6f6ZgPi/MqryJQmys5nDWtVCKyLluZ0tiKdUFp/aPrtLcy48MllW8did2XGAAM3u
vHoES0oEeX8cpb2RIrmJPO22lc3ZoumOm9DQSTBrOrxE/AIpGJxFRPGgVpV70QUKDm/EKA209RbU
1cYx0dHU8buq4rm4eZ+6XDG/OU//cpqUY7tCKWWi2v2QcFibBonJTu8eQqPoN9Vs5FG+Ne6ECUhZ
PjRm/PLrF1yoOR8vDJLRDAtYj7L+Ic21OlGnheAVjYEyuW3PwcTp2pxvBkhTzxg+bwxigVGXty/x
yBUcgtoGs0bsD6Ehxyr03ynM+CU42fbzr9/bv12zLmt7rhYUra7BDPXjqC1FnWUoIdyDI0mEywPy
ZnhrzGSEXBE6SccZhHg2pb85B//ysgiVUVI7CsU0etmfX5ZcHgI7ek0daI6+D5Z61AvGAxpP73XZ
elsfNnFcq8dff1Y8fv889Zbkx6TqMU39Y46KfCHdnhv3oDdgwEL/1u/pSwV9cvYKvQN+K7A0dgSe
mU9e7TzGkQnMY5DdOnf0dyFciBRThwiNgI4oSK/tiDSLiEHG02kfhDwN9KH9yEZylUW4kngjybpI
bDSednpnwglChhI+Z5V2yUz7Kus41COK3g3ty23J626TgVZXgvYiAgrKtXlHNQKhrF236zhJj67N
BOAbJ/Jd7FX+ipQV7V8GEc0IQMXjBlyVOdIaW1Vvjf4Uk3q08doeJFrJFtobEizwzmvDZhakEWNw
jPo0LuuIYTGGVaIoXbXWiYZdvInCplsX6bBVc5wCkmIbg/04DzzJMJ3Bf29zuiG0qDltRbnTbFbr
4WBb7HXGR6PLn1ox/y5TK43x8R5YfbIutU6H8EOMuc+N57kcXKs0XuxxQm0xzw4jrbi+LMl5cne6
CkgGwIuZt7TfBlrLtDTT9W+uCGmyZvp50FYz7ooLUZK96kJ9/vlK9CTZURi2h4MPqoaGzy7Kulty
jqe95tW0zd0LXTYQm6K4NgwPI07jXGMuxCNCA3kcWMp326SjuEvXHei10g9C9S21yqjFKsRExFpl
bVGn69sUM5Te+mfSO5/aiL0uOJ9ynaCzqcmGb8nAIakLXWvZaihq30JnbogidB+JUVhbqkdakDQo
3hy8p8Khcj0RKZn7wS5Ix/cms68cGeowstmt68cq6O/dvKdUMaOG8rrZS6Rh1/lk/kUcp7X2vPFx
KDwIx8ra5lxOdbxBCfBg6ME5sbJ7RWrSyh4qKB05gWqFkC9um/Q7aTo7K8U7k7QulcxI21i41ilV
sMTyRYqgQVAGpoWgZVm7CzoNwIWFnjoY94rg0HrKP3s5EtWqtoBS1x5ZeuFDFFHCKakA2J62iTw2
rglVLbvWbsqpPaKrJPWkcS68Li0dkJp+Wx2bVKEJDfoHIyoOsgu3oEdChND9dTVG7QavxtpJOFTm
p6Ynjnsou3vI9u9jCfgprQroXFW7EoWLXsnhfXtRcAlYWK8di1Q7G+RO7EaEzkyAagZidAYP/rgz
DRuO1dyvgd+rUU0yQwoknuEeNZ/FFykCw5ByJfO3uMfHLyzNIKyjIwbTCg6+NMTOFB79L6qdkwjU
RmEuBrvV3aKkD3dgCcndiapNGRlQKSnQcTVwSWAfDbj8zXDXk924Moy0WMdxhKw9lqcqs/RjMU/O
BqJ1lQQNdBVo8rFIX0aLuifolk+TnzxEaElCGg6RHch1GY8ECMDuStvyQAMEWjIwGMfaByYXw0iZ
SXdy+lpA47nsDiXwXa7uvF3L0b24vo3TQese/Lp014WonlJu11UnjEvQOxp1vfhEqOL0JWuv7Jin
YSqx94VnfrJK68aGSr+tBVLUGB0hTlo6cUPJKEgfGuwiyHyLRPk8fMriAc0jbbw+141VnhRPgyxB
G82xH+6QG6u0hfKQyupgIuKAcJ3CKdAw1aG/RnNOnGhGzkg/koPSQUTNw4JgMON2JNip0LQvBNpe
WLQSoxXDkTYkqydQlisyjz9j2Lz3dc5/Wuk48avhCprOUXasUC1WKzlglF3Wag+AsLFKZAyxpp/h
uwzWSRReopmCDLz/vtY62HmtBgtek+epmvEzgru6EdFhjHHLEf302eC2IQEKzLQ3Qo7sI5wFM8I+
BXGXf66MHCAmCJuVncLezUnWWw2J8cVtrryg/atktDlWPfcxLsp9bXk3SVk+ZMo6XnZIIa+LkWAA
Bd4WpsLOjoBYOcGnOO2+otQDWabjWhHFTT2cWrv83JTtI8Ty19i8ivF5lgBTkV6irY1Hh2yJKsP6
6PTPCcLQtvFYdDd7Ky4JWCFibsrQ80QdvfcREU0RpE9V0s3YO/dLTMIf3bjhIXHnpBQHlaaR2isn
7zr0cO4u05S8Bbo/ET2K95qMCTJ4BrHXJER93UY5mSTnLvMe6T6t+yGfbrraR+wlk89RxtEJzE+F
3qfntKL+TBNYX7O0fXYls4kW6fGl0NzsgP64xGldXoDga7uc3QHl1oM2gMiDPkN2W0hrf6Q2KnGL
JGbD8+v9kwIoy+6juy/RjkcmN3OR4yUuzebJcYnobYpbJNfwynBVRH1LGxOJTlnPeQST8+Swv0F8
kQK/HkLGyKkmk4WsmX2tWmAxQbLFz5XNoTBfvPCxqpFs9iODZmBcMhqAs1BiZRNtPVBZFUH06JSM
pFFlA3MCYxsWHt6T3B0pluvbpivJv3ZMB9YB3aRQoYjv+6fCHWFwS9gnWG6uWnEk6JHpdsTrMnCu
4B7+qYWv3OX1lkpltMGs+Kmt3csgmKt9N36qi2pvDmKOFoEcfdHx+RxJGd3HMw/RCIhioIEA3a5r
d3qqn3Xar2vWkSvNbOuVNRkvhWt+VuZKFmnLAo95M+zak2VnV4Xhvxly0yX+W2oCj0tLEjNYTT01
BZ3Yhg7tprD6K+nVz7rmvnlpeLALUOGjp32KbUiQSNTJXlp35RYTygH3wktXjY8pw8tqBJwTOXSs
Ggd2ceduwClyUSVXreu8R3RZV5aqeKNd/ty79MAdW2z7LLjJjeDF819qeUpIdlrpMU7MyHD3oiCc
u4E9tvxtj8MBHHS7q+H9jwO5EYbL0qAXFkQEaz2V8bCGh/sc2L2ks66iVYc7BruviUKwxRvVJruw
J3uN7muyIS8R8B9jboNkvSMN2Uni/iBG8ZzjNCGQ09pKxANb3UTgxxhHLYJmaKjUaajc92F+sUnl
3GqoT4OCPgJBlqux9J8CyXbNiNYi6j83Wk4Ki/NCH8V60apLFOr3WPWrreY02kpqk7tGs826tUrT
z3GukfwebvoxivZ2pzCAFaQPa674GkQUY9vxC/jwu77HOeRQRThqxfDSOP65QRfbZaR5ZBo8Ykt7
GkdhkkLSkLdddHjtZtGwOZkbpoFk0zrmXVycZDOTc1Fiauxcwbh4UOj3C3yHDeDfEhcL0R8aW0SI
jW1dWK5Ou9yAtKXiEQPDpFHXGZBc4JosoV32M6YP8N7y6PsXf9YLphGdGGTSOP9miVun/P2Y0b4A
2lrAOtCLK3vWPjdTfjMO8XQVLCq5NIzmFEExH8sWqDoklBYZf2n5B1PhGVMp/d6kuVnEPzEi2kqh
ul5Ue5jCmDl68i8Ch3ZpHIl9a8jrwsJ6kxkbgPYUvBt5HQGvY9B/4hJn2jVjENuIwVetz2rEQnte
amm8IXXiNKkOcTpoeF+Lv9LhueunlO6vyr5aIrl2gksRsveYRv/O8wbiHxDauk5w1+f1E8kZDyU4
TGrRX6seSClWOKHkF9Xar+YVoNeXuHMbDNL5V5n4d7LR10KCHMsdGmERqFBWGdddazOvt0/YP7+y
hjp15bxMMQMiNiemPophiuiIasS0gqiEwbThVQg0sbaFm76y7xuvFr1PP6c1dk7Ns9q4EVeWxe0q
ScXrNMwMRbFf9K/fqEVwFbdWm39a0ELNjFqJOdFxbZH7wC2qhWiGl/DA5UvWoydGtnLDutvbLVqs
qWUYS3prv4jjK52e6jqcyVxllT9GcfNWN6xVlrO7PFqulXBCGhaOHutsXPp0t2bXahCBslseLQw7
EhvTbRC467pyEV5UamOl05/oZUlWRRQfVvpnP6L603cZeaDePpsLGnoUv4NNeGTDBEAPX5mbWWfZ
+E8oGcP9aLuIKXXrEA7MbhkZLch5/SuChAaStXo2rl3Toh2b0yRYxIV50NAbY7NuGg1OwczaWnL6
yxzxws81zCbCN4EtwPVrba1yOPJFaO2mqn1h18byiDzQrT0hsyBdhX8wGDe3vc32BNzaqmqi986k
IGdZ2tehI6i+qvgAjdRWVjGIFU4fFjcsMa8ctpeV43EjjrSSSvs9nqf1ufS3bBI90vsKu8hXZtoc
VI4YatlyTx3PLUK8kACijoVM1WaYX45csSchxq2ryIybS3hLmUtLSYLXk1cMr6xrY9rnehK9wc9/
NweSepvkaA98vqi6CXQNNoRPnJ5EqbwNG/0+kooaW88vOeOt1tHWhbhp7OnA0TtmPNy2kI2LUKyL
AUJnmxVEpwl8JLYbbGzymZsuZHpmCUfzny6w92BVM2MWeWRlxAcnab+kNvbEsCMujBL5WYZn0FVq
Q2jjqsOktg5QEB0c6qnNlzqf6QNcMcMU2JtyrmPak9ymwa4TVA+qJi22ljVszGoM176uMCfNp1Ih
ccFOpieg8LnH27msiATY5WMNl8ap/vJsKgJZP54KQey611GosKP62VMFGkgqHPByPgmwEGuzJO8v
QoFboS7dJA2zdl+Z29xg0UTNPduk8DChY/CmbK3BCnjM61MruLmX0xMw0oQBeY+2F73CxirgNGSf
pM5UFlEZ7K38NsJntoqhsWw0r7+fTHJNUM9xe8TGjWaoi25ROAlLVtPKVfcaWo7VgINp3XBUnIgq
RmKHn8M2nBN21LerLh6CbSr0Dg49q5N+gPMi9PdpYv0QIGeYCyExUT6rycBN6lFxpP+gY0pSj0lE
Wmw0/xu7tpIL6ghWezkBcBzYUs+VGCe1LlVlviUFtSHXK8B96F9DTb+B509GUrQaA3e3HNIQg8CW
zutcqMSXyjonI4p8Pp15/IW1LblyUxecnXSu42oTJJMa7TsX+LZv4od0GG6inOp8l7OXS0OTSCgd
PEQyTQArU+RUhJBmFBsAM2M+nbjgwUpwXpfidkYxjsp2f2yQeaDX4PDaabbN41bSSMZJU/bRVg4U
hvPCDA801xuKTjFlo9Qih7qfcY/Rq29ShRHauRMUJaoICB3KXU+V8Q41PdNx4JzKXgTbTMsRm3UK
uW+IidHMmoPrPQQ1VrXAm7hpQ4o1FdpxjM4WEvZd0rNTIJvnKNBDV5qFkC19Z1eAuCjzAA3Ff/Z+
3B3jFjpRoqb3VH9q5gvYCiisaW6MfA7lXOWxPZ79cDF1M1Hpl75w9qlBdU6PKCtNVhhRF6JkwYVH
/QLVW3xaejJI8t4pr3Cae/WI1/0mmawLYCMspGJbk1K/dciRlhqSuOUam8yMYE8SfwR5kNy6ldzq
bXmpa5OdQB6/kzzKBo40PoZKAqJSIB6jRTVMyJOUJj6BvdDTck9os7sesC2mek1dTUPUR2rwigiB
Getbv3medz1XcQn6aMrxHuv/s55yUw82YpnELdZoVec6Gqtgv1NH24OMNHI/8wnrr2TSVuuRXDlL
4CIv6PEdIpMCqRv1B40xZR0Ek6D+QKst9ZHUYjb0tj15wvbwpcImwRQLbn08suE/E3KQrXRulJXu
sEoc2ObUJtZN2Wi3vntI8/CYl4dKlyWkz11MtpJfFPmRTsFzaDYXve4P+YxekBF8FRUS9cC2A8UM
+R5Mzlj6gPoCnu7tz5XA9YJ/9cmenINInS+d0t6qBm1VJQh3l6zgSoIWBMvCMAopRVnGumJ/U8jo
uUhwNYTj8OpYRJzUXXzsiG2PU8G+JoO47iYdaWJ2feO58oAk/bGcbcRTeKOXyQ2BSZc2R4SVpOF5
ciMYv0l1cCvdP5W5/adok5fGZ7MYqoRUIR0ZKD6XmHBmzNBTx1xkvYAf8+ec1Rsy6so9JdvolBKc
vNGwgZtNC8jcjfPTMLJMsZtLaFLPXIXtYZywdUjL+OpNslRr3cPaSZ05WHlGPl0tX3y9xMX2/fvK
paxZ0qPX6lydqnKG5Gj+/QxAw8qOZ9ExGUO6QRtP9WStGEuIvGFcWg3T7A/BFg3sza70q+V7N/Bu
CQKcmfEqpbpoZGePhuzUq4xenbPVKRYQ0iFxjPXEhyHaB0lhiKsmjmfH1/ywsHx5tTxavpBWTMeU
uZt00VFeLV+8FphkWSMTaoLY+Paz5R+mIDxT8x+2fkSdsMrVLvKNB781wnOxAa+FClpizpLQJroW
4Sj9SUqmbI3rY8t0ZJ10lxfKmbUBP0ZYov7zxXKJKDUQEBNsX2Yn8l+vlkLw/wRb/A6NY6m5Iv7/
DrZ4/lIHYeY3efYTG+fbn/2tSxDC/sOlhE4h91uwBTX0v3UJQpp/OIZtoOOVCA+yvGqC//O/TfcP
XZemcthb2IKvtIf+S5Ng/UETWEDuEhIVgeDd/XcSLX4WJTD00xERLowEGwoP6J65D/VDnsWUwxbW
6ta+xDqCl6yKx2Pd+MfG13t8fcybKY1lU0lwaS76cLvP6a3Qz16MrnWhSoIpXShfrX6tJfH7D0fy
7p8qBoko44few/LuXPQXtLrhFnCAPjTffGswEydozIuN2b6ccvM6wdI8B8NaxzARl9z07i1BOTbL
qWiT3UxTENsDaMTaZLmiQvh7rJ88cuoCZUVnQOpwyUYnWBkYT29bL0QOh6lsoodn5N6fv3n7Pzfx
/n77ho4MXtkkkFjzwf/h4FZ+E/dVLswL833xuZryiHJ9hDnfKTCaTiZYBgS6dwFNH6P/PPp6c9cw
ccI7D5DVmyG4l+SqbBTBBKCIlEY7QTXiyS2qY5hreO5TL92FsqyOXVffS0fiwEIGmpO4szEK3TnT
uLz85jPNh/x7q3b+TA6dc6Gz5nS5Bj9+JmmEfuZGiXEhwSXDPYY0Eo6MjwHVP7Yya1cOTYJzzPVB
4rEiKCkvtSuykcbzYHr9Hj7YkyKa78Tabwc/T9yY6lGGIWXzKDbv7aRCikdGAo6bZvvrt74Anv7x
1rl3TO4o7qqPrVwQM17rEx96EQWTD9jv+1Hs+7SchfNUHx2/C05EYNJmHudNfDK8FvjnVL9ja9cd
olC4W27fEGLyNOwMVnSrPu5DMiJBOPMRTlokr7XOBwrv1CBYqgyPCsHHGN31U2DCI3GcmvCXMHZn
xVmy49qgfGkGBEvQAuaSJLW+SaW7LcMJgFofBLvSzom/7Yv84BikgVCiIifGP2BFpoqB1rr0GhZb
1J2O5ejfIHpz2XXwJabu1Nnp3iJ7jrA2/XrEfHK0Qq3ZCfJvTfKfcKzk4+ucqbBSffjcaTlsTzJm
tgwVMKB1iNA4eiAr6U13uzzqY4IzI+T5uqHV94aUOesJ75jT0lWl3Lh9b696e7b5mNW6wuGy1QSc
uxFN/XHAn7Bh3ffXCMD+yFr5RWY+Ue+DMukqFQcrravDr8/3LB77x6VqG45l2dIS+j966KpHtzo4
gbzAxDt3TksFSsEe8ZAgL9od5cib3jDJBBnrpyC0yKgmVxm6C0C9SWLbCADJtK62FnE1sVUVl17b
+DFFBsMlT2uq3Gt4M+7zb972zz34b3cY4jUXhQ5DMv//edSwNQSjg1WJy2RhW9Ht4N6P7VtASGxr
7FTtyowcK7KRUWI5Krs2AcOGWvxQu19IL5InWw/fFWjYQ69M41inJACbQbo1SiKExoDqya/frviX
o2wIRAoOUDWGhY9jdEcaZEyJVVxStkd3+oiPfpx3KcmZYGa4GCorN1GmrlRmnsWUxWfhR09hrJrj
r9/IB8nbctwM1OrUiHXejfWR7+aNTsPUxFlqs44iHtbV6jkJIvuch3PzWWs/pR2VWzar4RRf+3Jw
1w3SodvlUI4QS8KxT24qHLqbaWRpTqUokkeSgqjV1Riowkg7c3JYIGbZoRtS5yjD7r6jAn4Ddumq
94SLlgz+TOWUZGNoxChpUfISgZT5TVd+UeB8GMkMQzdZUggHsN7HkYyNVY6+2IMQOYRYpHsCQCgr
ghMyiE2OrPuRfbedq4s2A8cKdA2vkW1ci5GoGUnywq6ImnY/qqk6Bg4btSalZDBpw36iLr0pNcKg
fn1u7H9O5A5UsnnO4D/Hkh9UegT26mASOnmp6kZtZBp2ewZp4NLtW8E+7lZZJu6vJKSc65AQ2jp6
fsIEYB5rGiBtbN0JtnBbMx/ewHOpswjimLZ6/oqGBv+SzknBPhYfkRXf9hPtCml3xlGZz3aD/lAP
DJAvOShLAAHBoa2Nq8AlWznFErcDu0UKpHDSMzjc9Exh1nD9/OTI4T7WpTo3FHy3KqoErTAHvka3
y6gv35SKZCSto4kyEN8JnvMuq33rXYsgaIWFuGitc2VEFCXzSDxgkzGeUsBHKyFzE8AvJvqFK2ob
2lUaVGzR+VCyMrrdr4+7OY8VHy4UBxL7LCWyDJcB5eexJEp8r1WjKy6uWyQTApjufsS/hJeyqg42
/Id7ze36dcj64jyOE3q2fjza+IeQaqbVIdVh77a1eQWHYm9m2k3bUkG1TLQ0ke53x6iEDatyqmn+
Uzu7SQ3l7oqyLUh3IiPdo1R1yEbzwc+IyOhQsNHvs/G8adhH5GkyWnmt8kLHfef118gvdhPBxYXK
kweoPwT3NbAtgjbDOWnjsIycYpuiHDjKHGXCr4+UYLH9jyOF4kmheeJ4WYsy6oe1mjbItrM9U1yw
Rz/j/6Q33gYvccKFWJfC3IDwB4DREyzskXd5skbyeeGk4lEfihMELUQHpCBnhjP+RjW5qCJ/PIe2
TldSsXFAtqwjQ/5wDlNArzRpx5oaj5Gfoj6u75Aa0xWNnwiiU+fK0c6DRpuU2mxFNTbJcJmwF1Y2
tsfl8i2MuDsQpQtvRmrGdaUQ8oVtp59Hz72eZK6tfVKZ9qYstB3Z74BY6ineNG0wbjMDLYmp3/f/
l7DzWm5cia7oF6EKObwyZ1JZMy8oaTSDDDTQSI2v9wLHtq5v2eUXFimRCiTQOH3O3mtbb4PLdVEb
JgKshGsTBdp+aGU+7GHZlNqEPyt3GDTa+FTGXGxVDZSCBGP0YlJfOnI++C0AODq4mGWBpXdkOg//
Jog3hkcPrUShsIyjYE4jAoU8OBb7eENdsuwjzVR3SpAk5CzN1B4VtbrJjN4wNuiKmkUvEBvg0G6W
EG6ipYxQpODpARuVgCjwyiT//9ZfBGv/OlzYLumcUBarGoIe+KX/88Qioy1AH6CiBy0bqkuh4WSx
tdxbOthKlpV2cpz6KwnHduNNyt+3aXIIrDJ+bslA2sMny5ex9+mPDRMYhZ10YXrTtMK3QNlo6BDN
GmZDQ6vaDUhEuUzdz1xG7G0YicARHvRLJRMiTbPsphs/2rY2HrNwfGl7Vz931Q1CEdHDGglcqKG2
cdr8Sjp3i4QCLBy9wPhx6E33qWixPzO1WZip2a9Lew3Nbtz4nNILDH4wihX/Uk+WFamj0RKrvr7i
ipMeuzSNVmP+6CWzezemSpqt5cjblqkP90nEUNpd/MtbvZl9W6NtQu4CXWm52Xj6e8+EzlnYBy8c
LUIXwvBkJHKtZ9iVHfrGWCTJPtUab+vluKCjroZspsO/8EeCxTLzMZiIlVczSPlUusMMAEnfjMFr
dikoJEa+oO3mPO1mIsauAHGwRW1NE8lLrhGaWiyGot96qfRQg6CaiWRKEvpArDwHOuNHZ4TxRd7T
grGzcanzdxT0xr5Dhr+cpB6t3dFEeKupUyCMYt3ItQyoB7Cdjw9MEchxS7v0ou6IkDBw19ZY/Jq6
DFV2E/N/OvZltLuTBrzvmsNCjZqrlcQ1jWoJZMEaLKau7owBbKs1QM1l4fS/U5NMCX2Ql6LP6UqR
zbhqkGS4gEIe7IGjh48335IA9GWkGpS5WIGlGuqlE+r9Je0D69a36U/UcB+lX8abNMvdB1WqBdcM
Y9/77o00+vcG0OgtqYYNQ+Rk1RgcEClmW03IaldnUEecSn7ZOR760ZvSRdPjAKBbydRDn458bFgq
fRxngTJ2lmNFy1xml0Rj6JRCZkcnkAuyyt2b4FTZjSJoz2LF/ifcBmV8QjX12zdohwWNTM85enUu
4JbcxKGkhakSeckbInBJn9v7hl8cTSQdtDOQBoZcb+HIqMUkSWEMhTx3iUdz2/bHB08C0xPY1PuS
f8tNWnX1cyKfUWKJTZLE5aZyAJp5Q4GTVRHH0IfswsgW8HQjuwz5nyrnBAN8FOwMvb4E/M0hJVcV
yfGsrDBadeQXrBJM0igKqMBZkBluapZ7hHvRbWHfwKPMmuYaT5G82jnDi8kyeVtpeh+bXETryrEF
kkaXQ00fX21eddJ0fPNi0vw3oLlxCHZGoHpZZJOt3/K21W9qUsMt3cMlZ5LW8ibhkC8ZSKNiKgJM
nlmcRBfRM0qobJzVsfvRhRATHG/aJe3oXo28p2NbyRlNpDnLyJ/QEXqWWJtN8EuR3pn31s8xhPXa
pxKWwgg7ZeFx5K/HedpvTdFMYWp/e206XoL5xhPglGqfphB7O+9I/i85JGP+pYoouk3t0O41M7xV
fgglZbKfq1KemyaMzkBLgdoGTb8z4ua1IMj8yY3MY6yp6ZLoW4/ew6K3TDShHLafIHK/ELZ422pi
ImO0AUxHAa19YqU0jGY8CuclFuyFMiQgS3KbF3Ywebd7LROlyVWOWnIJveZCPisOAlGE2yjzAOXm
FvVdX8Mjk6m7jlG8HDD2z0pL79ZV48/abTEOjvGTndnr0HHluremdydW9aaovWBhdDUAgN4jgM++
itQDuFgbV9apeNWJdCdNogY8YBAbL4Ne7zIBaF2Xl/Vjs0P9+TtuDWvfNeHNqlAFyaCzmeua4IGn
cT36zJxV4iBVuqd9/OMuu3dgKVsUI+WB3WxNEBXsuHvKx/2hKedgmPtdPw2urMrTxp5pfU7pT/r6
jr/++1hHUR0m0l/CYKwO9ZxDdb8B23xGIgaVac4e6WapyfcNYCcdHOH+r9lwZJVde775dXcd2hZ1
keuF7QoVtTok840XTYr0FyzDrtnvamiFdxtfPJBgaJrFPo00aL2q//j7ZRrlDG6yrZhFB818U1hh
e+gYMNExwXtxd0mSCbXy2NKjA2DW8I+Mi3vKiqYD/Grz+BeRTkj7crhTYQCWxqxgAEHVf4mgvjQu
uge/p1cfAE34i9DOVc4FCMnCyuqN5OiVnCxTw0BVTOrJjFmoCxMNqzYcym500HJitf22wv7r4TQg
W55AzuEmlzP3UWDwl4yCtYHkgjlc5H4zzSCZ74eN0uwd8AswAehf705DrsXicH94vxcNFkn098fE
WmyYGcml5ZXXZjSe0tyO9rg5o1ngq20HFvuVGTM1xHa66txs2pJg+WzY9EFJHpGrPlN4olDVan7L
jKXS1p7xW8eCPgzoLC0d0W9D/OAy810I3/VUg4uoQ3QILrK6etBXOfJtf0irSx48t22TbCIvzNaa
mX8MAXzBIQE2Ys/elh7yQgh320PHvIgFQugYK7dUM24gB0THCIQ3in7FYWj0P1qgfYBkXiWax+kJ
LmCRIU5o0mHdtNGO4bK9inpAE5Q4J4RO5d6piBmvufbntlHvwCmUGopgv+xwmssZkBqRi1L1JxMH
+rxXR3Gca0+uA+4yDlvamdEccmp4JKBbUF5Ro6F8IjW1mDPBkpk2R0gFwryg3QcR5MT7l5Bmg2qf
n3e/d//a93P/vvb//Pb3T3BimoNtjy7s37+zkCypi+9fI2o92QZqPP7jZ2f355h1nzNsnMGFipd8
/3C4MNUaGMXvBlrwBMeG/6JiecIg1wM5Rue2+/tb7t/5ft39T7k/zCJhUvNHKyNSSNobkD55OW5S
RE9HTI3zoIwNkl+1X2kabrVxji3BBoBTIZwNF2GC0Hm+mUyInV2qW0snbVnwlbExVd/ChPbr5Qj9
BnEzov8Ur+ZRh9q9yoKeHYdt0gwT5i+yoNx9oscO5pDaIfkIPteixG+20dr4afB9zuT7t+83Hfug
g+8F2dKsxSwishKQGfOruQo6B9R7JKCk0/b+vPuX7jf3hwVZOruZ2y3nH3L/upPDobvfEzkaSmaj
wer7BVTywPLYLS8Lofydg+Ax9bV2X2Rg5JyGiydCK2mimEdlVEzOLn2PBkQyhUO85byGhJGDTvh+
F8uRnJZS+HdTCd+7f3VwdWzz6ZxNVAmKsK6G13JXWt1v7riq74d3HZZ3D6T7/qI/K7S+H36/7lu1
9f1jRoAg60DOEvxBR5TYeSZNBLCqnAeMXae5Zn9GcJUQZN7AWgz+Oxzvfu/fiXnKIajp+zn/enj/
RjvHOH0/JVKxr5bfj/+3l1AOIG0xmPvGHb2Ov88uCmS/f+9O93i771cCnkSVzSUHMiirvBnu/ib5
3X/L99O+f+k9kfP74f/2vPs07Pu1//jH79/510ugIYE3tc6BJW4N7dPW/vvOjR1kSwAO89skwkm2
T/p8NwQCX+zu74zI+rLYTTrSqMJziEVGaff9id4fBrB5skUBcILP437//uXvp97v3T/3pOqjiSbL
/IK+N7Q5JqiYtlaa7HrdpO4fpkCsZYeImI34XWfYqMGZ1vcjYJzMVL7fJYjBffFhyh6tDdQ1ixFN
uINtbp9JiqfSJHf5ftNIf1Zf/ffj0AHrrMl4ds+44GImhx0GB9f9h97DHTGrRfQlwmOuQXt3iLJI
5miO+7t6/1waCt+NWVfPgl0dTFIqGHP+gKcWPle7vr+B/3r771/7x0ckahea4d93/ftumAm+mgB8
8Lvol6clTLHmBCFVEQCAmQcaS+2VD90YHkfoMIiTnPGxyrIsWgh2XLq/8TXpb7CTeFsATR1SFmaY
djZk0EG6eC3alhDTAN15RSkJ12pqzowgzmNt1m/OTXND6+SXD6HhRHtE6PtIj7wlUT/RoouNz8mQ
9qWu9Gdn6JO92V66TCdTs7Afar8xdzRaPpNNIh11IS49X9sswVzzmBLJullXZu2eky5+nhpt9gDZ
z+lQo2Ou/c+KxWrR5Sn6QuTXay3hWj8mwU/0I8alggG0HG0r3OtKO+ahoDXm6j+D2Hc3vZlOu9Y3
fjhZNCFmThadWWhLEkMxAEz1punKARdgOG7KgQ29ZqsP8rh/lsBjsNzQgdJ1Nk9MmExqg8DdNDJj
h595JlzHatwHxvhrYgBMGrMWQNaW0U0nZ95bydJGqx2B5nKB2qrS+yrDQm102QW7EHXrwtODx7qM
kkdPQqISffrSg0BdMxzOV4YCjmipihCnYnA+zJ6GmWVM0VZGyX7gZLhGFd2qJAbehivqHKT6m6Ns
h0tsGKCOHaMVb/ulBBW3TJryF9EE5bkXI8qtGahXdzcWpPpoT+hc8wTjb+r2e9yOD3agF89dH1mU
RfbnaCr9tcl3+GOrY6V55JtogNp8U207xOXULn26D/1oPRB0vmCAHAASpGfA5/Fr8qxLHwjnSKTi
ogzHbMN06E9R0afMdNw+uiyNpVOjGDkUzIFOReeXrxjcl5qFjbjxP/IoAfljIo4zqggCaL0U7did
MpdFASdPfTOlwp5E4G8ujeAEaWXht9pIWF84reuqv/YKf5RnjOoxiZsdgE2c7E73YLYjLRQLMHtd
+BmhIYnkUEvZ6HGh03zvQhAbgNmUIWZaRgB9823XPmDyw7vf2/4p78Vr1HvG3kZyVfchLkDSYRa6
g0KyCTO8771yjuOg/ex2eWYDyM+CUx7jodALIvUS41PTiCkn9dHh6hopYADEzYdu7ewt19kGN1xj
EyEBLBfiEtDEJq7Sl18FUWqXNDBemd9QwbJD3xjGAB7QqS6EbG10hdrbKpryaDTeUyws81R8TIyc
X9vg0xTqUSVl+GAk9k+rtsdbNIZ4v5U6M8IrLo6XsogFer9vKrSZqpKvDbkST2YNMsBs0pPUQaM1
9KgQU7tnpUHqw1iuDoFOqAbD9Wdfy9eDnkJzLjJUhbJ6hcAp9uxP94gidEK1xhNqZOYXSb8XzE1c
WE+QtbBhmGbKX8cbjHjQ1na5ml5SkTfP2QibkQiWzNpEbiQf0OWThucesLjntIqZihLjTYlELk46
KWj6ia1vGdoA/MOZsoi1SD/50Fa2Vc78oC5VRLavS0YcWj2ToqDJWmdlIT054vx/G3szP9lywpVi
dtNKn+gRktqXr6zQto4UXuOyLMx0hxNwiaYRPmXZLeGxvauBv5zdPrLqpn0nMw8/R5+HZ80rf6u2
fI+Ft+Ep5cYyQ45uvRPHeuy6R6QHT2Zj0k/g4QqBrcW0RWuZxX/OfoVLKfxLF5NHrzztBx4wcWkF
IC+FA1BYbnLI8qk4MXb9ZerVMxay5zZS/iYS3q5ypnNaiPdKay6u04xbnfwgLRh/6G1mrCqkNOs0
aMLVPH40rN96uh9gDH0Y73Bep7MWAxho9sLrjOdE/Uw8y9oDivo5mJ2769L+sXXSPw5Wx92YMzdx
ADfmRbwiIrF5lkyoF0wamn2hHv2k1tf9SBiiDQf7aejpMFolH4Dlyq3HrjV3U+3FMPUdvCMzT83n
2EJDzjjg5NQmliM/8LAqalhi/F4/qkjfV3Gz6R31Ntm1XItIthenLxGeVXWwDrwnfbAbKGwtjf54
RBza+1iB2QEqzYu2Kf0obLEYZZLhhBBbOzvdCk2geDKlT0vLEte4GwrgCUZ3wghQDap58GnXdebw
RCnnrgemB2M+qHdLZliK8xNcp/gJR+Xd40XUrGwEqv8hftGssH/wYGiSU4P8Z3K7h179wrPRfGrS
rVeinhL44xy0dCPJTU9xG3neqJZNH4F5FZl4UC3XND+Hc0lkdMCIgW5CNz30LU6Y+1dCK2qO1lj+
ztIg37l2tyQFwt3qY3kCG6PtJkkNZU5JvJIhJwwR99tE8HvstBcg3MZuMzgD5wXmZlrDWfqicKY1
ZPUslV+k1zbsoHxPBROPoOFmLK8jlv9Dk+RgxCxrKV3z2EkuDJ4r5Eq06st1CJ2pDKwFKvkA/eTt
o3Jetgt60dhSOb8pKim9mmCTtyOte4XooWt34LKKm+e2W4gTlbMffQ3BY09yi67b2lMOoc237T8l
6MlX4aSHTMdpZRMN8yhzvOUyibZ6lU63OMg+ZlvbWfYl2Gfm1If2ATqHOrq1jaARgQxjF7bytret
VRnR78az0NIVNd19X7nDC60VDl+thYOPprWyIpw1rjvXSsMHzXl9m6ds4f16CM52GiAemkzMm9l4
aYaHSPzgV077gXdho4zpPXbJC1V6jN9X6yWTe1JcQpuWacg7A83fQz6dUV5oToNkP4RolmVvUd6G
TPRMAicHU24aV9Ga05ntihAyuA6GcqJSfbft/KUfbIpXWqwwAlqg3aDRk3h8zhxIsFmE/3IYouvY
0P3ENSyWqWZ5S5Szu8FS/pa2MM0VzDi6+8HwzrjokJx5I62iGH5Y0NzWrhP9jnCMLCrmTA/jiE21
blHGB7cx6sGFlPkTRNJ61ScYKKXB8k8Jw1GhJohsVnogxJNBkSevk+HItRuNrwm7ZjrIU/IckjRJ
2C+cQkdN20kF2CNsEmKCr6Qe863ec7q2CIjWEL4vWtY2q1FZ61Ta3ptu/6GqwxloDgA4HYiLYyd+
M8x5dDpT/7K0hEZy4L5x9RKz+XVlAM94ELn3Ek/F9BFHLixUCJccHzU1Y5/5Rztz0bKatbYNPKwM
mjMEe0nesLD0V70uPz2AkQEBoQdSIKeFsieNNlvYnaYoDk7CLa4A4qnrUY+sk7xLdjJjp9FQS5/Y
imO19x40OVdeYb7rwg48huE/THXZ7Nq5XUIwLFM2Q1SbPK/xcY+kPkV2R1sYC1lcDAggUviPYZa6
P4Io/+nPsFknd+vTYPSrYRijo96qeIGfQN+10Bjwzlg3vyz8m1MO29Cjg5EPyZGR4I5WNn0Ve/pR
BwX8CxYDyThmZXS04SrEyQu0beGh7qzHFM3MEqhru6s1vEeVS5wQwypePTKwyyn2IdWNS9hHJ0QJ
9Itt/Czpi/CI1Wl1wp9aT0eIFPg3MQbqkJn6D9z14JINLigeQ1WAhSdKhZa/QGC/98av2jGuc7DR
ABAnLbzwWGfBDRXo1TRothh1uc8mLwPELlc40rxbnVY/hJEdk05oW90wsQxP5L+lTN+2EofJgrIq
RRPRkoVA6G6qtH4fQNRdjZr/h4LHOmoNEIMGbt1+NIa9y7XtCrxr39QDVQW+H1q444crGcDYWpe8
OHp2LXByjmNI2eRKqIMNdvgMGKFfWQ4nvd1ifnUvZYwm289+OkJ5v0sZftjVj8TSx0c3BUTZWT8q
pKVXLxBvZEij4SZUYG0Kqag3BzggqQP5z+iOVTaIdZwg9YtLA2RJzQ6YCwtyy764oMUij4WfWTgt
SKGlWwfGc5+LnaWFBZO2yT+0MTG4vu4/Zqy/uYIPklctnhCFdg5xYbHVRW9uAST7a9S2f+iNP8bx
HEJZeXx8sEVc4ardFBk/KmjXlEfyAINy26TRdNET1AbNeOuzkxcVP2p7MG5mHOC8qWsBAaCarngz
3IWwmnDta/TxrW5RGS3hQ6q9qRYXdebM0eZPbp3bZ6NtsVRERnU24/4hR/mfVW5yDkJ09ALV1CY3
xCEKoA17PtzwuzwzwiQCdTcGNa4hko1NyZDDaZgGYfOo4l6Q00Yxnmnj5bO3mN90s/PB4zJaxCC5
Ibxc8IT9MuaYIQbUp94fdrovp33nVhUs+Iqgh2Qq+ckJyHmOcWSyqywqxH5Ihj/IELexUfPazGba
z7BmMZqMq5ORmlK3jzUWSzLGpxUyHJ3iiPgIF/WoGxbGY7yIXmNfg43tVZdo/KkJhJo+TcgbgugU
vT3X+/tNhtj1XBfqDd4LJoXYLE5T4ewKv2Z/NmO27BQlUu63y9hWxY7tzbPEKddm77KxkUoGBk4y
V4Qbe+aGDwN7kPvYqTJnHH1ondOwfv3P1kCuEV6TaceKL47ZieeR74TcdHJEcCrZj5AMaBarbI5N
zAL/i4n/jsWgO+IneKizzDhGqYsFOFUQsz0+cN3RznZApnhYg5cyRu3RHtRv9tdypynn0xyJD061
kuCxuDIW7ImO0AneGfD5pClAB4bk9lVNYkAbVGobUr7ksetwdnPe7ERfZUzENDmPVgjcJNLCTG3S
UUqbvlBFD95uQLnac4p1HhT1nhawua9bHsaChE2rUvoBrhkGRVI51hJQ8TJl8LFlR9wsiKngAs0e
5FhWuEwAudzcvNBWs9Cma5jdlBA8FwZpNGv0Caiv1hJXBIMI682pvnSs2Z6qhlPLbgyfp3jjmJFH
aT22dDUesiy4aIIuDa78YtPF+nhTOIzbFuguh2myiCLbfnAC7Uh/AYtPWp7z1tpg/LF2rk5MHVvC
eDMJXLAkM+EVofN6MFOtW/a5pJ5H1rWJyqLF8pW84fbKzpgdw6UTte3c4MJcE3vEAymdKAofl5Dm
UWcKVL+k2iyVHXKKqVrtXOmidmtMjJVzgyRv5RfI5/A8iuhmRv01TsLgdWwNJMqlbhy57raLVGBK
Tdgt6ggDD6VtUJLmdrELEAquLVDRa9vp8GoCnijyqt62GRZ3TYlirVkpeBYym7XWfCT063c1MGON
ZAmyPnS6U1BkRGQwKFuWrfGHCDZodrJYT11TX4dhkCs3SQ4TR+lybHwMKi7j82websdhbly0YpcB
NjgJRl4MVzD0MR8im80LhltMQI9Lf4YA3usg3RchtLOLEWlje0a76kAoI+5Q5zYNyO4pom6Ocb1q
daMv3XlDQrR5eimm7m3qYgKIMvNrAJ1RkMm1CO3OfBlYEiE+JM990845bt6llmb9MyDOvLHzX6YZ
ROzHTWjhWkKABioKSF/JglTw4qFzqUhwTGODxhZGjq6kMhcBzYryhvzS2ocNZ0Mu4jXFGB7J1k3X
Hr0H0vBA46ClnLcMQ0ceq+tJEwGd159NUkjxJJhrLyTkvYHrQi+LwfnQlKRY6ord+lyUpIZBoJlg
j8D4kkm7aHbEULJ8JogdhTU8Ww7Ak5AxPwODEGdpihejzQ7hGMuNGfrkZHbhNu0MYhrgVS9layfM
7/SPgArKqRve40y893iUDp1jpo+GxTBEAL9p1PJuSfB9Ni+6DXc7FuS99FH0aUOEZ8z4GLFcXEgw
+lMo2EoWW3I/G5HyxEGxVj2CS9kBUfQn0uobtnpL5igaAOvkEKUyW3rlkJ58XMQqxnpJPN8CF/G0
9eWLlpZzAE6i7RnBW6iZJm/RhmZ7uFueZWF7h6xVlGn4NTe44QwGTvaGM7pEKMmJ2jDLg59nliOj
Kwy5Uap3Rz3zMUiibspvUTvG2LpZZgdl2wC2Y7Gt+vopI8MLEfjZYoS/Q+dNYGhpb/7213T5mAZU
1A0wkCvJIORvanm6mcrwTYlGrKMZd2/nQl6t4cbVKDlp0nu/t2Byb7CXTmwSXPeDDHODGS6CIIJs
ON0me2SI2OsrGWXdVmt+J41DHGcy2Ley77+cwj0GeUiQaaqj1Md7v/RG58mRpbasKwfZxBzm6lbB
Qx8YuBNFM0eTjCFdUgHIXX+w6uSlKCNzRUJxsLSIYlyUwqE46umiDLOEA6r7T1A6oAqjTEd2C8ul
sEaOHUiJV7PTD4myN+PUJFsY3PXKncppo8VhvTO9ivafR2VtWSJ/hFr44vfJYzBG9j6KknFt9xQg
rt4XGz2o7E1VOJdRet1RMETQL3YVwjAQ5GMgsSARgEQDA7QO+dxynegNh1tAKmpaaNg5M65wsLw7
CAge8YudkS3x6lBg9GgcpXDOcdaT7JiF16EkPMGrnI9BnE1SrU5WQR+pSHGfOOkEtauJiFUBrNo2
U73vkiSk5q5+38Xw4eh/lsKVbwt6VbDKHUgD8Ju4vHHCX90BnpL54ozj8GcizU2xY0IcZ/e73vik
4Equ7QQK1GrG/Gz51a13E5qNVQ4MrUKemnE2L+k2L4sBK2xFQIcTGeUjfVuSEBLXW1FNvbRpnUCv
1FAPJI5/QnD0wxaiOdYRHonOs0k1yUMYOjIHBlJLFA/+yOijcU8Eg5OCV6BJAqcXErbEZDtgth9E
8bNiJIFUd7a6V8YyrV1nFaK93UndOE25sM8hsugRp4qtnlQeiz25AtGGthKAsbn1CHsW9Gh7M7OR
Lj04ig1kn/eazfApdbXXPmT+4qP5PEaZuMpkFi8GGhkRTE8JJo8OQ/AoCFU53m9yzeaYk8UjOHYL
5ab9O2aPinAY9dxi0MoPlV6okqtTifX2LUs8dKdYqI0YewNJJs/CDp5yToRjJIM1ScHzWZ3RjCP4
ipCruL2ihJNXU/jbINRz1vi17tN21TDZAE/9Uwe9jn154kImgdFlhX5kyNLu1dRQkACBODho/o1M
O9VwB16SMc0emk9T1tsyqbIXrs7GaQ58XDT1FhxV+qSjrMdPT/ALMlB1DoxmicFUkkOZA4yQzbS9
9xaM5pEtCsm1g0i2U4LCMGb+oftNstO/xliLj3XPap9Z2lPZ8sjsHMzLRnAmInKvVYmH5L4hZ88w
fyZ156+NouGM8jGADz5d3mQ0FwNFrUdowg6PAz2s2LSWmVkvadgkO0XkK0uQEe5QiCAXUgW9pcLH
FeuW5YrNiAtgoH7SpTVuB4NQyNjyHktPba0WrV7lG5eizH6C4kdB0wuSq4F9lQOR7Cl7taOoHH+f
ljQKjaRqj7UWb6vR1K9xWb3yFmAvnyjBlWXcrJh/n2BfavmyKDa1n7rLriT30KIi3qLRbQ6AWUQ8
QtqoXfOkcu1TG3p3W/qCqJWqKTciecV6PO7icFCLluwzGqvJOSyzGKd0355yHyNxOHbFpck+g6pc
Jb5ZfAAkJF4c+QqOn+gssnZYl6aVbhxguEtyJcE+jZg4tMGw3p2e5nDWvmVVHh5yqT1bogXvFbFu
eYDntnVjrOIxmB6asQfeOv4pGcqv+5jdBS0fdXPjML2OGSQdr3xvdCEPFZYxpHnkl/bJ1KORLdsz
bAxz3cNuXADEIgLJOWM6cs5ukP0qojrfV77Srgz7nwJiCpa065rLOCx8nbBcmkFPXHPIaasL7yjN
dShj6Oa4NHd98EjfO3vStD85wcZbZoY9uTZsdQaRnUY6I+dcz1HiRAlHG+i6k5tZ1xRg7RV0cnHJ
5cvfB2bPcYEkGywMgj0CYbwjGZbwi8rBXv91a7M5e07MgYPEiPoTkWXtou/Irx4a3Op3w4U5UEGZ
kh0lo6Jq6+vIG1PXJ7+GkZVJaswJOtJbN9DJ0w39VjGwknHnQvCsSfwQRkMnytzdd4r8C6h+U23n
yZbPN2W9950Wga3rbc1k6pYeMaLs0Wnejel4cyJ2nFH4QIDfeOUvoEL3FWAFM19nYTWu0fxuKz6s
JTWNsUId6p3dqf6YCrJ0xzlKEA6ju7Gb7Ec0ryeeF5LL2mrEF/cp+nQ17tAxaivKSG/Xqxp6YfeQ
l9ZwZm6gbWvCZxlzMHYUksv+EKDZs8WCIRYVa0lZjCQGNlrHxYFml7/Q8F8syjajLJXVUddcmk9c
h+F6oMnyynUaSrJDumAtBbK5vsdvxv+EJrHtt35HQy4ajTkqkuHI8IsGZrZTtoo34VD4S0M0HoRF
5PyW2VonMRhH4kXTK/tkUiS9BCBKDKEHlkaFWTSi4do6xjMN/Z5ONz3WneMN6tkmFOYhYsmKlELU
4qmnQTo8Q098dGXGshdzeZYYa2z7BNGjNJ1SjRFJpXzyyTt0OVholBGbzx6xCi0S3sKGaFRYtHkH
X/x2rczea9TFl3IQSxpxq0xL3J8WHkXPBQTWWaS3GJ1/NObFs/D0bqfzuWm1uWxIYKX4IyesSZNm
ZxKjkudExaDmw0UbO2ikZ/tkQouQIdahiur0RjQS+O6RVq8kRvQgkFsw03Qvwm+T1cSG69S45lvo
/hwjt33lw3pJBn9gXtEMC8fqUBe4I/tOPbY3sW2+9Fb1aZv1cAn9rVkEkv0zGyARBtQfbvE4xRiS
RxLNnU78MD1tPRTJU2EO5Vrr3PY2VcXerlNYX3G+vE/mspxTHdixv2sNxadnJuBsatO4mHZ69NRz
ZyNAV1UesEDm6lrFIwItd/jhQJ05pUG4Mitrp7FTOuX2p4Ycdxt1gE9VRQqa7LwVE8xoqXI3PrYV
dA3NyMLXYkZexrhHSqNlTFxPA1GQRAv5EQrmfLIj2FCW2JbQQoJ2IAqsH27PhPCZR8eOF0X6SulU
rxAzp1yQG0BA7rTzQ4tRieZae7MsXpBKj8cAhs2RtLf1KB3r0A1ZfW4QrGzJSvz0QM4cdZOcn/s9
AJHlcciM16gGNfoX/WD/FwRinEh7mpEOXZrLs6fR2HYx2rYOOgHID2ppmsjG/CRCOd1VjwP2ISbJ
fMxlHyNLTIOZAVviV8gm4z/YO48eubE0a/+VwexZ4KXnYjYRZNiMdMqU2xApKUXvzSX56+e5VHWr
uj6gB4NvOw00EaGsNEFzzfue85yXpYs7YpexsXcxmL25SuZbR/t+s5dVtFc/rNl3hFgPrRU5X3r2
K4kvvjSzOz6bBUBMVwJnHGSzaxzNvZrEYGJfoRjY1+vNmAb5ZGZfkSXaH+BiH63Fh9mjj4B3rnXT
j4GoDShBw886LT8nrPyPtB+o6qJeZ1Je3QNr2wstM9ZfZXpJ4/mzpZcMc4k3B6D92USW2dumj5jj
hfK0TNvbasl4h1IadTnxPiivYRd5yfSS+JlxpyWMlJSh3kb+kAyt3g41xU8xwPSxbR7jTneUXmW4
Tpb1sRTzM/I8P4iz+nuWriVQOy1YDFtc4MndLHCmQT/g3vWtEeDxwsbQm64d7aIrOL87wlTzQDbY
eK2aVbc5jNg1/PpCz/g1xvdOepTnBANdbqqnzA6Du+5+pcF0xn0KePOQKuEydMuGdqDC8IyETTf4
6EL03d6hL6mepNLU9kuV0EtuXsbCa8lKZ5So9AjjOd0paE/LsM/HMt71MwXzzheUFeUQYUvPs7Av
oQuPeW0/EWlToE+1z9kNDWT0avbwPW1G+73voEgBJkxttFrekIa3J92+kLDq3Chlsew3tDDtdePV
K9z3skUXxbx5VGjicuxbVO8eUSEZNd3VtpkHlvqEsEqeJBKEKqHw3E4nU+r6SSu/YXSpj1OdPiQU
ZHc4S/pT3zth78hjPmbud3nq6y6Uqxyfa6N78BLZBZ2tFYEcqX/aOJF2aT6RF537gpW2IR7aabhl
Frblsv5cUlLbYSdyGV+aZmc07nCQEbs8F9HE4ldtePKLAd+LAwJ2jv0ZRV9Z3OZq/D5ngrpklJ/N
xX1tBS2SFjgnWOkMtzjwq3BobAqqtCtZSRuB4/nixgblqYtEBxOl+xKb+r1R9+XjYBsHM5XxrffE
4zImK4Va0skZCJdLQvbkoNLfdQwrOvs/pXmU95rlwmNe++fNTzBY4gWJZn0eBtZFlpV9yLp6IubM
+ThYin/VuAsuFe2HLZkpyiRvQ23x/d0cSWx6dJ32TiHMu2oY3uKuHa7ptCgBqf3L+Px/RJT/gYhi
WLbzb4koD917/K80lD+/5S80FAuLg246nmPDtsc79xcaiu1g2Mdi4zj4HfGz/gOJ4vxhOHzNN03D
wPTs8zf8A4ki/vB93yJZxXMsl6Ki/79ComD1/Rdzn03QC6wO1zZs5iMb4/TfHJd5P665HP30sYq+
EhFPJbpd+4tTUFbp5XJaCoqF9fgxMdvoQvMNGn6XQ7VIf8R6gv09tYDJKp3t74OnsmOjzLybHdZj
JJY8/jYMAMe7Dm1dHDOXRQJkNDwB1ALdA8X8G/nfUIXUoVb57axhDUbUDjATw7IjRB2ynZO4WBzn
6MxwGMlSdA99jiy+6Uugr+Z0jUwizwoteqRbMhwG0/9YeRkATBrDyuTi+EEXy+VxbNv0KfcgfQ/W
vZg9HMl9iXoj787VZH5LnUSpUrVrbEmokMq+AFsZgQ+jXnkBT1pdtlejkvA6xvyxkROwtZq9/VQ1
1Lfs+3zS86uWZNV+6vsfRBh/x5rtXObCW8IaivouLR15wbsloEGiIeqi8VAJaV9ZLtlXn/yai4ml
oESRgWlfDzoLrFXMp9Gyiw0CnOhwDr2iX25vt1eiql7mfMi5ZFyDCrjxaaDQNLVxfM0R2Qar2tdU
E+G1UpS/PoPvOA60KmrRuaqQbh+O9JJuRwpfEU5ySMO4Ll6kmd1tbi6Ajgo/4xk7o8vdC85hANC6
8ZBaGHI165BjULogsDV2emwAQWNLR+CtDotMQOmCi4ERit7XJR0cUuu9ntVkhedHDDVdvtFBBCnd
jnRtzPAusAUusncwytilhDWJs+n/9dT/7Ur8vjp1ioFJ68afpoU5s1miE3KkbCc8stg3i812mGer
C73afqc6pgiKsif5N0NAovw/jnoYfpuAtlebO8gosPJZC3BMfv1lO2wf6G9vU5NA9G6lHN4ZAnuw
1jj0utUi4NfLdTYeZYE7NhXGl82d9Nun9PutQKV1YeNonTyFklfXvFaupe3V78N2M2xvka3Rfrd7
wGjqsdweRtpdeDoSz/zzMd3uDpnZn80yNUM6On+e0+38bYff/2YmzFd5dpHKRhGrTLxiVX4LU4mX
t9i67SsFPtXAa5AppEqyn//zMCu1//aclyzDydzEtEe1NUlDQ5l8OjOjoIcLhWjp3++L/OAsw5PV
93INvRTldwLva6Vq+EZxd7wMU23hlPGA3CnDgekJXAfqsL3dDoavZvO4IQjc/pKJ8iSoeDRTlaOF
GszAm2uQnwY1fYikOVu+ruMlir7qWM0Yg2T0yWN7PdaGHrgp6cmeab5AkaCvsWnItz/KCoc0LS66
eti2fxDqlG8H85+vtrekqYgj2DlIEFyEZUvXjnrjSCjEjQkCi1clzvkAjMEpkU5ruhbTwWKPAIB/
BcGmoYvEd3qgzP45LTGkpVqSXKz1lTObCzKEoM/hPYHvR8TnZeGBP0SJ/bmBb3XtXOvFy8ySTQQn
slVXO8F2vpsdmq+zGtC2L0xpVrafkRC350W2jrgXMntZlmHliabgk69PvQ+0rcbVFcI/uM/W+Rvt
R7o9GtJjnRQgyjk7NdOxZYl+pL4ozmvbiENL59CIug+Fp6d4msePutWefE+ae6Py38jCsYNVlk/+
AX9kcUnhhrOtLA5Vy3/RpsMpRkqANBTabL8gOvPc6ujN85cZw42YqWtYRNGbSAOCXhFt5mYNCkPd
CvP8YHZ5RXSt/oVYIfpdgugMdJL3qVHHh5rorAs6U1aZU9ofKcMC24obK+wWJw4qY3rIk+quwNHL
EDGldxbGavo3pR2XGM/tvW406zW1tWDOrfS8DMZNtPMHD8vcXtqQb9nb+HAcRiNcRuY325tPrS2v
awYzGuwDeh46W1c/Xz6Sh1Htl0yjqJdUPyjF0/j3xu+ajlgM36cbmh41WIwGRARMGK812nP+9Ipe
HdNgRuMp84ZzvMjpAMZd7JqCoGhHSx5ME0WK29vluQJBg4xlFxcrlquyJDpKgeftBkKrYQ2kyddX
rfOJVSBhYm/PlIn7Ue0GyPUO7XTELy4f6jgzQttCRGdaOV1RMFLeDLxpsuF+jia1kSLzBGN4DbzR
Ms2DaY6qmZe/o13Tj7HPfp9NPnm18gUmLjBTU6PrZbrhTJYYamOUUHRZAnxR48nISKBoG34oKaqP
w0p/hAs/X40q1+7nJeGb4x8JW/97r2DL0EbNeEQN/zqj6A5zl461qK2vddbAbly1S2USJJ04Q/y4
YM42B0+HeQzhQevgfDg5dHvp9fuxnOzdpMIJZNaRZGWRGxaXtEe9Udy8xm7wy0GOF6yTvhUOyEyE
aFiwTAjuBuI6+D+QI7x9gtDGB65C9xh5KWVSPf2RxxAgZBmtgL+126iaJfTEsWt7TNEzD9BUJV/6
EomJviJDm5oWiifsXsZZ5My5g/BhXH64NLJ3kyG0UKCLs9YfojIf3TJ6qhr3lhecU0evvw5+/wVF
IcVj/ybr8mK5PLeU0InizGIoUIl3Mgr3xOISKXrO05kkiUsk0HjXl8J+RfKkHZY62uHm1c5O1bzm
S3YebRqrGC4PDsqloNCzg5FlbSBJ6KhHK/lYE/RHIi7TiR6LwNNt7X4dQuDh2dFdHJ5JgdQrkXoR
0rzc6+MyPvorm83Jpy0vJvk9rogAynG5I960EWWdE0d8UnF6QaNZX2anwqpMD9yB/ZCSDgEF5Gfe
ufZT1b10C514P55D4uPyc5c7S8C6FL1APfHnkiWOjBJCi52XYQN0X0MBbuT+B/7QxzTFJtlrsr1l
ZgJmNIYi5bxni/l5bWKlgdLvTD3yQkufun1sNkGaWPejYG05OWQ/DOWokZOna7cyksCLi/QKY+en
CmABG6Anh7pwkLkIou1M4tbW0mhRQrvfZjt6yDS/Pcx6e0ujFcHxhFoDjtjdMM5gS/uUfkL+hKj8
udOLnHCC4YXChNknD+RDd9fEIerepXwS21hG8JKIXS567Eo5hdDOk1j5BioEYKpE2DYdK7C5R/Oz
Qgl4oAEEUcGhzkB1VaDLKI5mPmo3ahlvtv0VqUJ07aK2UoHnTEU89UNLPEQJIUC6LGV0Amn3gpV3
1X+bxrzA2qu9rRUMgxFtepyyEl8tygQJEYyu/ynxkLaMac/+AQ9zk8jxNDb6VZtzNwBG4oa51v6o
VnymnAisxtkDjd2d35CfuNK6LjT4IZl9gwANBoLuCQVVrNV5O0O7npfALGL/Ms3U583G2xnM2NcF
FwPD03jPXBqj9nrsvJYI8wiFqgF6G23iupcOQpNST6HNpeSvFPoU5niLSf5hgbb5jW21Htneb6/i
nK9sbyVe5V6Zlsk6ogKkDqxNm1+vtrdMidVB4nyeNwt0SZlwKit7pyuDdKYWUdtBqrXR397WymYd
zxfiGAuEYhiwW5zYptnp5EYgze1kn17d0fVQfKeYi9RSopliha/FDgoGoiO0J35FCvVqKvO3pmzg
YP5Z3IimO4Br/R4LBEepOqza+Och21zlnjKYV1wltHz9BXRQFhjEzezKhHJapVzphToIe8qPEL/v
Nn4+8JS3XFnaTYyGWKmm4y+sPr732MUAXxJnYdZQwxzli2ePgU1et4fAVtZ5TSeK2MNNvyhbPdw0
CAwixWw/6ZdRSGz4/zwMalVuxKWrtnW3Df6/HRq1Hi6bClM/qLldDD8JNgfu/8GyF5KX1Xu0B8sh
LxV8y2tYJbKjAQ/Dyy3kIVOr8u2t2Hj+9EtY2UvasfreUC8ZuxJ9r7MwHOWxUKEzS69fo9QSH2yz
/hgVMIeYRQRPmR7f4kkVLkvrxYojAkO8R62sublroRFDkv4YE5MUZ0kO+YLf8OAppESk4BKeOkTw
JtYCBklhgxLQZKmHomN/tCajj/NuEr+UDmnF8kk439N4oS1JL5NCLdB/W90iSYoSCu8OAIxpOUXE
b4SVYmMoSAbuokuhsBmVAmhMCqUB1ZdwL0eC1+iMt5ktlyv7+vmOqaH5oKFHLLXukxiy+MVBRr8b
CAwI2I0Td4VW+nWKHHSIZAMJa/q5FFF9G8SAClgxP3JF/9AVB8SyJx5pVwAIURgYFO2sP/V6RPqJ
sYmAFsZVhkwnFUCASxilQYpaHJEsBWwIKE8ztXH8jvdcCP9UE3X+aIl3s+/ye6ulY0sNXSaNE5hV
pvgmRQNA1SkPZe/Wh97HctgSg/GQrYk8CIdqaS7GoK/n+akc8W6jYLpNsmT/zw2zgzI9oHei4zy6
c6jra3nVYmR3yMCCiFbYva8gLdAyelq4E/P5nFJldRIPLGj3buMWjP04Orp74AHDbQBFc5oX67FP
vfpqFhKjtCLFlCBjLMWOsRRFJqaS7CiuTKMIM4wK514xZxZFn7EVh8YBSNMaa3HIjLw+aQRZaFMC
ob9FSbqkE0+5WB6l7352PesxGWeBEGCmC2zbT9kMWxM901uHMAxQn/k4LC3tKavBAlthWdFNyDSj
9SMd1uJYwwzbLeyxnlACMx8SO0BI0Xpk+XA/iQr9IpCeBVhPpag9i+L3SBOSD/EbgpHNw1tiivaB
nqUD9WdISf4E+nSfGdpVV2QgC0TQYJoOYihCZBIvy+4JAYn3FQjSp7wlN2tikpYc2DUvd+5sXHRF
Iprote1XRSfqoBQpWhFq2nZXKIJRMsIyGhXVKNn4Rop05CnmUafoR4niIKGLTR9SVvCVYiT1OCeg
ENEUXBQrIGfDivafDg9wJUwbFHDz4Q6lsZZHJETpzy1VmtOguExtTPkcKD53JsymCvzJjusWCsVz
MgA7JYrwBLQIsZeCPoke1vAs7zoFhdpesUVRSQqZHjhOVx0LdtQK6Nuw74EjJBcflYIyTJEDuRTP
YOSAEESQqCafGpCm6FRMRgKbHcAqRa5Ct5zscAvIQ7ao0KYp1FsMIYbjX6yydT7kBPg+i3jefWpz
nIBD/b3wkATmao+jxdnD6D/Mg9RvuphekznSn/Xqy4gd6xFAy6GdSv1+cuooZHTN91X3TegqLsLp
hkPl624CVhx7iuJuGgQ+B7MUxQMOmvLBa5KcHvw3qYPymgezOydEAr00a3zRitY7tx0/osjqH1Lg
fvScPRG/OLO6AV027ZR7nRJ2pmrZiapq15S30Xqad76qePtjZwWZsLmq+HJDah3jiW7Zj1HVykdV
Ndcpn+eqjm5TUB9VZV2oGjtthZdtoO0pv8covuDkU5EXqjYPx/M4qwygoer2uqrfE6LMjaBq+lh9
Hy1V5UdYeCCBrXxEJn/PbPSlVx2BitaAq3oEKc2CRHUNRtU/sFUnYVE9BXABGiFUMygQ139loCnO
Au0wW+DvdBOK26K6E4PqU0SqY3GGTNniU6GPUUvjYnjJeCi8nrQw3cMIyBjJHfM5V32QjoZIqjoj
cHbFMVPdEqrGpIGWmiCGMy8DX3VVGtors+qzqGrqfCpU92WgDTPQjuGZ6k+p6tBIWjXcw/Uxrr5Z
qocz0szBvCUus/jGEkOectXvwVJOl1R1gFQvqFJdIfR0e5BD87GiYeTTOMpYtr9arO5H1VNKVHdJ
2Nhf6DbBZ3nLVP8Jxw4Pj+pJWao7Nag+VX4j4vcM9qK4n1Qfi+X1RBQJva1Udbk0HT2NZ/g/+xXh
feUMA0vdJN27DvHCsUaISYTfOxxF9dKaePzWBfpEInN2tIZ3GEoH8FuKN7c3WMCuDqt5IObNpZWd
iVzVuN+WYrpq3VWqiTfSzRtUWy9RDT6fTl/LOI2/r8KOQBMQ4bJExEdjkKnsDhhyfGfL+Zqr5iFS
3QA6THu2VWPRocO4qlajQc+RqD/Vxy6+z93i08yeCEQ1PhYOaU6mZl39bBwuyQbvAuXtosYlniSL
XkZ9nINEvllyTa6yaBmfFgUEzdPyYVobpKO+dfPLhUU9QpwJBWmgC0Acrg/FvO5uogeVVbssfKPp
YOMo/hCbLsG6BEeQqoZhyHensO6jdJ+kRXJf2Ky9XWvNDz7b1zbVd50A7jo25c9Oz+KMoBb5ZnfN
c5oj/7RbwBSpE8FXnqOXdclxkguN3EIrS24+0ocQK/DdmK5RqLtacl5Z/uzT1GfXanxgJ/VzWvX5
DkkM24w66/d1bfwE1kDZxEDculYhLvwUHjHpeYlXi9AcKHSMBobdxkrJKxw1eGodTjvhVa+drs8P
oxk9ONbbkGXjJ4veOiytooOm3n8nxDYRO0bJezAqVKIq275W/XLAYzE9IcNe9hrcKEYYKzqiAEAc
03SUP3vxXDHRxW3p38VT8mkpfNaIrZ2i9uPgRogSSjIh+slCMMI8o9/YHDEfzkUdJirPqx4L7S62
lf3K7/GMCHlqhEWlS92wZmcEuYXZ2WlmTA69dsyr5rMO4uCulllydfnrZ6yH+9EheGSibHYq1uit
jJvmdeFBTCePQdb252etlce10eIPWVSdULdwj1X0P0SGE23FzHG0PVrA/jAGsqSLWLC1DUs9JhuK
iSZMom6mZUFAeC4nE8lPNV0TbC9qmteCCEUM6AZ+S0/ldlfhy2O0ZDHvmQt5ZdlEdR3VDeB0YpLm
Hn0WzRq2D+14SbPn2kEPTRq8haG9N05Jygo1b+t7D+Nk0dnXLu/werVFcR7y4kloqTz4kgvg+tiq
ZUzDdxoxKdBtQw6ITeOM/RWOZoJ3e4ZubvnoxloDHbKshoPVT8VuSuaMVhDW+sGpvxs2iyIxecMx
0gjHdHxKEkUrYritVKtkzBlZ+zRMV0wHFoQEGEtYtrK662jpondzpUY7utKq43aiIfOCUAAXoqGA
d8xIv7okUyiK1sRMtFYo/rMW6YtT3kWp2z0RmITPu2G4lTalrq+apWQcXv1CbtV6smMAuVns76bF
GG41pskJzzajLAaOCJ58sSvH1TiwVqZA2uefrXZej8SLmXcR5oBju5TfBozyO53IaVIO9YJ6ZEXn
hNyP1GFxEVFeDay5y661rA9CawjzmOlYniH062cahVe/zh6Yk+OrR0DzzSmt0Ceh437Qh4PJJzsS
zsHG0I6f8Tu4t4pUlVR+TpX32cvRskHxaPGbD84FjCCbtFp7tjPkstvB66aMH9chOjOt8sEmHfdg
ScScXswSEmxCd0yl696M1KlufGxvTLUHC4OijVzsHKl3g5t9mbkfrmzqJwr4jAXSdD6Vrlbdt6Ne
32em8dzEc3fNVF413ibQF/kcNsYinyt1mH1ca9X47E/sVCvCM9HBfGxcf7xadt0GbB4QlRAcRmhj
bVOLytrrmorsXPskK1WF8qNp8wd9BS8GGysLUsQ7uN2EsSu4cPukb9yzNmYeqhjr0BDWQBAWevPU
Y+3qM3btiTPHbFziZOt5fut6/oa2PD0ZXNT7Km73WrlgUYtHb28lmJ6LbPwuZ9tSGbIg53X9wxSR
D1jo91qMY4E973nVXTZ1uGCtaWVxXoCQsHskkF5x6BrokFU/PlAgbK8yTpGZYuK9OhXLRpvCbbH4
480jX1gzmQzYmu4Imwqq3MaqXzIIl4U23HwE1RkVp0cPr8reRGjCMvNu7Kr25lI6TG1JWFVjvkjb
uDZdiz0+AygSexChjHagedJCaM2X6WElc+BSUA7scx8VjQ/qgjwK6jSkU0kLHGBGf7UXiwX4LEcS
yuC5n5FdwPHN0lDUlRnCPcEdVfo815PzM806QANOC1bT+5Ys7kX2uBjroWgpu5PE20btGNrdet+Z
ONBX35T7hOL0rqE/fFzmeTgSuLHuMrZNmBdJ8BorpCCphsKodVHGGvGImKe723Rfpku/eV3c5riU
RB8iPSWCqRiedW8kGq4e+FtnlumNN75scjkKuC+xYC4pUPTu0pQ8BWd0zy6hvX3bnJ3FNs+b0As2
MVJ0ezyWNrVdsbbdL5rM0HpPw0x5Sto5DmJNs4IFptuuGoHqIah8N+MZjVvrhrFu16c0q0LSuhEG
jf0nzEpf9KUe9tEi30b8wbM3Z+H2OUavtY/m6n6SScUNnMa4t8X4mnjEIONh1Gi7PazRR4eM9cME
w5Ih0KFAjJmBNhiq5nqwXhrynC0d+ZbNvCM7qzxo9virx7d1+7bm3+++3+9/A9D9krQVjGtHFXtL
VUvaqIdjX2PioghTA+UEOQ7mUlXKNH8sGAmyHRlBOXUh0g/3WFvQIGzvs77f07SCrLL6+gVWMEVW
B7M7cScs3y1rvmSDXyDyTSd0ufFTDNiXmKIsDba+/aDa+Kyh5El0CSmgKdIEvXwjpw2Pkq6REvWA
GKc4xrSOL1JVyvTCd3cRsRqQCoS8xIgBg9aMxC7LBnnZDkmR3UcDXABiKxGFLdYUWjM3N4JU/Ax5
x07ZNp54WEA5O+1He5UGe5YUXvvGGMoKEe9p+peB7nuUMYjEgrjNE+ImpNUU5jhThF6RqxtZd3EB
Ilz8lZnXWP11Rx30FSguOeAZsRfkFMOAbHsa7Zi/92xBot32SbaDr75140r+/jcN49MhX+rXv/Wh
I/g7p5zdiI3q6LJ98u1V3VQkYasT8fsLbrNkQUegz47tIavgLpcAXXjl/fPV9jZRJwy54Ms6tPdJ
W6IzbIiMZGAvwsUmOFaqA7BhtvimZgcTXqjLdrCZvc4rySmeS7tz9djvYUbjZVPQ+dwO21tCLWh5
ZbW/s0o4MV5OaFa86qwDOBnqL1pVTZN6vpJhQBREpJAzOlNVp2lMt4IFb2Z27PswB/eN/lksphb+
Zm3mW72UNUh/8V374wic8gBRcbiUxozyUL3K1aukKuwD2tyH7Z9oJM7EEKDt4uPUafbnYWimJJAT
ht9JVYQ3uUzseJeyXiqqbwjkV6f9NnkUzSonnghR/Uf81vYK1e7daJAWNiVEcJn2lLKvUhVhmoMi
9M0sP2mwRoSqZKaz9Wh5BNpvSPn/E4j9DwIx4QPR/wt9P3gb3v7jvaKutdy/le//9Z+3t7R6/2ta
1p/f8ac+zCEsy3TggZqG7Xim7f/Wh7niDx0rvfCE61CusU1EYP/Qh7l/MLa6hucScuKZhk4ExT/0
YeYfuu26to6qzNctNm3/K33Yv2Yq2JZHRcIkSsVCgOs7YlOP/SUpgCWXrg0zGOuRwugOnWUmdgYZ
EJDUv4tL93V80c5xoKqUZ4S6fzlRj7+o//9RjeVjnVK8+6//FHzAv8QUqF/uCQRynvB9Po0t/sad
rysWZQjg1pM5z+Qt7tfhWsj7sj7AddFxSrEJcN6F/P/9tSo94S+febQie+pSfm33eWz3Sfkwasdw
LPYomrAv2M2B1tu//6T/mp31/35QdRX+8htzB3SSN/EbMb8C5BHujlJiHEFDDobs47//XRZKwb+f
V08IxkXXUGkZ8JX/dl77QmsyehTdKQYFf0kwnhAsSBmQ5Gaz8uhHotEJMUv16KljODBmnlFYkCiI
XBsBiJGz8quAnVNwOXDn+vtqYQCXbVNTocX/SIIOtMleHw+rq3+KkG3tsJDrh4VpacysH1OLgJUL
vzOlW52qODeZMsqBDS9nOG9xv2TyIcISEZSZvFkOFpN07Ymjn/sqgNx3mPhf0OvUFGudBa/xjP6K
dYPStMxLHHYrAyV+BSbiNLlEdRdQtv+U+z147XR+BSJGuujifpjdIvoARB11udGkJylhRUeuHgcK
OSVovZ2c7q1fZu488y1Z0AfV1QKzw9nLamQRUthMf5O7p5N2c/GQGTZGwWQ8S2P4btb+vRGR9gqH
9d0ux1vatF9NY3qVSxP0fX+DCfNpoeq8dwfO7JoJl0VFFKCe249SI+YbhTfZplNYON9ongIuX4CM
rROlbm+UrzPoqT2Wyq96rAgERk0UC117TOf7snYprLHkC0yFs/8uKuOdwhKrYhDPOxrEBBgrXhku
RxQL5V5U61Mt6mMjiyXsqKOjakpOGHI/V9rFqWmaDwMNGda5hFBSe0zFvGvqNLSs+qsbsxZJ8QyO
y3u+zq+JYwZ2TOOgm18BIyYsf5vjVIFDzt313TTL17j5UZX9G2VDKtwelQh0WpSV0HnkWRm6svka
zcR7uM7BqDzrYDrTq92U77qsyW0eikD9HHy9r/piPyz1I5ASCBI9CHTUMfQNvcAbWBuoICn2mLsG
zhSsB/6Tug4to79bYQeSllcAm9Ma+PjODM7BNCd0ipw1rzEC6eg/KanOO6hRyDTL2nrXwH0fxZDu
LVT69MseI0PiUczSn33OJyh7OgmJNtzlAG/2pQn83ii6z5lpgZujcePXHt6UhG7SmOc0H/mvtRVI
Go4LFm3cc8bq0Ltk9S/qZt96/CGkzkd7HMolHq04zOjBkwbonlqnxTHc8je7ffWER/PZWrlNCiHu
6gyb7KSx3jV1mpsFRbah0DEHCusgW+6fFq8ge0cSABc9SCOasqjJO24ZvgFM/nahfY9Bp43eCDZ6
5GfFe+guX8eIkyGN7ogOQ+e3D4FI5C1ujKfFpfaqbt/KUBCqtv4uoD4Gs1c8xfCGAW73IAAshYvB
pkQdrNlHmgClgrF0Z9orBUYnh8Ezv85L9ZKX8h4/BpvMYvhKkjrpJhoVyboBBOD6Gri5DsuWgUJo
duld2eN7oZHBtyT6aRrR5cn16houShUUNFBinHDKu8e0ojLEngj5zvCqVcCnspHTt915BCYHjLs0
P+Pmq2HwOYoUhg1MZxxDURza6omrCYPdIz5tkwNFlQS1IM9sa8EImGxkDQZIqJglmTcoVGoe27tO
099LMXwwJAZgQ+xXiydVqINJx3vfo4kara474Ap/nfA173u7++qmVUeZa3xS4jPKg8vRox4AiiRB
I/QxUlHEow0GEFd7s4/b2dozfu4Feq4AYsdZ3U5erU34WRjMwJIF1GteC/MjZivroHsNBvfSeaJL
ArmLBzLJKUDVy8ehaZAJ6TziBDhTsWLI365nDrCxx5y+lPg7bfKRkQ2MuzLiQ6GS01E877LYeh96
Bioy26eg8Bj8Z4okRvSMw5Uvc1Gt1XjvCqki5PzTajrPibkcHf4wBE+sZP36ia3ZUzfJI+WEV83I
u0OXLunOhy+hvp+0qYPt1p98Q7620/La+YCatOhBd7iddeyce5hzr7hhQLCnH8YVb4StbkZpvRtk
htESVGNMV37tUvu1rcIphsnvd+Z7nS2vhs3dyFh21mfzSVqUG/XyqfTbn0Aagok88NhQz7HFFV1n
TlevUbCaCDHUvXKBMqoqaviKLQ1o8UoUh86pAAlNvRe0ZcJpndXgPrMda1wAOu7A3hzEIbsz6VB+
Zf7Zd8t86woiflY/7lBTG++pqzF2koBcDA/TeKSB/HHJT/PE+Kn5fLSYtiZVYHJL/e6rOiUkD+X8
kVNGlgeh4jlwo3xatw8IP82mO5FcthveboavbZ9dKp8Shg+3gd+5p38wBWltHym8o7Di0SuNJOwy
Lrgf4a3S+/LJtfobU/vXxIw/dzmF89S1jo675ncL0/jo9qHwUxrIc1IEg2ECeCm+rcKBDqdGNWJZ
CLPChr4TcAp25IJ0u1SmYQRCsZYyf/Jkt5xwj+GVaaJsL93+KVuqaV/7nQi9zjnSubvrmopHKIHk
IRCKkjWJK26WjxSN7seov7WVrWHWZdBTM18ywC3IEA8T8hgCyf/AHH3lEsJenepLlxsx+P7XhoCz
g2Ub6y4nfn0/zP7PIa6OZccMgDqWdooC/nl8hAE5RZCAftNWD/oVTyx6WXAgzrC8+rRAMyfVQ0ZZ
Tdm+DcxdSRykS3RY+msnX/As0vHIHwajiwMQayuFS+9z1+IeHeGy7OBBGy2Nl1KwXYdyme4HBSLX
bX4Uk+qPHgR1U1qPWWYIJsD5Luf/9UAcwhINp8aYDCo5WuDZ5bGYWNYQEnOV2TBeKYxxl9oHPInG
3ao5ZFON5LakqQVEz/7iuNzKZE3zq2bjq2QT39d0eBPQYHW3jmeKEyp82X9Yu/kpwfjJGGu9zdEw
UReNUY7IPtoXRYUs0+RDJZXH6SzQXBDI9DKtdUujco32eVF804ijZ0ZemStwK5AkRh1/SWh3tFbz
3zyd13LkSLJEvwhm0OIVsrQgi/IFRjGE1hpfvwd9ze7Dtk33zLJLJDIzItyPYxYtULuuKF07mVc0
Tv0+bdC2WALwwciAWBN+qwsCuKwXPkH5cNcRFj6NZdyBVMAD29EknEybje+JiLp9a5G5l8okgoHT
IKtr9o2UCxxvBfFmi55SHFZzJwD1lOHAKZNekqWdvUYCm884M7FU0OKBz5+1Udwx1C18WjBuDZ7J
mQ20InoXbu03AN3SqsEONzcscU0cAtlc5qhJOOFNZ+nHh9kPuMFJdOd0AJESiya5jOZhUTjTW3UC
it79sttNR32cT/R0JA8UMaKkaXikkDycRAu/qoYD6P9eRNLEDiCenbpcZWE9WXPyKRVW4jZk0Tog
ryeeD8YRcVURjZFYslMlkZ8K4psQhb2T9PVOV2Zxt9Z0t9Gmlps3lDSsvg0qilA7i9XHoiRPSmwU
rgEh6NDKaum2vcSszQpLvJ1cf+pRaYN5Ni8qrYoyUQ4tZ2/ahNU+SePa04z9XBnfIaxQF/6mHNQ4
Qtb5dzR4qMJYqs9Jmu/ZgLkUwGL08SgndhzVQAbl6qnEC2ELTffT8Wh6Vf2bFCyIeIx/VBll27Ia
C9YfZLVM6Rlry5WbLn3ozTWwgvl3FUfJQ/RGHHtcsW+vGU8LW24jQOTKFV78vxXFRpEYdC1NLWRc
r6euxdDdaPGxsntEy0maah0NYUmCvCqXEChGsmqR5ONiXXInjcLkNGMuyrXfKOfL7vQq9aC/n7Vs
hTw+sNI6xD1zpSXeYoYNqWzJd9bT1JqLhAqE9pJq6YJH+320KW652cCnJuC8xwTc6K1vRFAQBqlT
XEEWXxLSHYdIzkivZ4htEesVZLC7i2J0uWztV4YqtyJZ2Aa0AhxXGIQc4X7a6dyupv5vbjmIpzn7
pioaHUkuFbtuVO7CRRsIymBRP0Sc6IghWcap2yt1Semj+aUov2oyAqgefwd+KTNxpOpiJLCClJiR
MzLN0UHg8VSLOKyhtj2yagChJzWD3Q5cW+SuqfwxZT/qZceKM3bFYkzdSlNOapJ9x+VUcrbtiVgo
HFjLI6B19aJX2u9AweoYTW4FLQZe5IAc+qrxW0TyX8ko+tBqXG3BziZ2I/O96mpnBbOOOUyDw9SJ
KdOlbHjLdUbqtYHhqDL4XMKYcUTLKqAjCEdhcUcDfSiaUqYowx8w49DT8I9xL05fsG/GviBP0547
6kUrEXbnOl1mU2FkJo/NseNq0aOtEJueYhNhAndKyHQ1qn9mDhQbCI1jfcD3JG4els1YYIQ4heaR
lDDzHVqyhpVLeE5q40muR6iEQtEFubISJwzbR6URPEbEeDdtxyV2qbsAQbSFxP6saOFzeM6ZVj91
GSGC5KTEbgl1L1VJzsWQEDKCH6OUiUZlaK629uWe330bax9jzALFYI0gpKye8IglZbcZA0V9Q4TS
f5EQ8wyhrN9zs6rsfAZoyqemu6llsIVP2omLcBGMM8+1NVmkjjL+T2gZxMOEkLjDmJYpJgILUX5o
snrFl/MNLG9xDRJOhjy6MGKZ9uStu2GO6oRO77epaSTSEi7rSJ1YeVNYUrubXYzhn8zlHKpJBUDe
NdTI2veMCcH1tp3dAyvw1K4/zUjVPDUFEqWD0lyLEeHvslpbtcnytLIU8mPrT4ZGste0rTSG3Jii
xAAwmsff7U8xFWMrWR1FcWI5KzWGSGjrYZjH/Spw148bMBt8VTGpinQgdiWKdrLD6D109Bs2XPpY
sdekyPxKccXOkjFWrc89GAPb0pdAJszKSBinxeqKECP2a+ZDrl4qH6WEBU0as8NY5N9oIT7h7mTJ
TyuuB5VbjV1rzVelCtQFs3TIJPVA+C3tXRBb5hwIY8MEIivu4tr8ly3LXuUIdqwW5EucMm2KK9Yv
/UJE3SUjoCh2KoxFS1Xfq0T4qhHP2tyzO6REDceJCkQARKvONQflsPXUx1CFr1KlI4Zo219xYuxf
1jm9glIqAyNp/DUzGheJsoVC42nQqGTDnuGaXGXfqRJ1tliqsLHVenX4a55Llc5htqJBDb3RNFVX
Rxx4Cg3z2JZiMGqvgA7LYNU1EB9SgRCQFliysD5DcK9FmWiesJH/E9K86uG/oqufkLU8G2X4WqJA
wfrcULKD98LXwqZqCEfimyDpxiqZ8Vr1Vvcas0mGYT4Cfpl+lN0wVkCGmhETbq7HGvFCHvEK+HRP
c6vcu0Q9K3qbOyCO0yDFuwTZZN6DRoazops7VVNP1qqtO6wwZ4GoOTfla+NWq9yYpvMqowVVLAPT
LdIqQJhiYGFEhpo3LyJzOxDiKaP8FAk7IhE3qoub3qnszHSTvKWmvOvHktAqLva2PrEJhrXg6c14
65W5pTvEJj6I+qvOJcmXAKcV7dBC8hn0o2KK++QmiOYI0rPHFZcOfzq2exfzRVnRoKv5uGTCQp8E
YzChYJhIZfI0oDhCQdRIaILJ77ThXuZFVu4A4hgO3eeXekksf6vvMq1pIXW9yXQwHD2N4ceyvaWp
GYToDZhW8w6a+jIYPI64cuITo2vUlapwqET5KZ+6d6NkGKwyNUd0TNKp0VpsKIPMZUUPFoPAtlhT
3UGSSmfq4NaS/uYyAkqcrFQ7V4nRBmfzeJ77GWg+IZI2KqputxTLBCS3mneC0jqWwu8qhtFvCNxO
QzNN/iogslRVZm8VSgA9XS1bEWthP2rpkxEJxb6SNdhyinIsuQSF21afgcEVw8oX5rTjmUu5sRqh
hOCfzq8SRYXToBrcoY7toLAr33HXPqauvsoGCR1K2FqOtSzHHNW6LxuGyuOMCacgfXqY8v0oy9cc
bcFxXmWXXLEpqAtO12IBLDjGNJyaIxsOhf12VuuDlTsTZVoaUzVZFge21sVcdUOMZZkhMjJamzci
AoMCDgIPAjs7rmiOvRbVnKyb3OSM8GYplVtMHRM2kQeplvNTSzpcNa/LFd/RW5hWq63LImzmBdOz
JXBZNtBrokbe9sUtQoQXb0l0ivWOrmtbRcEUEmKFhiL3WpVWa6O9hdWqePIcOq3e/taF8AHS0HS7
bM4Pa8apkGuWN20foIy4QIKVwYXS9GsrdaJsUeHBJ1ZQGmnrjOy9UhwyMyutV1PriEBQ+UzLrOs8
zcx8hCLwb9VDvrRHXSvusUDXECotG/lccWPJAMDyRSAZ8ycdQg2rxgZqRvKMBcpUBUnkxOnioy7o
XHVbX/2gQMxWzcWWiobACVZOLggd5dsPEcm06zT5FUXGOclLj6iU2M3aiNLoQ2+l6UQmSr7MwUy4
QVVIwOEnmo/lmvKsSPlfqcOpzOJ08DWNa3k49L3XSax5Fvd8pOP7qw0NTcENsoqR8syk8zqmxPfN
86kspcLBIpzd1Fr4LsmFI8HRhcz6hYt0tKeIDBWOIukQferCnwy8lQRZNuCoWwhrroDdamlU2Aqh
msCkKYHkIF+W+Cy1xa7qWHO8FW5Zw3RPEAgJKgWEtUq45K3st5zZ3xeLmJzyhQQgrzAIrxs1kehP
AztAM3NjyxBbzoM2I4AaGYcTKa5ZyGKofnBBCTrxHwDBUrkUHkYJIytRID72YoxvL4TgZLQFThad
TpAFJldsookurWr/+8lib4IcXnpvbvh45exnmmaXVKDinixfa2el4L7qsy6UhOpJFrtJ/p0IVkHg
GW6SbpWQSSENJmSYoxSHJIbV5jrJ0HEp9nqohdXL1KvEwJC6Y4cSp4SE0MTKZXJ4JP06CTSge3Gf
w7UsxuIBeSMMjys8F+Qwq4GqSLs3sFz7Wpm2L83XRnTSdY24uPkib2Vps4geKSV5p4XfAJhxFJkX
Lle+hdd8tbSBa4FE6IluvimzctTBrKIWQ3HaSydBp43ddPgWeN4n3oVZtV9ZC8s3tdhO6Y0OdudV
7fiLczm3Eym/6ODiiCHi4p7i86meZh1S0wJYWJ4Fr9dI0SghLdh9G/q13p2iOkRyNUgPocbaYnYR
IDeKjBhSo6jFd1TYew2xK50BxCBiprwBibfVpvkyZche8yDcuaF+1XJqL8PylkbmiTnBvZPY7Cbh
UAOWsVe5/ZqzpUbqVu108vQwulZfNAbfkll5rIL6mLCMJf10Fpg52pmCnCcCjeyy4r86fX1WhfJD
RboPOYuYp24gNIX0eRpgtacL9RN0WoBEHJbZqgneMks9faz3vukBkUGqJDOJq7xS/SgCfhwMyiS8
KPyyQACSPpvF5GNRZY+pJlViptLwxMnhDigBmwaDfUmQwr9zp02ogQm5zqmvxBCKgNqQnWwWGDii
OT4D3vIkytqc+ZBb5Aa6fBV9o2o9I2qxoXx71ImJU4aNiHPXzIK25s6NJCzQ0xYscy8TPLxfeCQd
KwzHYIuEAiBWbJTodLpDcd2R3vGJDdal0L529Jc80DeqU+vE11gpCCJth+GVXpOsn2ERr+elM95W
TX8X9TGBf8rVKY6ryVPLS9xPwPNixCf/qOJiNHDpJK1czzhmYsiH9r8iL4/oIqgjVzrcnbGQfBPr
Ml86WAJ47ZONxJDyGqj9Vpidbm8Y8Ous6lkaFfOuZVsoSoQbo9SXei/LdeMjB7buE1D44r9ptL5L
U7kJMo+5ZjUf88hu0bdUO+ZDaGf+vhQ+Q26hgdKiDRSPu5XOdG46Ew5NW0kXespbYdsrpA3iZ5R4
rHJFUmyjuJuwpF3SlAx3jjHkZTgFrYFriSEZj1GKntpmoIE6TrG74OjbLixNQ4sIWGF+1IR7h/DP
FRrjNqclJD8mDndd3I+K+FpMUuJ3cKSQuCRv6dBgX5DyDpWM4guVGB8rZnW22OovWjOpu1y90RZI
ghYS8pFooUxlxAS9Xt61RfY0GmNz0c1hj0StDchSgRaKaN9chXNWKY94mX87oWE2RNP/yGWvPWpY
UoW5sNxSYAQTUs0DQeA0wbpkNxFfhBzq7FR8ZqBiLRqAWGG1l0JIor2iatFOeGtad4GsgWDGJJGW
/lWz3VP/nYUROe40aZ9QAHAazPol0jiyzSG7KAINYOyKggfHsVHM0P0niBZq4wFNBj8DjiK+RMtP
Qmyq68wYUeTL+7fRo1jAhUhmeb+Zy7Enff9bukLqUOKLuSbaGdhPvKG0/SbYjpLKRUixTiLhEqJU
9i6xOJdkjaAGdMg3pxC+fD1+qrNxMUeRhsL2nFOv/Ckt37ucfreJRF+5qf+GKPZQHaI86uLUSetK
ccMlDv6thpGsVmt7jdV23SKyAk8HrQvoxtyI6CMS/FBBDqyYiS00QgnP0mvGvQg3dkjw+JE1p1mc
EkqTKqs/SKaOvF2TgaRbX8jOhEMSqlAGzWWXZtwAUqOIbVEato0IGVuo0u/Ix/A+qM8KjcWDUWEC
qiA4UstuAR9EgLeUaqLpWSun8tphuKdZScku/KXjtBykJRncslxd3TB4BmEBcz/hRcrUG/I6YSHH
YGw1lE/UXtwcRcEzZ/EvkWr0P7FlHEbjIPX67wrS+qB0kWijCkDKbPTz5d8/DR1MGBYqAaX6nPhW
mOQu6WmVk3MVSESOiD4ap52qqPBZuR2DQUSSCmj9ReuzbC9lO2O+ywLPbNoXeDCRwtrlvJDlabJb
R9KbjKeYeWV+kEZAyGlMm0K2ROlai0q0r6DnOPQaXPzpVD2cj7tWgH1piqgbrSK59mL+X65yysx6
O9BSMF09JLOmSZWgFa1AydWPKovn+6pttMjkFtOZ8aM1/S1FgzEpfgiENoqrDuGnNuJhlHn5Tl18
Lmi+aWXn3BoRNMfuug7EWul9SgI6PMFmHTGyJc1bmcFBMCmmhIOYdJ0bS4R08cp5JsHGai21XR1Z
bpJRtHJonyqNzoLcKBjgcR4GRqX/TAzgNTnnma0TELZmRDhgmn8YVXObtgNt1a5K3YoceFhbYgUl
PWOwEjX58jf04zHtsY+ji7iN1BG2lnQfaOMCWv+/YZ2cBewQbq6AsJZjvAiw4qHPRSvVYRS+Rb0g
fBqjbyi9SwX0qJpxsGej+89iLu8SpWyq9Hvr3mjxqNNqUTFe+QujVVfFieP3hvYpJzIUkqxaeVGU
+1Bgr1LSnOoyZohUjN2+qTPkyI0clDJOay3r/EphgCWF4xdWaKBEA61YK8sD+lov5VJXJF7IpKvC
SJsVzCKixfyTQJNDuHmBaIxdDKADOwySS8DtZuuCk+6i1mrsDRBvazV8kSnP6lHVbCGMH5JK+BgH
Hx7gclH3If+DsXthOn4IdRE0p5Fah6g0z6Ao+mNdSF95P9DBy3N8A6xGkCHc5cItz7EyxjYoBIaf
apmdlGz5kxmIuMO4rAeZ3lKgZuU7YMXJtWRCEXkkZj+efXyw01Futpwf8EAkNnE7kuVgTsGiiiuu
uVSviGCORsa7AljraUpSFs2mnZCgahg0Spdyeq7R7eJK4gjlYmM5LbM+01ibJ0P14qHRg6GybhPk
BazwM0W4qe9KQcn8PgVXok7SAVwJAIpM9so1pJlCPRQ1mukTa3etjUii7LDi7vDvF/yT3UGRyhgS
R7n+/z/KIguMyM1epD+s6n5TYhz6939lfsi/+vffNmDHlfd/PyERH+BIyWxYt8oCuEyvIkBs+R7p
x/Nj06JPfCUNX8QIW/danh9lYrbXfFKwNpaRQkYUHrFwlC0UKKt1t3gCHKWWFnuOa2snWRj+S+LX
0uhqxa3w9aSvFXD8zgovi8FiKeXvsjf+y+5LJEh7aJWFD+/pWnfTkcyP9cZ7SA5iPbCuNc8wk8Gu
xdG6gm+pHYugySWSk3sJTMXLycZDAPOfprGPFaJqIGzLmO/z9z1LHOgE8j2Hk61k8EqFSd1jEiMJ
q64/sjjr6SRMH2khOcUcjmdRj8eAMIwCdUASc69RzlGrkuKFbytQkhVOyTT4zPUBSG/C46KYAyvh
EynqzUxZaOO5qWCHJfW8qytqPZkrU0HiX2IpR9AGGTfr7Ink39bHovEyywgzNuv6podlb0ZKKxXD
W1+FYJHr5yUDKyrJ/U0noNCe9AnNSdce6UmV6M3G0evzUTsIssAWI8GvVdD9OZo4bxUWmCQyiDKj
+qO1yCVdy9+sCrR+gmheC2u+XtSuQL7bxq6k9CgW25OuIs+zlDl5KpXqMuLrsGM6h54EZOfAFH/f
iEyXJ7ny+xbhcjlFblqQdh8hrTL1ZUPmIwUjE8fEMalgtl65QUVdf1FEuQjW1Wq3NpoVdIzV6D5o
wwsqHdxI6+LHiVzvaQBCnRSt3QRBkYr0UAnLfwsW1jcEFbZZSmCSonlfkupmJzHTZrhPM1nE9PLK
EV6wbsmDn5UsdtRadpMXDbF0MaOvOos8CPWyPQg8/1ld/64Axv06Np/qGqMlfmNOjYXRNEieCveR
lh7VWfPzotUPi6wXLqFff3I6OUMF9spidmes1V+qaK/atPwMcYOsKFFPmoEZqoeev4g0IyWl2TpL
b8jyYi8aygeLWLuA7sAs1eaEfsWr+qzfTCEZ7sOmW5YR/xYiuT+KuJYY3UMdw/5k7EtCUgWjKLyc
6dahRY/KozIa59BSp0AzcppmFOS7ti/MY0q7aB93AmyNMbT2DeQRRNm8DZZ/sY8sXTlWYtVRgxDY
pQ9YxOdMVkj6qU0/U0btUoVM2HH/dbBmL+ihZBzdqXgzpLD0ykYpdyvTHhQu2OrBpkZPEn1IV5O0
8YkOLE4sQROelMl0R4HrvAkpHegso/VW6JNHo8KdgiMvPgYLik6kGsULkp2NfVtxAY51hpwMyvdS
SEGl8oQ5ehm2rxNlDBkKWfuKWZAVDjDtNQq5m87iUL72xA459aznr5KJ27mYmAuLMPCwZXfpa7f9
UHlp41d6oYjmpCx6DRfmSz2XVHAbiAjy1DJf2JhoyOMEekFeVTkSovVbmFnE0FcyHW7kUWaLIvHf
b9N4lS9aWInenLwPm1Ounpith5bAaLERbnGqaftE7+AxR+p4wVYwXaayVk5DzBxz+/O+mXqv3rJf
5NzQzp0Euiw1dtKgm6/w/F56vHZs2N9wmHE9ZNt4AUiyV5jRR7qCM89jKEhq1Bkujg+JTymd/WpK
Wq8bCnrrI1+EMFeSi9bth3nlQj5Zq9GmxklLHi5tK5EkG5l7CY2RTCG4rPgSlvUkilJ1S/V0MyJe
pkmpgrzJjNvKKxZS/VRGhPmlTf5UwJbaJsBo70OL/Wws0UXx+jFKGMdsIipI6pgIqqRM22qpbYId
4AxEdtIAJ1I0iXV0AWTQaLifDioxIAdEO4pbtlido/TYt9UaNB0x1IKW3dok2Q3tlB7mTfMVrmzy
48g8eVbyE3m4kwNJLmywqtLY52bHdYpDoP/EPLvCOVc7r1jaXzNMabhlF3nbtaMcvJxeDK074AQR
aoImknCra5mSOBNyUDZ3NpFy7E5Ny9Ggxw1TPz1YI4RYCMFqBAJAhMxYsTxUlBsmhZhEKx9FVpW5
nhRN188pl02KJss3lWXAeANkvqQFfDWqlOiu8dhBriO70qz82kxk8AjtvGP5abywqzDODSLW1Qcx
SfPcWPAPwdOyVQPQvJbH2m7QdWr6uXTFhXtIvI5UDimDRTV9wdrR3KKFRAaFphjbNmFxG8aFUkiO
ktd1HdeniDbCyWjQtpRgks5dPMWO0sYOKUfWAUmcU1aKyuyfqL8ONHU2NIa7zPQEeJPrPo/79Was
+Ofq9WziVr50xGsv8H9PeQLVszQM86ASQAI+KIYEJC7BGGFbhLR6ZSqIUFVR3oS0/m/J25cYITMr
a7nqNcPyWZOUs7Cy48YdiQkdu9YO2AJNy4pe7dCSKBV2NAVSsOSYCq8ILWaD7dgS9eLA2R96iw6V
TVzGt2pmPrKI1uIkA3QSdVanowrfNJCNa6+SGN/FDGyGWi4OQjziUY2H04y8bG+CFrdTs2pO3Mwu
0YrvemC9MVrHNyrG1YOyDp8Z0TjtbM2HflZbevdjF9Rb7tjSE6eKJuKgGQKY5AUlXhV9wMtB9k7L
OFiG5rbMBUdDK6k7ztB3WaYM2gJvaf7sWgNSiSyIuOuJ9ykbMw/CDIOmFSKu6vXoMJgFh2fd3juF
CnjkQuAWAyAyOM6Ku84zs9hQBALTLyzG8WRsfGVcuse506//Ckc+SbstSJSKm3Vn5EVEuwAFwagF
aFL1u6C3MoZHLfcG3o+fy8ZZM5Dj5iVelEykjm5EGWW4EF3WQq5PHRZbmIdL4eHTp60TWnQJEeNh
h0I3DgnjVYnC/JCt5V4XZeKE9P60pFq/I7HuplVY6cs80h2lUYe9kUzUQn2Uk+VSDdJxHZkP1tvh
/+/P/v2CQ0YCM2ohS9PahWZ10WluoRvKrtW73YaHOCJjMwVHb1NfDZtir8yLCPGPf/Hvn2SYJW5p
aVtHfItYxUrpq/exDzTZWSMXpYJ+SFYblah5H98n5O4PGLH7xJVu5bv5Of5Ypw2iE79Jgg8UlcZu
4aqvlAsqLnRbUr3pbi7n8AufdT/dQfJZaAkF7IvcMIC/+bFlSx8RKSNBuhN3eVB6+g9/cK2eyRW+
I6OXqDcqu3iV7wBr1g+DjJXMQWSn3UoLjpTdvhgnkJJnQfSF3SuWqiqlyW2v1yJ1rAcjQvHb2ENF
UBzlOfvWDYgj7lrbYjC7DT7R3/qR0WjDB1pf8S/p9+hVLXYdRqX6zIYAKE/hHGGUSX44ab25DdF1
iKB+2MMZZTQQc9rWLDPLJEWYigG4zSnMA6Qw8lPzXUH33gHsNo2HIPzw1hHn+cpLBrgh8+gxTb/N
HmFJzyjyq8fJfFGRabVOfaiDJnsUz9y61XKP/0lErsjeQd6sPezL1/RV+ERKQCsJ24NXBYPmKa/q
dy4fZdEmf3SN/+vPyot1ID6OdFUCEY1dxDDRHo8N2dg+7tL0c/wqSGG5x655480tjvpD3MxbPR/G
9/gxvEp+qzhIbc8QEGqohs+cakiIAipOyUMuMl42bLnTkmmKDvZFrFzUJMIjhUGe2vPojaQg9Jf1
2k1uerIAOqGhxJEwgbtxJthjB6Kvd9hfKp9hj5B6TLeOBub+2l4O5al4la7ag4Q9Vb8TdZ+j8D2r
BxnT7HAgDRXu3d14yIsrs3CEvci6btx33HWAwxVbJD7vRCTJmcYxheQj3efztgIiKo5lF70xsBv9
8r/23HwI9/mQo9APiv3qqccXhJNefC54M28bYwNigCP9dFx5v/CdX8SL9DvT7rc1YI1udiXurv/E
DvHGBlwQBw7IJcHCH6DE6DlUL9Y+RnzdOQTpFbao7NMXU3QGKtn5YNBk5lF1hwfokQt1OFoCoA3i
IX7NN121yzfSMWJp3e5EyNQhep5fhCC9aEGyN17a8qYle/A3YeS+SXf5Fu65mwLyKd9gfmT/tcfC
YRsElrz1Vv1I5dyxu4/Ord7BEtMGfBt81RWeEvD36NjsfgdfCTVJfJm/yLI+G7c6+JpjpzspQe2h
ym1cIsjfsk8MIc/GHY1L9a6SJuriVCFSOYm82HT6v/Qv723EEx1MN0+5iGCadoQgxvb0yVamfDPn
2wT1KMADut8EHyoXhQ8GpeaufLa+ISY2n9ULmRFHqw7UR380YZNgbf3uPsXMY9BqecK52YsDkUC2
5cyO+d7szWfyT6cfgDEu1ONr8bw5epDirra4y57zaSc86BWRZkYLbHDFh+rLP917+hUypvKMQLuv
ht2+1blrPlMnrn9Sbvf5rjiJz8rdusfpnjZYuF9pIF/4hCjWcb+bdveNmbkPuG6UHmMi/RAfqqv+
PvnGZ3hqj1FQ7uo/aILA074JhloG2yJJg+kJP9yuVXsQ4bzsmNMdB+Mpv+f0uvAq2/kLfft3kbQo
coBcjUsTTpsdQBTEyEjrpr9IPKvodQeORNsAyU18FAaYy4S0RnEgj7QPPAsNZw2LRkYOZmO8RPqo
cfcsSJvd88nb9Wv8JRh4jZzuh4p19npYAKXNMDa3Y6/bSbcY9TEoHlc/Dqek5ctmMZUgejmaNu2D
bV7rO/lBUGFCjqzkSEQo4DYE0MjrSEc4hC+QudTFEdsnBJHzehOeZeaOT+kLem6BVrCdF0GnetKZ
JF2Gczumsb3DrvsTXcxznboAR73+JDzPN+u0XgWGqNwYzkBLSGb6DzxpehJ8qkR8GMqDE1Hi7vau
PYyb8RE9cyR8GHvlVzh1O56/lKKehkGBH82Jd+0rnuHZTlCKOuLV8jAzOPGH/hcdkYlHDF9t+UOi
0T/ZTCRGZqQ76YLjOgkY5FqHLkKn4CAAFhXC8TzzuS3c9g+0F9SLT5Gv9EnaE/EwfKWn4g16AF07
MNPJZPcOVRsymcrlN1V/zdnKAHo37Ici8ar7rnGjfbH4KcSYV2G1MSqDoe7V88xr2WwjbqS5PFk4
zk13+Cj2Xb1jpISmAvc/DKgzI1hU1pAkEcswANmt9xhouGyXXuT2QAM8A2n2XcFm7fev1lkSg/qI
CVIz7CaYT3pg8ZhIV+E98/odV3f5lvwXndPKNX/Fca+zp94AWaFdGFyjCNAJcwlSf8pdf2TGWfAW
mxfgeDB75dKZj8h8Y6+6lB/WO3d06dQIMIAcxoDCF31+5LjhL3D5yZZvmWq38GQpU/pvS0Snh8CY
tBe2BVe468/ReNfnw3rMXYBnToQBKGjOkT1+l2/yY3kvGKN80/qJD+axvMD66D7i13rxuh8eOUJ+
gRF9C098ur50CGOXD8yYrnwQa+MkxGU/snhnWfd0sgdpLzNGw2wt8C3xTNvKm5gcdNOb91p2gom4
k4IVkcZ7vyO82DLtOrb1X3gm2ex2jg5HEUrEefzrxV1I70umFxSUrx2CQWd8ET5WPunRmyjGruYx
UZg3eeXylB/z8hjuLGp/uznFO/Vbte7DFWEiTFBn8bufcE+YipX4w1NK+PXkdy8CDoyCAE4MNHbB
h3fEoLh4oAujejddteGkxwFuDPlk/FWsbTDlmk2clmRr94HjXnheuG8kjvba3idk8t8lmktPwOlx
E/wISQ3KWgNlMgkxHg9mGQCS2BX9rl2vrLDuRsyzVLqx6DCwQv4wHHOwOViRyoP8xH9vCJi7HbpP
y9M8Ho3M37SVJGnhmSxIFPWV0ifOi5o90e/cFNLqRVfPfe925oNCUoDkEdn1f+1Tbz336S7kGvqZ
FnvpzgaF/ElOXmgKlk/dNbmWeCohF3nR8/CWNUHG4EVjj8I45Bp7k4tL/UNaccyh/6pdZ2DOi09V
jDJABwd2aTLYpODMbFRIySX6Mj/lM5tE/l96Hz9hj8W70VM+q1Ozjw/Dsf9Qn+o8WJgIoyl9hsQB
VsvGAxWvu7hwa68BVvPZFwFUB6LQQEcv5bU0XCyAsWOG12h9rn7rzzrGuWFT+iUmV/P/SM3B7lH+
4e0q1P/wli3veBc3Z7wOOATtPBZGhztj7xvXliCCA23SRxkkw7F7ZtoZvgmCvf6PuTNbblvJ0vWr
dNQ9dmMGsqO7LjhPokSRGm8QsiVjnmc8/fmgvavCpnnEPqduakeVwrYkAkhkrly51j/cDD/SnXlM
nxFscVb2ySX92iSPcFCnWjXt4ObdZAYqq/CeZoE5xQOUNWMx2Q45PnYgUKbRA3lclby53gTzguSm
o673xH1CDoU8wPaFryaksIl9T8fNyZ6M5iDdxUeYMp0+IR2nex0AFf0G2HP4YGPLIUZsXVKJie1s
5SdwK8eSU8dGwpubXvveXpUApqkrDlPjYNyAow8e+4VDjvqNiS9tmmhD3grhZ0bBPMFgcVZ8IOqM
TPocwgjI5x5A/iOmu3jRrMhbZvEh3GrFzFig6r+w1/6NvUPMi3wEmXDrxrslc3BfWTPRtkk3GRQY
fVnJk+xoDpssWIx8W4Rn7HkhTg7UGGabsTH2VjzpttTVqVPoKwcGX7bAEJuOZ3ak/eu+KgQsMqpg
BrEk2Yb2Mnp0FASW3l+k16x7ldNDg6D3M1Vn5KedBRmUvwSiAJCa9KwrTp2eL+37Ops7Lml9hTEi
uY88Ee+8DHbVkDSeA81anSDKfOoebH/SvAprVmyw96LK/t4bE+MEoYXupKLPhruClt8if5JXvEbn
HrcsTu1+ufVI/NQFhWAbpaoHFmgKcnyhb+KDuwRkaxM/N9E62qVvjT1xt9HJ3eNImQpypRrAzgeF
gHv9G/0ZDqIkrPYcmozYgVhGWQuw+AbHlXtuW7mTX7G3PVHM4LKwozgjvMD1aUAkA2ffpjNeLkbm
r9TuOChEHyXizCYSh5Py5L4TjREvBFFV7e0nCLvfgh/FCukee40q7HekKCFrOpz5yJEn6Y1A3XFK
XS/btRvcp9CInnvvcUAPi/PQqpqAknkuNsGcPYr5Uj9TKmC/rp8pfVQ5UntTDg0z91a/l17wwv2O
ujAa6CVL9S4kHgL8ZMirt4D60vfiB7tWm8+qYZpi+rFGBl2bO9+dbfnkFtsAMO8araWZtcEuM/dm
eTOp7bW8yF+ESSRihTLYP4DQS8ZEbOCBWGAlZk63QMPyUByqB8CcT3Y/wxmAqi8rnWNZuOh33htZ
dfCD6KdEMxMN6m89BT538tEgkMuuoM/BZ7PLV0/1wdN20TseCYvw3n9zlpiK46fmz8TW2ivwC9/p
LQC6EMMjctDp3NKAwk/0V2knY1w90eain/gzor+5pXUy826YVl05D9blBkMU5U45jsFmBIlxhrPW
yl02HmLRbEyW1PPcff+gPD/nCm35GWUfmrZwztkY81ek/nEpWOh7Jg4vyTuoW+8D+qt9H6UT/0dw
ar6zCUhHZZG8JKc+XqbsEwdn2a2tIzGKRWG903Xbabt+E0AUfgmRbkDS6siHdS+VO6uHtR5OKN72
wdRbkxE7HyDHR137ZBp8IPwWkxnpICcn3g30KvmeKO9OENimFgkH5pTu0zfg6GI31jcluj5z5949
eqynifMUfTCHm2dS6H4DHlM++LeEI5WQA+VsQrurfCqfjJfyifDo3ctbiAR3+aJ94uyq32CfvLC2
6/CAte1zwWrLAZSmC4InwdJ4Ibd+aF7bFd2Yp+xhVCua9eBINw2p9KJ/5sDu+JNyl4GTzGflQqbl
R7PvUWyYTd+KA1acgzsNAYUls/ZkP/eY+M2avYPE1lNQLqR4acjo33K2nIDqX1l7vFk4+o0MHw5x
LTTGifwyLqBun7fb7IezMPD01BeoWONqLucrd8kPIq+37ffZLVEQzKHYYOz3VCyLe2PTLRkB5OTn
JQ3BBzjG3iSkHoRIuAEXaO2zUdLc2o/pM1zCbwlpmTdHgfgdUa0Q4TJOnhKBfAQuTLKVdZO9lc/Q
KVQOnspBekD33TWqhqVU60sLEHSL6PVGojWz+fxT2JkNDNRMzMpBxo6yYEkD3ofQ9IoZGi9PC9uB
QoOPgB1cWQ/7Iv/z30NAWFiq5EwVEW5LpbHn6CKBAAo52PkBhCltiJ6lSCsXVmXw3GYpodprJPzR
tcMNjEM6fgHsEp/cC5QyCNG2vgvlIF9GCffjZQ1U557F0I5fAmA305rOBhzvQQMGV+50pSNd6tK/
vnR2cVPrmbkMTS/adOg+6dUokBcVSEiJD/GRlqLZCam28VxIU4qw4BPmcSZxUvn8Yg4PkSW5S5oL
FDEBGGfzCiGySeTZT4AsixVSpSz2PIeCSOFZh3sKkoMSbT+8y0ZwksI7l4oFfoA2oAFM+Lpi3+rq
uxrK5SQZdalM++DwvBs/p/2Xx/UsHSU0HYnzt4Ddnbv9h5Y5Nw528KSwbg157DkwVXxSXRn+MS+i
1tUVeOUYFeeB7RGNWSw5lgNUCyozNM6c7FEvn3od9Or4Z9/uctAi5bsUBCcRZceiK+8rLJyJkfo0
7fCSMjNKqP1Tn0nastLlFZX1Bbacd2HvrjJJ3WscPEXj3CeKfrQcDkeWigqe2XNiKTQsI5yDQ3Nn
3lb2Y1YPxiJ0QQM53fDQDuotr4MEJtUd6kTZu4089cRq6lkhd99tFe8I4Xgw+ryVoxW7MunKdQ3L
ijiD2GNhkbpa3aqVe29fSJBOIGP0S+Tblo3s+lNfH7uYpXVjR6LbNglJpsCMXUM1kDbQoC+FUL/3
FI3ntmo5Ex9wxsxVMBJ3n4ba+KEj7wpIhFUXYtRhRKQLaKkitYgsde5xGkbN+m//8Z9//+/v3X+5
H+kl5ZrRNO1PQZv1+//8zdARrBcI75lCh53JRc8EXcwuUpNGsotVq6MPkQpkChr2C9XxsZeoJnGc
Lws92GSaymZc9A9fX/53fZfx6kLRZNukQ6Sf6btYndFhH4qetRy2P5COnMmlS+kgoIohjQAlpzCp
dslwpb++roLs0G+PraiaJWyD5paujjf2k46NXJpZp3ZKQacldiYFTLHCXPpWe9ebcOEHGTR9XNxA
w8MdGjwn7WROtqm21kW7uXIr4zOevwFFtdCv1IXgjs7egBIacg88tFg5MrIIQS4hCyF9eKkNKvLW
u3Uz+pOjIAzTt6N71jwYTo6yKJlw4/ZXpoN14V5UBSyqZuuGKs7vxfAdRcX6nF55PiqQB2zwo6xA
1GdvHlw0R7L1K29CuzQBVSgeFhQT2dTNszcR0rEbMhw0VmZCuc9q4wdMYcFJkmnVQwV4k+G3lOo1
yxwEYxKsgKZ63pHaAweAZRLhi+AEQIzx/oZKi3kMub5u8EtOiNB4BeOqKB5tMCDo56HQGPN6s5oW
eI5yBAciwGFzVC8PX7/US+9U1TQLiixOOqp8Nq97V8/YldwSKzQ2QhN5mAni61cWz+ckPZ85msra
MWT0tyxL/XUSdzCd+0qoxaopjBPaNIcGb/LWovhdsWIySrBWmxyGrEGOQfCH1l53gYFgKwMBlPBg
esyoqMzu2p2j2zve/TKz9Q9RjZol2WuUFzdDj4BGhnKlXDp3cu39SIu4WHw9WOpv6lnEIE01DRWl
QEUo+pmxozB0XNJVfItREwGRaaWoFeBIXtNq6WPeKcqk8Sq2tHWH2pM8lpXtBUZ8j67SAnAMURgx
uw9XqB92WDyUo+aC5qJWMLTunRPbxZU1cjF2aDqNu1FzTDU/v/9T7NBKYaaWz+0ys6a1gqoNhKvp
MMpOKXHzENJSHzn9r52xDTRqly4AOGoyE+Rwq2v3cmn1YLppyzqIeoChZ1MAJ1VZwcq8WIUG3RMr
D/ETQm2k96gJ5Wq+dA3WU4VXlOnSxmi9+P3rd3dx+WrCUDFbMIjh8vm7g2/y5xzsABTNCkWlyNz4
gET7B+QwA6xu0kk5rjx4WSGCIOPLadRjYFNXGuVkOmhy0Ni7D2cURBkA+0+rQPmorJCCq3uTRRna
PRGnbFFB7+9PWEl/QydiC42SgmnQbEaVpWqUofr6wZTLI2ubFruxqtu/xSUwqEwgucD6d4sWK7V5
DVYgqLVFh9RMFYAlHhSxjiicByi/fH31S/siM2xUPJMR3NPO9gS9Q5Rdj9kT+lGnR6I00UJwY9EG
S8W1HgIjoUDSVlee+VLU0mUUkzBaRejGOpOTC7s6afqoLVZDx7sEcPNq2unr10927RpnT+YblQpP
lAkLyO9mMIulbsdXgu/FOcliUDTBuqDJfT4nRYBWi1qxKHIFsWxaAD1RRHRMMCNNDt2nTJDuz428
voEvc4DURDMe/HAU7SIEiP2iuWlk+KG2qsxaPFqWukXFwOu9Vx+XtqoEAdxozORa6h+8jL25HwWj
XOs+851vo+AYLuzdlZejjEv512ivyTJ28jaxRwDZP9tTdCOrNQmxoJULOH1SsY1P9Cieq4CgpkHM
MrPK6AF2Ny0H5G5cKadrkpH6ZiKZff0OxaU7wSeCZNVQFes86OSmJdt9puWrPPkhuTTbPZX6tVUp
9HExwCkqZ6shWOFp26+v+3t2AmrSBlhnmbaKU+Y4Qj8FXuEq1VCEUb4aBm9mqazJksGeplkDH42g
W+BB//UVxxl/NuY8n21gX6wYmn6eHYvS94e+t2GH6Tb6ESCzSWWfsyJ4/P+4jq7KCi+YaK6PT/7T
k5mc4TRRWOkKc/np4KhLqYXMgI/x15extUvP89N1zpItSYtMB+AI1hfYWEgCcxKYbfPSnEgdsAB8
COkr3kd+uk7LoCNuZy96sLby4MTjU2toRgVoMWKutHiugcdSNE/G6EejduzhPugnvc33UD5oQbDl
OgI3tUvNSBcd9Hvco5boh0rzzpBB9KLuUwsbUIXjHt0YHpjqcMwPtLWRl+5iaBZp7MW7dvQRVBrc
BISrA4BPK8SfB4x5OmndcqCEM9kCj6SXn9XfcSICXhB6Lgdi+GIIirzhUMjxlFab21Xg1ewXxQIp
gexjBrmprWbpGhiScoLHiN+X94IVFT5cNeo6Rqcf3Mz7IaOJNwsdOtgWbgTTeMBOrjCMZ3mhBsMd
h+Z86VBhTQUN8AZr7WkQAh6wO+/RH4aT699+/QqVCxsTCaVlEAxkkGHGebYURYOEtXCdroIYQQDV
a49NlBy0Vj3ahfhGNaKZyH14gM7zJOLgrhS4L8lGC9V/l/rGpk/0I+T1Z0PJ54qXPQxS9KqYWsRO
XRWTNFKXQ+9R2MkxtpLdx6JB9H7wnHoKKXGJ7c57gT2eaYUHaG10qXT8FHH8mUgIgmriW9S2R6MS
GCrWRzWk5No4Cz1AV1yKxb7IPQzAvGml8wtB5E+1rsYnBC5ncIhVfQeX5KBWzRHKnFu8B32y1jTl
vXcVTBCsPXowePni+1UnyjLraD36DLvj0MXC2pZS0zwvBsAVcBam432qehvOSqs+eqby/vl7jbkr
0/IA+nZWNihUqMD5qkhsOs1ZGbQF60J+K4Nm5XTENEV/1tRkDc9iE/kI/XvqnWvot26INoRXPEhD
egPbBc0dz3vw2vCl8LJhV3lo8jiudF8lJTaY1juWkVTz7eIphY54FzYC7lZyBzUuvecMypxyIFxd
mSEXNgpVoJZK8ckAlWmdBRMnRrVULfC/KZAhS92ixynIRQtBUIeMC2Phx+LdB8AOJKMAziLz2sOy
ownqaO3qyr2M2/lZANVUS0duQqDlIc6PKFRZmqbNYozAKJzlYOIkyR+JajjVgperTaXBrC+Vp1LW
vnVW9V1J5WNZgKzBCwvTsCajm2hL7rqtuiubmPL7qUPjhCabpqrYqGKex/bC7RvJq80Eo1+LerCU
2UBlabwALne3Tle8OPGAOqGlRqvSQmfLk9p1XcvOlU1tFEc+HyL0bdnPbNvg/+dnxaoP7dbpa+Rl
7QcUAeIl/L9Ymn/qhkDqmHRB12OXADhRS9fFqKZRjZxzvRHAiqMARqP53Yi3EXQCyvLdHXp/w03q
SMCfIJaoGOCqAuSsU+Cpbkp3iK3zLH6FQW6KthamzQunNidQNqIrm+elSMX5SEOSwaC2oapneViJ
1UYUwqlCobXeV6qg9V68oUE1aaLilLfJKap7oD/agFhM+vb1zPs9g9bH3VSxkIS2hGGc5Zlhk8Fu
UgLoKDbtJvhKs67vT1TrFjhI7Vo1vh8kwENfX/TCnCJrR+7askiMNNk8e+KsTNPabepolYZAPsES
ZmH5Npg1oh/BreGAk07gyHVvcWAdQFG/f335zxTw19WmyxqPreLkYZrGeWLm+lGGW0EerQaj0ukt
NswOEyMWCFKUVm+DyDw0kANobxv0pCWkLVqqE3mjTzrZfipq7VSP37b98LYv4fJnnU3FJH3r+3ut
vkHGbxOkUPSt4trb+j1McOMcOkjaDYPbP8vscoO6tVnH3Dike0+DDTzY7wEkfCQor5wOLk0MjaKf
yTCRCRlnl/KACjt2JcJVGKJrYMHwcK1lbNQ3KPMPUMY4UVbi6esX83vCzOOhmK4hcj4Gm/O0S88Q
1pTsECQQHy+yt7RXTkgyzORMefgc8tCJ57pqXZmPv6evusyRXJPHZJ0Lny0Co6SIUTlWuJLqetNH
zUrXw1vflHdfP55yaUyxKkR720ZZUD0v45J2YVbGZ6/cxDiYmL+izKiNBTe2yvQll7RdqKuLQDaw
EA2QxSLKFhpMq7pf+4ACEaky0IHD6kNyrs2sC0GIMVBk8ndblU1OhL+m1p2kdkkQQPst4AENvnfU
jI4Y4OxQxt/WzYuCUe7EDNCIUq5NNWPcac/X4xj6LAORMHaas2uzgVQClaNwJQzEJXSIflRA0FqQ
rZS4nrbrCk03bDkpY41KJAkmmzwBqOLYvfUgwU/axhmmiA/efAre2gpEQJtFrSlwj7s4RLGGnQDX
JZY9BTNFLWYw4wCFZHWycMrkPtIhkXejgsyn6FiFBRk9HHSgEJAZGW2nTy0DKbfnRot40eePI4gn
0E5C9AkSOaVW5ODa9rUqjU0x+j4MqTyS4t2FZ+NthfYxkhz+N+p6IN86xP2w+V0hxCWmqpK/IfC8
yMZjwJUJNy7S3wbWFmNpRrEFBim/vtQBp9DI0wl0fSu9OgF4Oc+Ym/0mLkCjYX03dbB5SROUSCBN
vcPOmWtZeff1TVxcXFgO0L4QKvr/Z4Ek1nOSB9x5V3A6gVTx2HKonGyrunJou1BvZAYLk3MvQd2k
1vfrw8J205IsT7C/0Wg6gU20ayQ7iNNl3mxIoU5oHoAH591UmnHwanVXOM2utYdrN/J7pjJW6BXa
RDbFT0b/1xsZAhkaMdKsK6VE96Lmy6wrlqX7Fsb9szFSOcsy+lbkxn4kwsf2t//3AWcUdDZ03Zbl
84ocy8BsQo9o1ofO+zjeBfiyuHCuBGv190MyRTAiI30Gyvfq+artyhCzuJSIYYa0GAQ6/5Moi0Bn
WYewV1B5IGYFWrXyG1NM2opZjvL8pAFjohaoiIcQHjg5rAZByju273xdPMVo5qgOZgMd8MBSAeB0
PQxfijbYUOgKbYcLZRnbLGwk/JoQZGe9kdpqI2XZG0M5TVR118tXo/7FcVI1tO6QvbB/69xEDJJl
Uv1a9d2tpNRIIofZW03ZFElIG2RN5H+ro286wi+thFxVS0ZqYuuSAID5emJY4wo4Dwe8KJq8uqJh
TnK2z4laReDJzcMVJGNYOgj92wg/oECJ9WTog/2CJJVW5Z1HNkFKcBB2uZTtF8vWTzHYmvSjc6Gu
+HGzKkmXAjZIpKY9rBz40gjMCNvOuDGEc9NX6snuKGZkTAZZy970KnwUWnWMs/RNdPIuQ6h+UoKc
1IuXwjZw4ZVA15IvUaqmBClOg5Lfa6g1ZcIfhYc//JRmu2fH2jxVzR0c4/sG6ySUuIutV2vIW8gL
Ovwzx7IQPDWfEp9jLtNeBnHaychaqjuP6TAJDR+tndfPP1tmPP8c5QxfMXQWvwXytV1Vv/juLSqs
xD+4feepfeGUY0khZmfLsZVFbMkOm01Lk3M2LoiibcEHef3KUGq8IINvJiMdCOUUFMlb4Bbfa6/E
D04/ST5ZZtUSsPMiP6LFcTfoRUtaKqZh4X0PvikCyZHaA5Rg9ncwvFYpWmThqDNlRSbIaMl8b5hc
dmaU0waX1HiMxZrFt2QU8JGXymDrNDAJUve+KulnWdKVbeBSgqHIOsdICN5iPMb9GhUjq+4CHwGR
lVQpE6VL7t3O2WBPqbj5Q1r0b3IGVseJDiLtr5xx1AtbkEIwHJNmmrXaeb6vKqxqbAzT1eAo78i1
PSP2/2gp3jwXyTHIXmtFW2mr/sMciWUGwB3vWU6tXepob3ZTHfHApTCW0fXLxkrVsuwAUKhOsqDe
A6VKVEeviNZfr9VL0ZWalmKS75OP/XbsblBb7Qo3xS0uANFmJeu8pr4Tt8cixCMwCzdyay00D4YW
KM0+4ebAkUxauT5GFegIy4M6491ih/c96PTn2JbfcQzNA/tBifu3sJSvnKkuvl5FoS1JL4Yz3fnu
q0si8Au7xLfOoAZltgWgoUe3yray7B9ckq0k6uZ94C57G8+7rwfrUmLNtcfKs6oYglj969wi5LVV
qWNVLGGeMlWZzUqn71g1SyOdGVJwhFm/8Qb5PYvkd+rUCxTblknr7A21PkLNn4SVDYwZ8WlNTm6u
3NyFdICb4ziDVS2NW+Us6sZOoSM4z5scqvQZubFFPxjPgUG4dD1rwvl0JyfUllzD2JsuJt+d+3jl
Di6cq3gzstBskwOWfZ4GZpbuV3FCdSnvm+P4flpTrNwSEfPqWRfNUZbDxzQ2d11o7334ZOA80kB7
DsrhHY/vg5Tozwki+5IOa9ZSrqzOC9uxooGqEZrOnvRbd75B3zIZqEODhK45V6cfhpGfopIJ5Lv5
wa6Ta83gC6cwArKs4s6sqhz3ziYLMwNP6XJIVlQHFoULGh49kwnKq7PM9I6B1/OP3ZXlPL7js52X
fr1saFgO67oqxgj1U+MiG9qukB2KVzCWnwZwjB3ccKu6cdPkWuHbuvS2f77W2XwTUhAGuj4WygT6
WKXvQDBVUOrihKP4b3mXIsBmA2vUtaUn5/shSy1IOPbW7gWL1pxBWT+Nir6xbi1c+nlF1q/lVH9C
qD6mk487CXJL0bDMlBqnZDzXSyk7QYn1kNDXsMadoCKxtbZZXZw+lY+BaMa0H9Hmyz70RFn1Gnmh
0SC7Egzr0lPWeWLNk7S57f13V7XmokxA0lkbGw42JRe1S1dV2i/lXGyzotmLGNEXqV8WQ7mX2vwU
IuBTS1BNIYBGzU3c9GuthqWW1z/wbzw1JXfpJvsOd1tw/8PRiOiUqAJLoxSS9tS3kLCJumGSfbPX
XsjxLNUFmi+O/IyVzUtYmqsCyTKp1/opQtr4ujcyJjkaijSLHD7ap8IljnxoBYOShI2nb0wwQVbg
5ou4AymNAWUGNIvKYokPVrUd3D5CCzVhHzFznHxSZiDyAktdG1REkVx/wwqGCUqrZRm4LcDNqkWb
DqGotg8wiKjD+zomSdSEjjBIJEd8xKi6DywRrQRj73WWt0RZCMg4FewJJgzPTg7OOhDaMsEWyJay
AzJ6cHSY9YOdHJA6n2kZ+Zgld+syYSs0UI0L4Qs3eAeJ8ENAD7L88mQ79tawi4/GTw9ukRyksgJL
4YB50qG0p99LW3lSI3iLSZg+Bt0aLcOJZSJ3S+PgyUIcyckgeSNSLLyVZ/BZoXMjY2pVIxygecai
ktbjlOjM/CB6a2ubPSRSbnKMA4ikL8G3LrUQ3UPH27V+/Zxaboddfb/8OlxeXD+KZSkEBw3YytmB
1czLvOpNApJaOrPCJCJ77V2f4XgBSkjvzXk9YMAeXssVLyUp1D84vQKmAKt0dlnD69FQcXtYZLR/
FFnskzCmnp9ciUSXaq90huk10rGljSjOrqMDDkK8XmAk3otV3dZwolCCj2HrUk1JgdMhuukdRIEr
OLY4uXI9U7gU8dlULZMxpgp7fnAUWZzHWWvQUYDDEeUgTmvw761k7vjnPUABDn02rqzDPcF/7vkg
XpFE3MkFAsk2xccaQ56qKu5CFUst29w6sUoHy0As2cGIpkU5cxIrCUuwdFZulLynbnVfey7OnUy/
vkFMAbepxihgKCRU812MQlwIxHFbz/rUPGk1MnAh4bLuxx5hJE3VArVSrx+ZTnL/piXDKhkw3PGs
qSKsfezJAPnf1TIEmNNAwB89ZS3Nv8+zQ2GnYNh1SANyNbyNbzNFGQz+VxfO7MB85CgVxiaiDT3y
WcGhQG8J5V4ykVdHagEujB07j7ihoaM3U1yfQk0T3NgkqXgVBMgpUIUqY6uaqUHjUmVAxlFBQjhy
/CWWH7gQAFCvouwDIhXCpDLa3F2DLD/AiNbVsTQYvX+7Nl/0YP6trHKRdxAwtBV0KOg9Wo25KWVI
lFHhTuoOjm0TPA5hhvpGPILE4Xz6DhcYZQW/XoOX9ktT44guwLsxVcc1+tN+6culESdhk6B+SI9J
fYjNaNu38jJUsKv5ly51fkRrMvSGUyQfV56FkmKCvnBCjR2ZxGlbSVce62KWbHKuApcCHI3j3K/P
JedqluZ6wXOFq9LDTc9N5l6XLsa8PVD6F8XFXgwmO3LDVx7zUtZDlYaSFKkW57CzrMcsgBUkEeGl
o+2LAnocQ3mpqr3lia2S8X75+9cDe/mKBpX80dj0t2oD4tSgW9AxXBVBAQGsOKEq86Y4/VMaFR8V
ewiqTvOvL/kZOs7zrBEfS60TtLJ1Dv4ZygxVfxwUVkEXeVMdk8MGjCNkS4HRqFxMhso8lmgz4QXX
RkfbPuUhKo5FT45QtGOrL4VjXh0kNqoSsis807giI/WHpeiBNhhSiuoEziNWbGxDQG8UuhxIccPa
zCxzOhTD0nWyamrZrLcWVhpeA9S2tw06ujPWytb30ZeieVtOFedYRBDjKjThYqGt0lh96ER+l0hJ
P3GoxAJonnmVh5qwkMKZin8CtdkW1vHIPs9LRJMAAGISlk45fSZTdPxfAhvVCQNxvK9H9eKsZc5q
tIJoTYNB/XXWtp2DV5on4lWbZx9R/yhQGwmdYY183V7V51U9C+A7DtcKmZcmEHpAFDIp6Oq/nQzK
Ruq9TDXjFQrVH8HA6xND+dZHFY7eHJi6Ijug+3P6+mEv7f50nkC8y+OXz+z6p8gjiyIEkIzyYcgW
kiJXMxXgtMatv0iNTWArt1Gan8b85OvrXop4P133/PwcDHrUpIYcQ2zulnbEHAvsct+qylORNvuv
ryUuHUkpgQIS41hKVDgrlVetjaEHpkwrLQnuu65pZz6wddzPV2oRVdi4ZD9w5YbpRs+5lz247Daa
GdQNFV6045TWxChXmvsepagfmWZ3G7jaAa3KLnYQONUiQH6S8u6acLFKHbE8x3gJwEjOVRVYXoft
XonG4GjbrhjDQ1UjaTKER2Ij2r0oTy28ZE1OCy0atkkJWxvntqdPcolpBzK2T9DuxD5MYSPlEucN
BfnrCScvCsYpub6UnLDZKKGEUHd2lKXbGHjcVSVuehhDAqWaJ0b70gx6iwkcxx6lMpbAvfaO6aLk
3CJ+iacJW3CFxkQ4dVU0hEOtO+iRtxnz5rzQnmwy4q5kbmCpMHe97kl3B2ywqlOQ1nvsHrI57uzb
LjTmLfKzvuT9kIainxtetcFjttobhYdbFORXHHqvbDGXFo0YDahpPLBaz0GdUZSV4C4z6uoZp6tU
e2qQo6hk/cnIjC0N36cKi7IrkV69NHkFmAzYEBat4vP5xPnSxbeQAGFG1l5F8B7YraPOlHKao4Tr
j+5QytiCK32xMp0AS8PY2Xd+EKxwtj8WNW3NTKXtG+PaoQY/Eid7Bm+PuVUzjNIS4RYtXvQSagTV
kc2aRw0UYMVADeLrdXGBKaDDsQDnoRJuqFWerQtX6iMwlRGaR068AD8Fw12m4t0Vyl6PeSr8t7KJ
D6lP6tFfDyUPsz0hAGb3KRVyFyKiJKplUxOFq+SIqx74LahOS1wLYOKi346lR/TYaAvH1BCPz1C8
rCQMKCJ5tIaW8X31G2/19UN91pfO9kSyfUMZkymb8s84Y36KaMLs7bhStWjVqcE8p6iOlJp9qlKs
LAq1WyjCyWZpjHR4rConD30FzvAJ9F4Xb5AqCZd+yDEA1Urbs6/EoUtADEDbtI7GLMH6rTDrdsaQ
OQ3BNrO9Xe1Hb1KUH7wUYrShQ0Su8Dgp0PEuje6E+OOt11U3Bq2vSeNw8qxK67FdxF7yUYW8KFTq
gbnFHz1uBVbLR9SJvcW0BrSPLv24MqbyhQgKNgKoAAA3GjvnXU05cFyTslEMPrvASCmE71f3hA1H
3uD8DEaE0e2G1F+33ka0SA+kQTjcCBnthtZ7l/tcvaWBRnc7QjFIc0Z/zjoH9ab0b+7Acumjb/hD
JvM2qW5RR0X3BGdFkVHjSExWi+E30ixAVxXfThZbj+q4Yfv3BCsEKpPUWkWh0HHbTThL2domVXHI
0TzqwmPnC90Ub4OAGiJ9EQWKphl1TZ0PeIr3T2WueWANhTSX8wzkqaTd24b/lABDmmi1rkzajFzJ
luxdKL5bLSHYDOp315BnjkE2kzQrgGyz3HxFsfTDddxN56L95AbGzNXSw7ifNNYDNpivY1JYRdpT
WRQnpa7fVXp99M2fGl9V6P7zwZpcnTxy/rZt1iKraJB7WyOxm5nrtz9uHFnbC3YDVw/CJdVCKOlF
jmWKsA7YIXN8RBGQENug+ZVVqyEadUd7+TVJ++9X5sKlqQAgTZMBrXCoPe+q9TQTorLS4lUXpBGy
kNoEed/72C27Jec5xscXh0aXMPEc4xc8mzBWriBLLiQtEARtcObGuKOfF3ixu87zeEzQRMrra6Ps
0bSQGG5EztgAJ12JPp8P8EgnPlrL11bxhehPqYSeDmVcMsTz6ntCj71uYz9ZhTUmklkSrPQUDTML
ofuZlkOvSiEj7WzjaLAGFrHjIR5arpwsxffZq+ylmgR7p87VtdaPFoCNQIQQXy7ZWDd159ygljnD
MOnk2xiHklssyWrICYviz13sP38heZafpM/vaYbxqutVZ3/9+w22bGmZ/qj+e/y1f/7Yr7/091Ma
878vf2T5ke7f4o/y/Id++Viu/tfdzd6qt1/+Mk/A1fSH+qPo7z/KOqq+/u6fzwGXdfygu9RPqlP6
20f8r37oH6TYyx/0Hx+f93Xqs4//+dv3lPrLeH+unyZ/++tbI132E9n0T3rtPz/p82m++oTojYeu
3/loTfzBzjomE0y2KE3cv/5dEuIPWYHaAWYRXgX/UVziSj8N4//t6b9+sH8M8p+T5Z+3/Mso/nLr
b+/MaMSdYZF/r35+eEXolPb+N09/9hE/Pb3+x3jKUm1AHP94yJ8HgXbSH5yIRrCLCbwd7d1/t0EA
x0WM+tcGwfoDnIJpElk+n3F8yF8HQfxhKmBIadP8OUr/boNAI3TkXP1Lo6DLf+i0rTXAcX+Ogvbr
KNjqH0B3qcirfw3Cn8P+b7QeGAPtX14Q4g/QExxpAAt//vfbXDD/MBklAMzKP77/bxYVVCAG/4e5
c9tt2wjC8KsYeYCFeJBIXSRAkaBI2ropekjRS0ZiLcKyGJByE/fp+83uMuau1CTw6GIXuYrt4e5w
do7/DJWyUORmVZK/I512Vi3UhaG4CLwUWJZdyEpiXFgvnaqK1OypZfiSbiSBSRxDod8uwpm5Wljn
BpgVV2bpmeBkL6ELAQpGqxVWpcnIcAoL3JsmIzdnAullk5O9widNTgach6xSikVtEAEQ8ADT7YrV
wWJpKKOQck7u9KgntyfFDUDlY/2Jmv3Lh+D85dcrU0ubQI4v7lZqaoCWR6l8qGSgLM2K5utlARum
UwZcWBs6bjEIQO/sSk4UMNqlVhuWFe4B3Y0ViWq7cIfnXMjyhaGph7gMj1mWe2BC2pCP0aHBdaKQ
GcrJwL8Kmjj8IedMqLgwBXYzE2BgWgZRHBrl6UUZ8uUiaaU6KwJVRcREqr+uvMFMjgnkTrT3gHiR
2S7VKgeL7lZ4D6qloeRJHwQQPLuSYwJgT6mrqS5CXpuluMDUlsPjEyUwhIVP+eER2JWcMiTSrV0o
/3TDWOZmQdaeKQTA32RFhnFdkFSgIUIcMLvILaSlDmhHqLVxMyZBegRBnpznAtAhwgiEBHxFaufP
SrDyykuAY1DU9L7kU1ogChCyDM8Br6DCe0zt/EzAUt8CsQfLXJpyQh1QrcgUgGkDF+hUYII6gAqi
9u0vDAD0rCQ4cKeM3n69JnKqV/hej4YiNR1gq0kqQ1CuDBmjTPqNnKaLAqQ18aNEh+QYU7sC2SqT
wWeq43MFGPNFlqTySbP4+DUqgjQyiSknJOklkcVl13KhMqIHcov1mvvD9dLQfI/+K1fu+MnZASZ6
yUxFlRBgB+qqpN5HT61dsSZYEhVQs6Pj2/08PW+AeRBqa5gbcuTkBDmrXdFVqKgk0PvOIMvk7kBe
oAu0QpAbDF5eSjbErsglJC6gKY8q01RpSU8IAIRr4wL0IUBfEqI+CbCA4FwhSM6UrjyxiolehYIi
j1ofFgTKeD8ol7OyUC8MSA4+G47ysSs9WaAdQXsjClKjtKPKYCx3yihjVOEg1fQHA8hxXErOQ6Cg
5Ku+ilCxMKuaW0/l7KwsoBaXFekEmuZS5QJfllWHipyS+mnBST+fMtALa1PTOEteKdVaCjYiU6cN
CBnoBySV7PVCpB0r4sWKfpzFVGFNz11iErXaRpRG+nappntZiCwlfTomW9QwqnYqKKEcMoV2X+d6
ukYQvQiuhPSRuwox3GCNN83xFwsS1m5Z1yQlLjBfQO0uig0Ec+Hvu60XzDUCyWQmq9YSWDkmuHg9
IS4UJXhSpddINplhwhVMeIwP51yw+Btm4YEVTs9HkNqg8vwlQQGNQuvJHZQKzfz8Yh3p6mHIjeeP
E7uUpACH0aX4FRoho2ZAry0OoVMJUegEFI3JiJJk8IWX9O4CXrPb1NO5QBhNXz7cnPRe5C/CG4NH
RrbJi11SUrDwJb+nnx+7UGNeMHuP/vD8LlBtZ3ABSLVkPUVcXJ/mezoXkAJm6TLGehm5BdRWGemy
YgAUxXhZyRXWGJeoVogFxp/UOQjr8zWVqjYr9ADAa59mSI8LpDm0qoA0ArATsAawwq5IFRBA0yTI
dB+auu1KzyzQ7q4OF0gp8cUXPmjhjV9kHAmYgFwIPGvhfaRvdxS/QXd+BnEzfHa/tRjvrh1nQPGv
/sIEhD4lEEG4g18UyLcj/QgBfxGg9CwIe/bDCZRtn+P/3B/w9NHBs6ZTTf/5umuHZtjsHuwPHvw2
BV///Nl3++Z9c9cECGxb+X3cyfNnwT5nztFXCI+3EV0B7qnpDt2//SEkbCHjesK3zWFsxmmLgsTP
LOBSS/lls+/4Ys2hC3btMN5q2v2+H5ptP9+1gwjqKR8O7ebYbe6PAXELONISf9XyebVmaOeUHY5F
Tdn3FFz1f1+97Pf3d+9DtjvIkPYp38P1bhu8T49A0VKm82W4CbcMCk3Az1rKr+F41010rHjT6EoE
piX8ZtvsAgH0OAQ13T0j7/kM2LRDu2UKe1gMNenDtmsiLSIfqbsA5f5jKBYOmaPd8I+nuslVetWE
IXC/uX2YTm6Z7MqnWtI/9ffdeMJmumhxbLS0r5vuEGgPCvKXMC/XzfCwbw7baYfCDg8r0W95HJvN
7n5sj8dApmVw/SVY0m123U0TtpK5SrB66x22YOyPgWTL+PcLXJjrbhzl34cPgW5iEqHU2fQ7H0em
WMSkL7Lx/nCMdIgHoGk3/XP7fmgi74l2NilY6En/04R2yzcY6Ql/vHrd3H0Yd11o1n296RL0f2iH
sQ00lS9gXIL4dfup2wRmDOJSF7gE8b/64XaiZFWKK86rSffDcXf1shl6LGV4OV2t8zIPeNXcxnef
sQMXcEneMrkzYItr+dPu+u3tHo8kjGp8kUNNemgZKhnumULo9B+us/cp8dIv7eEw8nGEJgoTGJMg
ZQntvn/d9dv26s14YttcvltL/rf+/n8E0UMPLvOAU0EU8hfwB3+H++04toFLwcwbyX9qt/57+ymM
KhnIJtl1Ld0/js1uoiI6xZdutGTftcMdli2g7FKgasodkU0k3j69qCX9Z4PdOdwcw6vpW4TUxNvx
ePXu3OZdVlBNvxs3/WHsArXim7zUtB96Gu1vgrfpsnhfpnwu0/R5TsBp/mnq/z/3Z2FyTX5js2+b
4cV/AAAA//8=</cx:binary>
              </cx:geoCache>
            </cx:geography>
          </cx:layoutPr>
        </cx:series>
      </cx:plotAreaRegion>
    </cx:plotArea>
  </cx:chart>
  <cx:spPr>
    <a:noFill/>
    <a:ln w="12700" cap="flat" cmpd="sng" algn="ctr">
      <a:solidFill>
        <a:schemeClr val="dk1"/>
      </a:solidFill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46A1D-B0BA-4274-9FE2-B95E94A611E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B7C48-42DC-4398-BF15-FEA883960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4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B7C48-42DC-4398-BF15-FEA88396023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8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39B-61C3-FD1F-909E-0B4DF482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3F66-8D11-DB0B-BD63-92A8271E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C07D-6C80-9716-B2BF-CBA6C973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156F-D6A6-57E1-9D51-CD4D3DEF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020-B1F5-58B9-5855-F87CB13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556A-F4C8-0E54-F427-F9D5C821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A73E-E3D1-5701-1242-513DF6C2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1747-FDAA-5F2E-0250-ECDC6A61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517B-2470-A004-E66E-4963E5BC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95EC-F5E7-C759-6DA0-9746282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1BE4-100B-4C65-29C2-37AF689DA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CDABA-B018-F127-6AEC-47E56B65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E1AA-652F-53B6-0495-E380A1C0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B19B-16E3-F2D5-E45F-FB571D76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1A9B-3891-6047-F3D7-ECED394C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C33-199D-3563-275C-0E982CEE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1D3B-AEC9-6B0A-BED6-87251287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EB8D-10DF-F3D8-5BC0-A771C7AB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7508-33DD-0181-C3CB-F16F524A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F771-9F2D-DD2F-E7FF-3E769CC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2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FB-DB28-71DD-F59E-4F9A388C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8E0F-D376-3D86-8947-ADF27150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FD4E-88DC-9E63-D37F-3EE2BD6C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09EA-A533-F8C3-1D25-8F1993B8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6F0E-9DED-D76A-392A-BB3A45D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E88-062C-2EFA-C8CD-57D84DF3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36C9-3CD9-AAA0-8862-44BA2751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2D3-7159-E9D5-7864-6E031AB2C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D5993-3CEA-F20C-E5EA-A6905E75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F50D4-B9C0-A2D8-9A0C-136D4FE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65D6-4E38-CB22-A149-EBCAECA4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6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D0CE-3D91-911D-5E2D-65700ED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FBB2-6B35-38EC-074D-92A99021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1132-9C0F-4B63-A186-A35373D6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E1F3-065D-3361-1E69-10672ACE5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C972-FEDB-C208-43F3-BCBD2F81B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BAEDA-A53B-CF98-8924-967080C4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1ACB9-99CA-AD07-FD4A-C4DE048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3289E-CF6B-DEE7-3C8B-A1A0135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9809-455B-705E-C492-072E49E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E0EA-1C0F-DB17-D696-9B9511A4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EA142-5B02-29C1-70FE-F125F49B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7024-FA18-B30B-344C-95D1AB87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F489D-DC94-2352-5BCE-10CE2FA2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AB1AB-32B6-1A00-3E7D-CC11F2C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D6535-1BE0-CADC-A508-F480F2C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49EF-DF85-B7CA-588A-F9BB0AD6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833A-7233-441A-48CD-F63A2A34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B4720-424C-61A1-3CCC-A348515B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2B09-714A-B172-E315-378A7193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382B-9123-763E-3541-56D547B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DE71-E67A-2401-953F-7843A7E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0810-720A-2AA5-2D6E-9CF28DF9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46B00-7F84-D5C6-BDAC-6AA0B6B3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230EC-0C2A-F65C-2E05-67AA72A8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F8C1-5B5C-31BC-BCC1-94ACCE7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A11C-DEC5-FE05-2697-90E1DC7B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B46A-3A8C-6BB8-47D5-EF5BF10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119A-03E4-E69D-F28E-284A28DF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A714-4DD5-499B-A64B-E67C8043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D80-B05F-21DB-357D-9EE534F55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AE70-70A6-46A6-B50A-FC024029810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4511-9A87-34CA-7759-DB2C748D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9DAD-2460-2E4E-EB4E-0625AC09C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microsoft.com/office/2014/relationships/chartEx" Target="../charts/chartEx1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10.xml"/><Relationship Id="rId5" Type="http://schemas.openxmlformats.org/officeDocument/2006/relationships/image" Target="../media/image3.png"/><Relationship Id="rId15" Type="http://schemas.openxmlformats.org/officeDocument/2006/relationships/image" Target="../media/image6.sv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8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2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3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4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5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6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3774354" y="2814367"/>
            <a:ext cx="4982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3701725" y="3855387"/>
            <a:ext cx="5127275" cy="18468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705A897-BDE1-7D7D-8DB0-F681E10BF506}"/>
              </a:ext>
            </a:extLst>
          </p:cNvPr>
          <p:cNvSpPr txBox="1"/>
          <p:nvPr/>
        </p:nvSpPr>
        <p:spPr>
          <a:xfrm>
            <a:off x="5031651" y="4186322"/>
            <a:ext cx="246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BY Sanket Jagtap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67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17C0E8-23C8-0B4E-6CC3-CA7236A09B46}"/>
              </a:ext>
            </a:extLst>
          </p:cNvPr>
          <p:cNvSpPr/>
          <p:nvPr/>
        </p:nvSpPr>
        <p:spPr>
          <a:xfrm>
            <a:off x="0" y="-246881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A1BD7B-06B3-D2FD-C816-E857C816CB38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B3F44C-8E14-6BEE-1C74-FBE0DC6BB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7D1CF-5110-8397-2F1B-5854E177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04762-31D6-3BD4-E650-56098FED239A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385D01-9C47-A285-16F2-30CD73F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CBC3D0-31B1-3980-CDA4-7E6FB2F3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88DCCD-8029-D220-2006-BE6B8032181A}"/>
              </a:ext>
            </a:extLst>
          </p:cNvPr>
          <p:cNvGrpSpPr/>
          <p:nvPr/>
        </p:nvGrpSpPr>
        <p:grpSpPr>
          <a:xfrm>
            <a:off x="755197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759733-B5B5-BB97-7AD9-AD4886618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8FE28-8980-E6E4-DDA1-C57F1B1EA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06544-7DAF-5FAE-7274-7DA9073438B0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034B1E-1F84-CD8A-E3FF-D9653809F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551D7352-9932-69B7-97C5-7A809C0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C2D86-DD0E-E2BD-45E6-C591F8BB1585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8A11B7-4ECE-84D9-6DAF-1E200DB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033382-963A-C034-C038-5191C4C2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8EE66B87-A36F-A73E-1B68-8BFA3CD4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8FDA1DBA-2030-8D22-7A56-370B180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A7297F4F-7D21-A30B-E688-7B621D212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0E834B1F-520C-C4FE-90A4-990E4F3C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BAA553-9AC6-B2A4-06EB-65DA34F2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03D2522F-F210-38B9-5FFD-DBC647B5F2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793FD8B9-A3D1-A36E-57A2-A2F1FAD8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F12C-E8ED-5767-07B7-82DEC37D46C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608F3E-B6DC-5340-C694-17D6D0562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BEF891-C1F5-6CC5-C38C-F8F9AEA7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72CBBE-4464-3878-7A4F-57C0162FEE18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5D70AA-47F5-0112-C015-040E01929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6E9DDA-02C5-3AE9-58C4-9D6EB71A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DCF1B9-E994-90FC-A162-ECBE26C0D748}"/>
              </a:ext>
            </a:extLst>
          </p:cNvPr>
          <p:cNvSpPr txBox="1"/>
          <p:nvPr/>
        </p:nvSpPr>
        <p:spPr>
          <a:xfrm>
            <a:off x="5803503" y="0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C6686D-4598-104C-B8C0-F5E3A466B8EF}"/>
              </a:ext>
            </a:extLst>
          </p:cNvPr>
          <p:cNvSpPr txBox="1"/>
          <p:nvPr/>
        </p:nvSpPr>
        <p:spPr>
          <a:xfrm>
            <a:off x="2574521" y="323886"/>
            <a:ext cx="75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 WISE AND LAST_CREDIT_PULL_D WISE LOAN STATUS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2E9576-7365-04B8-0D61-83D3CFA4DA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229413" y="703478"/>
            <a:ext cx="8543892" cy="192574"/>
          </a:xfrm>
          <a:prstGeom prst="rect">
            <a:avLst/>
          </a:prstGeom>
        </p:spPr>
      </p:pic>
      <p:grpSp>
        <p:nvGrpSpPr>
          <p:cNvPr id="53" name="!!lamp">
            <a:extLst>
              <a:ext uri="{FF2B5EF4-FFF2-40B4-BE49-F238E27FC236}">
                <a16:creationId xmlns:a16="http://schemas.microsoft.com/office/drawing/2014/main" id="{9B16178F-B074-AEA2-85C4-5F9DD3A5EF8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283B4392-4B1F-660B-0446-5F5E5555FB0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90">
              <a:extLst>
                <a:ext uri="{FF2B5EF4-FFF2-40B4-BE49-F238E27FC236}">
                  <a16:creationId xmlns:a16="http://schemas.microsoft.com/office/drawing/2014/main" id="{9C796478-2A08-5194-3E21-9B4DA7BF7F8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91">
              <a:extLst>
                <a:ext uri="{FF2B5EF4-FFF2-40B4-BE49-F238E27FC236}">
                  <a16:creationId xmlns:a16="http://schemas.microsoft.com/office/drawing/2014/main" id="{2594FE60-50FE-E860-F215-C6B703B8A4B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2">
              <a:extLst>
                <a:ext uri="{FF2B5EF4-FFF2-40B4-BE49-F238E27FC236}">
                  <a16:creationId xmlns:a16="http://schemas.microsoft.com/office/drawing/2014/main" id="{C308143E-C367-CDFC-53A1-0D6BEF919F4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3">
              <a:extLst>
                <a:ext uri="{FF2B5EF4-FFF2-40B4-BE49-F238E27FC236}">
                  <a16:creationId xmlns:a16="http://schemas.microsoft.com/office/drawing/2014/main" id="{33F3C681-9968-3C58-FA48-CFFC7208A1C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0E1326D4-0314-39F8-4C6B-A5F40907EEC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5">
              <a:extLst>
                <a:ext uri="{FF2B5EF4-FFF2-40B4-BE49-F238E27FC236}">
                  <a16:creationId xmlns:a16="http://schemas.microsoft.com/office/drawing/2014/main" id="{05CB87A4-342B-32EA-FED4-FE5BEEEE61D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6">
              <a:extLst>
                <a:ext uri="{FF2B5EF4-FFF2-40B4-BE49-F238E27FC236}">
                  <a16:creationId xmlns:a16="http://schemas.microsoft.com/office/drawing/2014/main" id="{82E989F4-4AE8-79BE-63C7-A73BC5F8729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7">
              <a:extLst>
                <a:ext uri="{FF2B5EF4-FFF2-40B4-BE49-F238E27FC236}">
                  <a16:creationId xmlns:a16="http://schemas.microsoft.com/office/drawing/2014/main" id="{F07190B7-6B61-CFE1-E4FE-A54549253BA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36C646E9-C682-6A0D-9C28-278EBA8D954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9">
              <a:extLst>
                <a:ext uri="{FF2B5EF4-FFF2-40B4-BE49-F238E27FC236}">
                  <a16:creationId xmlns:a16="http://schemas.microsoft.com/office/drawing/2014/main" id="{DAD7D008-7770-D610-8651-E743257D841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67702072-E1D7-D82A-6D3E-8331681D0D2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101">
              <a:extLst>
                <a:ext uri="{FF2B5EF4-FFF2-40B4-BE49-F238E27FC236}">
                  <a16:creationId xmlns:a16="http://schemas.microsoft.com/office/drawing/2014/main" id="{DE5AD041-95EA-DCAF-6F5A-54BF212677D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4F886F38-EF34-E07E-8164-6F0C77F99F9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F5FF139D-1BE5-8339-AA08-D48F63EC778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E9A0523E-FF22-0952-9953-04A36929AB1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945D8F96-1BA7-008D-BC0F-EA21F97ABB95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97BCB04-BD4B-4265-9834-1225F90CB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/>
          <a:stretch/>
        </p:blipFill>
        <p:spPr>
          <a:xfrm>
            <a:off x="2384384" y="930736"/>
            <a:ext cx="7947715" cy="41239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0FFA9D-9700-016F-0D15-D4FCEA7A8A26}"/>
              </a:ext>
            </a:extLst>
          </p:cNvPr>
          <p:cNvSpPr txBox="1"/>
          <p:nvPr/>
        </p:nvSpPr>
        <p:spPr>
          <a:xfrm>
            <a:off x="1631373" y="5202496"/>
            <a:ext cx="9545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roduct Sans" panose="020B0403030502040203" pitchFamily="34" charset="0"/>
              </a:rPr>
              <a:t>The map visual provides us insight on count of bank clientele across states according to date of last activity and loan status. For instance, from </a:t>
            </a:r>
            <a:r>
              <a:rPr lang="en-GB" b="1" dirty="0">
                <a:latin typeface="Product Sans" panose="020B0403030502040203" pitchFamily="34" charset="0"/>
              </a:rPr>
              <a:t>7099</a:t>
            </a:r>
            <a:r>
              <a:rPr lang="en-GB" dirty="0">
                <a:latin typeface="Product Sans" panose="020B0403030502040203" pitchFamily="34" charset="0"/>
              </a:rPr>
              <a:t> clients of </a:t>
            </a:r>
            <a:r>
              <a:rPr lang="en-GB" b="1" dirty="0">
                <a:latin typeface="Product Sans" panose="020B0403030502040203" pitchFamily="34" charset="0"/>
              </a:rPr>
              <a:t>California(CA)</a:t>
            </a:r>
            <a:r>
              <a:rPr lang="en-GB" dirty="0">
                <a:latin typeface="Product Sans" panose="020B0403030502040203" pitchFamily="34" charset="0"/>
              </a:rPr>
              <a:t>, </a:t>
            </a:r>
            <a:r>
              <a:rPr lang="en-GB" b="1" dirty="0">
                <a:latin typeface="Product Sans" panose="020B0403030502040203" pitchFamily="34" charset="0"/>
              </a:rPr>
              <a:t>5823</a:t>
            </a:r>
            <a:r>
              <a:rPr lang="en-GB" dirty="0">
                <a:latin typeface="Product Sans" panose="020B0403030502040203" pitchFamily="34" charset="0"/>
              </a:rPr>
              <a:t> members had Fully paid status,</a:t>
            </a:r>
            <a:r>
              <a:rPr lang="en-GB" b="1" dirty="0">
                <a:latin typeface="Product Sans" panose="020B0403030502040203" pitchFamily="34" charset="0"/>
              </a:rPr>
              <a:t> 1124 </a:t>
            </a:r>
            <a:r>
              <a:rPr lang="en-GB" dirty="0">
                <a:latin typeface="Product Sans" panose="020B0403030502040203" pitchFamily="34" charset="0"/>
              </a:rPr>
              <a:t>had charged off status and </a:t>
            </a:r>
            <a:r>
              <a:rPr lang="en-GB" b="1" dirty="0">
                <a:latin typeface="Product Sans" panose="020B0403030502040203" pitchFamily="34" charset="0"/>
              </a:rPr>
              <a:t>150</a:t>
            </a:r>
            <a:r>
              <a:rPr lang="en-GB" dirty="0">
                <a:latin typeface="Product Sans" panose="020B0403030502040203" pitchFamily="34" charset="0"/>
              </a:rPr>
              <a:t> had current status. </a:t>
            </a:r>
          </a:p>
          <a:p>
            <a:r>
              <a:rPr lang="en-GB" dirty="0">
                <a:latin typeface="Product Sans" panose="020B0403030502040203" pitchFamily="34" charset="0"/>
              </a:rPr>
              <a:t>This graph also shows us that most of the Financially active population resides in </a:t>
            </a:r>
          </a:p>
          <a:p>
            <a:r>
              <a:rPr lang="en-GB" b="1" i="1" dirty="0">
                <a:latin typeface="Product Sans" panose="020B0403030502040203" pitchFamily="34" charset="0"/>
              </a:rPr>
              <a:t>south-western coast </a:t>
            </a:r>
            <a:r>
              <a:rPr lang="en-GB" dirty="0">
                <a:latin typeface="Product Sans" panose="020B0403030502040203" pitchFamily="34" charset="0"/>
              </a:rPr>
              <a:t>and </a:t>
            </a:r>
            <a:r>
              <a:rPr lang="en-GB" b="1" i="1" dirty="0">
                <a:latin typeface="Product Sans" panose="020B0403030502040203" pitchFamily="34" charset="0"/>
              </a:rPr>
              <a:t>western coast</a:t>
            </a:r>
            <a:r>
              <a:rPr lang="en-GB" dirty="0">
                <a:latin typeface="Product Sans" panose="020B0403030502040203" pitchFamily="34" charset="0"/>
              </a:rPr>
              <a:t>.</a:t>
            </a:r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5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17C0E8-23C8-0B4E-6CC3-CA7236A09B46}"/>
              </a:ext>
            </a:extLst>
          </p:cNvPr>
          <p:cNvSpPr/>
          <p:nvPr/>
        </p:nvSpPr>
        <p:spPr>
          <a:xfrm>
            <a:off x="0" y="-246881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A1BD7B-06B3-D2FD-C816-E857C816CB38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B3F44C-8E14-6BEE-1C74-FBE0DC6BB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7D1CF-5110-8397-2F1B-5854E177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04762-31D6-3BD4-E650-56098FED239A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385D01-9C47-A285-16F2-30CD73F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CBC3D0-31B1-3980-CDA4-7E6FB2F3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88DCCD-8029-D220-2006-BE6B8032181A}"/>
              </a:ext>
            </a:extLst>
          </p:cNvPr>
          <p:cNvGrpSpPr/>
          <p:nvPr/>
        </p:nvGrpSpPr>
        <p:grpSpPr>
          <a:xfrm>
            <a:off x="755197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759733-B5B5-BB97-7AD9-AD4886618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8FE28-8980-E6E4-DDA1-C57F1B1EA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06544-7DAF-5FAE-7274-7DA9073438B0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034B1E-1F84-CD8A-E3FF-D9653809F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551D7352-9932-69B7-97C5-7A809C0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C2D86-DD0E-E2BD-45E6-C591F8BB1585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8A11B7-4ECE-84D9-6DAF-1E200DB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033382-963A-C034-C038-5191C4C2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8EE66B87-A36F-A73E-1B68-8BFA3CD4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8FDA1DBA-2030-8D22-7A56-370B180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A7297F4F-7D21-A30B-E688-7B621D212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0E834B1F-520C-C4FE-90A4-990E4F3C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BAA553-9AC6-B2A4-06EB-65DA34F2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03D2522F-F210-38B9-5FFD-DBC647B5F2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793FD8B9-A3D1-A36E-57A2-A2F1FAD8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F12C-E8ED-5767-07B7-82DEC37D46C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608F3E-B6DC-5340-C694-17D6D0562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BEF891-C1F5-6CC5-C38C-F8F9AEA7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72CBBE-4464-3878-7A4F-57C0162FEE18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5D70AA-47F5-0112-C015-040E01929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6E9DDA-02C5-3AE9-58C4-9D6EB71A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DCF1B9-E994-90FC-A162-ECBE26C0D748}"/>
              </a:ext>
            </a:extLst>
          </p:cNvPr>
          <p:cNvSpPr txBox="1"/>
          <p:nvPr/>
        </p:nvSpPr>
        <p:spPr>
          <a:xfrm>
            <a:off x="5504682" y="0"/>
            <a:ext cx="168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4.1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C6686D-4598-104C-B8C0-F5E3A466B8EF}"/>
              </a:ext>
            </a:extLst>
          </p:cNvPr>
          <p:cNvSpPr txBox="1"/>
          <p:nvPr/>
        </p:nvSpPr>
        <p:spPr>
          <a:xfrm>
            <a:off x="2574521" y="323886"/>
            <a:ext cx="75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STATE-LEVEL BREAKDOWN OF BANK CLIENTS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2E9576-7365-04B8-0D61-83D3CFA4DA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58460" y="675643"/>
            <a:ext cx="7175636" cy="161735"/>
          </a:xfrm>
          <a:prstGeom prst="rect">
            <a:avLst/>
          </a:prstGeom>
        </p:spPr>
      </p:pic>
      <p:grpSp>
        <p:nvGrpSpPr>
          <p:cNvPr id="53" name="!!lamp">
            <a:extLst>
              <a:ext uri="{FF2B5EF4-FFF2-40B4-BE49-F238E27FC236}">
                <a16:creationId xmlns:a16="http://schemas.microsoft.com/office/drawing/2014/main" id="{9B16178F-B074-AEA2-85C4-5F9DD3A5EF8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283B4392-4B1F-660B-0446-5F5E5555FB0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90">
              <a:extLst>
                <a:ext uri="{FF2B5EF4-FFF2-40B4-BE49-F238E27FC236}">
                  <a16:creationId xmlns:a16="http://schemas.microsoft.com/office/drawing/2014/main" id="{9C796478-2A08-5194-3E21-9B4DA7BF7F8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91">
              <a:extLst>
                <a:ext uri="{FF2B5EF4-FFF2-40B4-BE49-F238E27FC236}">
                  <a16:creationId xmlns:a16="http://schemas.microsoft.com/office/drawing/2014/main" id="{2594FE60-50FE-E860-F215-C6B703B8A4B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2">
              <a:extLst>
                <a:ext uri="{FF2B5EF4-FFF2-40B4-BE49-F238E27FC236}">
                  <a16:creationId xmlns:a16="http://schemas.microsoft.com/office/drawing/2014/main" id="{C308143E-C367-CDFC-53A1-0D6BEF919F4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3">
              <a:extLst>
                <a:ext uri="{FF2B5EF4-FFF2-40B4-BE49-F238E27FC236}">
                  <a16:creationId xmlns:a16="http://schemas.microsoft.com/office/drawing/2014/main" id="{33F3C681-9968-3C58-FA48-CFFC7208A1C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0E1326D4-0314-39F8-4C6B-A5F40907EEC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5">
              <a:extLst>
                <a:ext uri="{FF2B5EF4-FFF2-40B4-BE49-F238E27FC236}">
                  <a16:creationId xmlns:a16="http://schemas.microsoft.com/office/drawing/2014/main" id="{05CB87A4-342B-32EA-FED4-FE5BEEEE61D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6">
              <a:extLst>
                <a:ext uri="{FF2B5EF4-FFF2-40B4-BE49-F238E27FC236}">
                  <a16:creationId xmlns:a16="http://schemas.microsoft.com/office/drawing/2014/main" id="{82E989F4-4AE8-79BE-63C7-A73BC5F8729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7">
              <a:extLst>
                <a:ext uri="{FF2B5EF4-FFF2-40B4-BE49-F238E27FC236}">
                  <a16:creationId xmlns:a16="http://schemas.microsoft.com/office/drawing/2014/main" id="{F07190B7-6B61-CFE1-E4FE-A54549253BA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36C646E9-C682-6A0D-9C28-278EBA8D954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9">
              <a:extLst>
                <a:ext uri="{FF2B5EF4-FFF2-40B4-BE49-F238E27FC236}">
                  <a16:creationId xmlns:a16="http://schemas.microsoft.com/office/drawing/2014/main" id="{DAD7D008-7770-D610-8651-E743257D841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67702072-E1D7-D82A-6D3E-8331681D0D2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101">
              <a:extLst>
                <a:ext uri="{FF2B5EF4-FFF2-40B4-BE49-F238E27FC236}">
                  <a16:creationId xmlns:a16="http://schemas.microsoft.com/office/drawing/2014/main" id="{DE5AD041-95EA-DCAF-6F5A-54BF212677D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4F886F38-EF34-E07E-8164-6F0C77F99F9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F5FF139D-1BE5-8339-AA08-D48F63EC778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E9A0523E-FF22-0952-9953-04A36929AB1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945D8F96-1BA7-008D-BC0F-EA21F97ABB95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693A4A2F-6907-DDBF-9E04-FEE784F75F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7825199"/>
                  </p:ext>
                </p:extLst>
              </p:nvPr>
            </p:nvGraphicFramePr>
            <p:xfrm>
              <a:off x="2538750" y="906590"/>
              <a:ext cx="7605854" cy="47834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693A4A2F-6907-DDBF-9E04-FEE784F75F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8750" y="906590"/>
                <a:ext cx="7605854" cy="478340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AF760B5-06EE-E54F-EBF9-3AD46E4312A9}"/>
              </a:ext>
            </a:extLst>
          </p:cNvPr>
          <p:cNvSpPr txBox="1"/>
          <p:nvPr/>
        </p:nvSpPr>
        <p:spPr>
          <a:xfrm>
            <a:off x="1769348" y="5783296"/>
            <a:ext cx="914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The graph indicates a significant difference in bank clientele across regions. </a:t>
            </a:r>
            <a:r>
              <a:rPr lang="en-US" b="1" dirty="0">
                <a:latin typeface="Product Sans" panose="020B0403030502040203" pitchFamily="34" charset="0"/>
              </a:rPr>
              <a:t>California (CA) </a:t>
            </a:r>
            <a:r>
              <a:rPr lang="en-US" dirty="0">
                <a:latin typeface="Product Sans" panose="020B0403030502040203" pitchFamily="34" charset="0"/>
              </a:rPr>
              <a:t>has the highest number of clients at </a:t>
            </a:r>
            <a:r>
              <a:rPr lang="en-US" b="1" dirty="0">
                <a:latin typeface="Product Sans" panose="020B0403030502040203" pitchFamily="34" charset="0"/>
              </a:rPr>
              <a:t>7099</a:t>
            </a:r>
            <a:r>
              <a:rPr lang="en-US" dirty="0">
                <a:latin typeface="Product Sans" panose="020B0403030502040203" pitchFamily="34" charset="0"/>
              </a:rPr>
              <a:t>, while </a:t>
            </a:r>
            <a:r>
              <a:rPr lang="en-US" b="1" dirty="0">
                <a:latin typeface="Product Sans" panose="020B0403030502040203" pitchFamily="34" charset="0"/>
              </a:rPr>
              <a:t>Iowa (IA) </a:t>
            </a:r>
            <a:r>
              <a:rPr lang="en-US" dirty="0">
                <a:latin typeface="Product Sans" panose="020B0403030502040203" pitchFamily="34" charset="0"/>
              </a:rPr>
              <a:t>and </a:t>
            </a:r>
            <a:r>
              <a:rPr lang="en-US" b="1" dirty="0">
                <a:latin typeface="Product Sans" panose="020B0403030502040203" pitchFamily="34" charset="0"/>
              </a:rPr>
              <a:t>Nebraska (NE) </a:t>
            </a:r>
            <a:r>
              <a:rPr lang="en-US" dirty="0">
                <a:latin typeface="Product Sans" panose="020B0403030502040203" pitchFamily="34" charset="0"/>
              </a:rPr>
              <a:t>have the lowest, each with just </a:t>
            </a:r>
            <a:r>
              <a:rPr lang="en-US" b="1" dirty="0">
                <a:latin typeface="Product Sans" panose="020B0403030502040203" pitchFamily="34" charset="0"/>
              </a:rPr>
              <a:t>5</a:t>
            </a:r>
            <a:r>
              <a:rPr lang="en-US" dirty="0">
                <a:latin typeface="Product Sans" panose="020B0403030502040203" pitchFamily="34" charset="0"/>
              </a:rPr>
              <a:t> clients. </a:t>
            </a:r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1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490FE-F992-6D39-FAC9-2B401749120E}"/>
              </a:ext>
            </a:extLst>
          </p:cNvPr>
          <p:cNvSpPr/>
          <p:nvPr/>
        </p:nvSpPr>
        <p:spPr>
          <a:xfrm>
            <a:off x="0" y="-1532217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60971-962B-694F-7FE1-5CC430C5D601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E9DA32-3F2D-03C3-5DDD-24C48B094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CAC256-41FC-B7E0-2670-99B442C7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B89BA-1ECD-3CF4-76B0-9D8E7A70C15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6FECD6-C864-71FA-9BF5-275250712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29A68-5DA3-39B3-7B96-529C8AEE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FB2194-146A-7B23-DA39-E256CC6D8F61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FFEF3-E080-DE96-94F5-385749892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FEEA1-630E-E544-F2E8-C944AC17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F3AB2-3D1A-D3F6-EB3B-D9CD170229C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F8F4F8-043B-5426-5B0D-EF59E584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1199D6CF-0C52-D997-675F-DB6E0136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C4F0-7105-F368-4306-BDF27A3D976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DEB1F6-6214-4BCE-5E6E-DFD99BEA4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159817-5E42-D46A-F07F-91945DCE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7" action="ppaction://hlinksldjump"/>
            <a:extLst>
              <a:ext uri="{FF2B5EF4-FFF2-40B4-BE49-F238E27FC236}">
                <a16:creationId xmlns:a16="http://schemas.microsoft.com/office/drawing/2014/main" id="{96F96C25-8A3B-A16B-5C43-810547F3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8" action="ppaction://hlinksldjump"/>
            <a:extLst>
              <a:ext uri="{FF2B5EF4-FFF2-40B4-BE49-F238E27FC236}">
                <a16:creationId xmlns:a16="http://schemas.microsoft.com/office/drawing/2014/main" id="{12A00E26-881C-678F-3484-1F7B82BBD4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  <a:extLst>
              <a:ext uri="{FF2B5EF4-FFF2-40B4-BE49-F238E27FC236}">
                <a16:creationId xmlns:a16="http://schemas.microsoft.com/office/drawing/2014/main" id="{C928D1AE-C479-6A10-758E-4BDFEC9B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10" action="ppaction://hlinksldjump"/>
            <a:extLst>
              <a:ext uri="{FF2B5EF4-FFF2-40B4-BE49-F238E27FC236}">
                <a16:creationId xmlns:a16="http://schemas.microsoft.com/office/drawing/2014/main" id="{614447C7-0D23-9A80-190B-3850C8F575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1" action="ppaction://hlinksldjump"/>
            <a:extLst>
              <a:ext uri="{FF2B5EF4-FFF2-40B4-BE49-F238E27FC236}">
                <a16:creationId xmlns:a16="http://schemas.microsoft.com/office/drawing/2014/main" id="{4429FD61-15A3-8E48-4974-F46454148E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2" action="ppaction://hlinksldjump"/>
            <a:extLst>
              <a:ext uri="{FF2B5EF4-FFF2-40B4-BE49-F238E27FC236}">
                <a16:creationId xmlns:a16="http://schemas.microsoft.com/office/drawing/2014/main" id="{29C66DC7-BF10-56C5-254F-1D61D23552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12066941-FA87-F099-71B9-9C49C8FE15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59376-C822-1DAD-F0C8-5109CACC567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113085-5325-178B-8355-9B07A1529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ECAA94-6566-B232-E0B3-DA11B5F2D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054BA0-DED0-9675-ED5A-A3FF850CE594}"/>
              </a:ext>
            </a:extLst>
          </p:cNvPr>
          <p:cNvGrpSpPr/>
          <p:nvPr/>
        </p:nvGrpSpPr>
        <p:grpSpPr>
          <a:xfrm>
            <a:off x="719908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957594-D1CC-D98D-A27B-EF8283584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64BA4D-CF14-F006-979D-03B9869A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6CFFC8-648A-1CB2-021B-FD8568C85EB8}"/>
              </a:ext>
            </a:extLst>
          </p:cNvPr>
          <p:cNvSpPr txBox="1"/>
          <p:nvPr/>
        </p:nvSpPr>
        <p:spPr>
          <a:xfrm>
            <a:off x="5803024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BD3E6-8340-57F2-A2D9-76AA12DAEDBB}"/>
              </a:ext>
            </a:extLst>
          </p:cNvPr>
          <p:cNvSpPr txBox="1"/>
          <p:nvPr/>
        </p:nvSpPr>
        <p:spPr>
          <a:xfrm>
            <a:off x="3056419" y="323886"/>
            <a:ext cx="6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LAST PAYMENT DATE STATS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0375FA-EC2D-98A0-247D-0701F39DC0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540000">
            <a:off x="2812036" y="711821"/>
            <a:ext cx="7043482" cy="238942"/>
          </a:xfrm>
          <a:prstGeom prst="rect">
            <a:avLst/>
          </a:prstGeom>
        </p:spPr>
      </p:pic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010DAC0-C164-DB67-790E-A817AA495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40086"/>
              </p:ext>
            </p:extLst>
          </p:nvPr>
        </p:nvGraphicFramePr>
        <p:xfrm>
          <a:off x="1684180" y="1012208"/>
          <a:ext cx="9264990" cy="483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pSp>
        <p:nvGrpSpPr>
          <p:cNvPr id="56" name="!!lamp">
            <a:extLst>
              <a:ext uri="{FF2B5EF4-FFF2-40B4-BE49-F238E27FC236}">
                <a16:creationId xmlns:a16="http://schemas.microsoft.com/office/drawing/2014/main" id="{3A254BED-8D1C-7D23-B4B8-62F5B5107B3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1901FB28-F1A1-3EBC-B0DC-EA30F4F4965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0">
              <a:extLst>
                <a:ext uri="{FF2B5EF4-FFF2-40B4-BE49-F238E27FC236}">
                  <a16:creationId xmlns:a16="http://schemas.microsoft.com/office/drawing/2014/main" id="{AEEB28F0-38EB-E2A1-D2DE-F388F93A2296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46007E51-2B01-10A4-9B14-723DD685629F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659B0C64-827A-7EF8-062B-B3725122542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B703E4E5-2756-4F43-D227-6C1F3DCC80FA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FA7B120B-68B0-56FC-637B-D862E3770ED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D77FE9CB-2C61-0B2C-8898-00F8B4B0F2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7011F241-ECB2-E086-D12A-AF821D48FDB5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233392C7-C20F-90D1-E0F2-B8C983AC1C0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20BCBFA0-BFF0-9C5E-1E77-08E47B7DEFE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5542D642-47FC-1C9F-E180-1C98DF3C43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F6AC7628-7C99-F493-A75C-0999E2C8AB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4C8C5A77-B64B-9080-12FB-C4983398187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EBBCBB2-BCC1-4C8C-47C3-4191BC11077D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86AB2E17-3964-5CB5-6831-A7E0944226D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42AAC9D8-83D8-3972-1C5A-B09538920DD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105">
              <a:extLst>
                <a:ext uri="{FF2B5EF4-FFF2-40B4-BE49-F238E27FC236}">
                  <a16:creationId xmlns:a16="http://schemas.microsoft.com/office/drawing/2014/main" id="{7EEBD541-FF7D-03AB-0BEA-A1896D1A013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4" name="Graphic 43">
            <a:extLst>
              <a:ext uri="{FF2B5EF4-FFF2-40B4-BE49-F238E27FC236}">
                <a16:creationId xmlns:a16="http://schemas.microsoft.com/office/drawing/2014/main" id="{F4CC5EE5-1C6D-1F51-CF2A-E941CE6BA3EC}"/>
              </a:ext>
            </a:extLst>
          </p:cNvPr>
          <p:cNvGrpSpPr/>
          <p:nvPr/>
        </p:nvGrpSpPr>
        <p:grpSpPr>
          <a:xfrm rot="10800000" flipH="1" flipV="1">
            <a:off x="9707253" y="414262"/>
            <a:ext cx="791492" cy="47222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35E77A7F-6BC1-7532-93E1-0C79AB676BE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44B7A974-9C6E-5430-6484-2336D78AF5B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1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490FE-F992-6D39-FAC9-2B401749120E}"/>
              </a:ext>
            </a:extLst>
          </p:cNvPr>
          <p:cNvSpPr/>
          <p:nvPr/>
        </p:nvSpPr>
        <p:spPr>
          <a:xfrm>
            <a:off x="0" y="-1532217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60971-962B-694F-7FE1-5CC430C5D601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E9DA32-3F2D-03C3-5DDD-24C48B094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CAC256-41FC-B7E0-2670-99B442C7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B89BA-1ECD-3CF4-76B0-9D8E7A70C15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6FECD6-C864-71FA-9BF5-275250712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29A68-5DA3-39B3-7B96-529C8AEE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FB2194-146A-7B23-DA39-E256CC6D8F61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FFEF3-E080-DE96-94F5-385749892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FEEA1-630E-E544-F2E8-C944AC17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F3AB2-3D1A-D3F6-EB3B-D9CD170229C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F8F4F8-043B-5426-5B0D-EF59E584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1199D6CF-0C52-D997-675F-DB6E0136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C4F0-7105-F368-4306-BDF27A3D976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DEB1F6-6214-4BCE-5E6E-DFD99BEA4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159817-5E42-D46A-F07F-91945DCE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96F96C25-8A3B-A16B-5C43-810547F3DD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12A00E26-881C-678F-3484-1F7B82BB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C928D1AE-C479-6A10-758E-4BDFEC9B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614447C7-0D23-9A80-190B-3850C8F5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29FD61-15A3-8E48-4974-F4645414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29C66DC7-BF10-56C5-254F-1D61D23552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2066941-FA87-F099-71B9-9C49C8FE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59376-C822-1DAD-F0C8-5109CACC567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113085-5325-178B-8355-9B07A1529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ECAA94-6566-B232-E0B3-DA11B5F2D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054BA0-DED0-9675-ED5A-A3FF850CE594}"/>
              </a:ext>
            </a:extLst>
          </p:cNvPr>
          <p:cNvGrpSpPr/>
          <p:nvPr/>
        </p:nvGrpSpPr>
        <p:grpSpPr>
          <a:xfrm>
            <a:off x="719908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957594-D1CC-D98D-A27B-EF8283584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64BA4D-CF14-F006-979D-03B9869A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6CFFC8-648A-1CB2-021B-FD8568C85EB8}"/>
              </a:ext>
            </a:extLst>
          </p:cNvPr>
          <p:cNvSpPr txBox="1"/>
          <p:nvPr/>
        </p:nvSpPr>
        <p:spPr>
          <a:xfrm>
            <a:off x="5803024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BD3E6-8340-57F2-A2D9-76AA12DAEDBB}"/>
              </a:ext>
            </a:extLst>
          </p:cNvPr>
          <p:cNvSpPr txBox="1"/>
          <p:nvPr/>
        </p:nvSpPr>
        <p:spPr>
          <a:xfrm>
            <a:off x="3056419" y="323886"/>
            <a:ext cx="6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LAST PAYMENT DATE STATS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0375FA-EC2D-98A0-247D-0701F39D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12036" y="711821"/>
            <a:ext cx="7043482" cy="238942"/>
          </a:xfrm>
          <a:prstGeom prst="rect">
            <a:avLst/>
          </a:prstGeom>
        </p:spPr>
      </p:pic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010DAC0-C164-DB67-790E-A817AA495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336594"/>
              </p:ext>
            </p:extLst>
          </p:nvPr>
        </p:nvGraphicFramePr>
        <p:xfrm>
          <a:off x="6439711" y="1578805"/>
          <a:ext cx="5535273" cy="317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56" name="!!lamp">
            <a:extLst>
              <a:ext uri="{FF2B5EF4-FFF2-40B4-BE49-F238E27FC236}">
                <a16:creationId xmlns:a16="http://schemas.microsoft.com/office/drawing/2014/main" id="{3A254BED-8D1C-7D23-B4B8-62F5B5107B3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1901FB28-F1A1-3EBC-B0DC-EA30F4F4965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0">
              <a:extLst>
                <a:ext uri="{FF2B5EF4-FFF2-40B4-BE49-F238E27FC236}">
                  <a16:creationId xmlns:a16="http://schemas.microsoft.com/office/drawing/2014/main" id="{AEEB28F0-38EB-E2A1-D2DE-F388F93A2296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46007E51-2B01-10A4-9B14-723DD685629F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659B0C64-827A-7EF8-062B-B3725122542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B703E4E5-2756-4F43-D227-6C1F3DCC80FA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FA7B120B-68B0-56FC-637B-D862E3770ED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D77FE9CB-2C61-0B2C-8898-00F8B4B0F2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7011F241-ECB2-E086-D12A-AF821D48FDB5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233392C7-C20F-90D1-E0F2-B8C983AC1C0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20BCBFA0-BFF0-9C5E-1E77-08E47B7DEFE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5542D642-47FC-1C9F-E180-1C98DF3C43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F6AC7628-7C99-F493-A75C-0999E2C8AB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4C8C5A77-B64B-9080-12FB-C4983398187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EBBCBB2-BCC1-4C8C-47C3-4191BC11077D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86AB2E17-3964-5CB5-6831-A7E0944226D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42AAC9D8-83D8-3972-1C5A-B09538920DD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105">
              <a:extLst>
                <a:ext uri="{FF2B5EF4-FFF2-40B4-BE49-F238E27FC236}">
                  <a16:creationId xmlns:a16="http://schemas.microsoft.com/office/drawing/2014/main" id="{7EEBD541-FF7D-03AB-0BEA-A1896D1A013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4" name="Graphic 43">
            <a:extLst>
              <a:ext uri="{FF2B5EF4-FFF2-40B4-BE49-F238E27FC236}">
                <a16:creationId xmlns:a16="http://schemas.microsoft.com/office/drawing/2014/main" id="{F4CC5EE5-1C6D-1F51-CF2A-E941CE6BA3EC}"/>
              </a:ext>
            </a:extLst>
          </p:cNvPr>
          <p:cNvGrpSpPr/>
          <p:nvPr/>
        </p:nvGrpSpPr>
        <p:grpSpPr>
          <a:xfrm rot="10800000" flipH="1" flipV="1">
            <a:off x="9707252" y="414262"/>
            <a:ext cx="1515664" cy="97591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35E77A7F-6BC1-7532-93E1-0C79AB676BE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44B7A974-9C6E-5430-6484-2336D78AF5B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E704E9F-555D-7550-57C7-5EE04C31567D}"/>
              </a:ext>
            </a:extLst>
          </p:cNvPr>
          <p:cNvSpPr txBox="1"/>
          <p:nvPr/>
        </p:nvSpPr>
        <p:spPr>
          <a:xfrm>
            <a:off x="1474470" y="1055256"/>
            <a:ext cx="440523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Mortgage Rise</a:t>
            </a: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Our data reveals a steady increase in mortgages over the period (2008-2016). This trend suggests a rise in the number of people financing home purchases.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Ownership Decline</a:t>
            </a: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Interestingly, the data shows a decline in the number of homes owned outright (without a mortgage). This could indicate factors like people using their equity for other investments or difficulty paying off mortgages.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Rental Market Presence: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The data also highlights the presence of a significant rental market throughout the period. Examining the size of the rental market compared to owned and mortgaged homes could provide further insights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7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0737DC-BF1F-C041-A25C-1BCAD41A07DC}"/>
              </a:ext>
            </a:extLst>
          </p:cNvPr>
          <p:cNvSpPr/>
          <p:nvPr/>
        </p:nvSpPr>
        <p:spPr>
          <a:xfrm>
            <a:off x="0" y="-545093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60ECC2-01C3-D352-B827-308F9E191FB9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693C69-C3B6-0B96-643C-B1FF50F9D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A0E1C3-7556-0BE9-851B-95373EF1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98BF6F-14F9-B42C-40FB-E2839C197F64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8A938E-36F7-FB97-0A68-5C5806B95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C01E7E-A3F5-4B35-517A-C7D77D12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641AA-965D-4981-1C6F-DBE3816BAB1B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D7C62-7683-098E-5F8D-EAE0C2DD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49E12-714D-7F24-7C4A-14B03EF6C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30D9B2-0A83-565C-A48F-00B3863C6748}"/>
              </a:ext>
            </a:extLst>
          </p:cNvPr>
          <p:cNvGrpSpPr/>
          <p:nvPr/>
        </p:nvGrpSpPr>
        <p:grpSpPr>
          <a:xfrm>
            <a:off x="732854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0DCAF4-0502-53AC-B755-5C9F63E4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8E200861-2519-7C2B-EE8C-6DC594ED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0EDA2F-E5C7-BD71-C799-EEB048ED020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1583-BC52-9676-A215-D78EF64EF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BDCC2F9-C558-59DA-7DD6-159517AE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7F748041-BF03-8409-8F4A-AF0FE81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94535DB5-EAF3-B5A5-FA3A-8AB86562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56BB89D9-CEB8-AD45-2342-69CE9D473D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93D17A69-DA51-B1A8-97B3-D523D23E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0534A026-DAC3-7AAF-A35F-FBF4C518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4816AD74-70EE-418C-FFEF-C5C6FFD8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E448EA2-63B0-811E-FC35-48282B510C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B0424-BF98-4C43-A089-1851EB3536C8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45172D-F189-8AF0-8FD1-C00B3EEBC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509B06-0262-6BE7-251A-810533B3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2121B-E80C-2666-6141-531996B643AE}"/>
              </a:ext>
            </a:extLst>
          </p:cNvPr>
          <p:cNvGrpSpPr/>
          <p:nvPr/>
        </p:nvGrpSpPr>
        <p:grpSpPr>
          <a:xfrm>
            <a:off x="-613429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8FF073-95EA-502E-DCED-670D2C996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221AC1F-EA90-86ED-638D-54D2E19E6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8467A79-6DC5-BC44-D855-2841109FF0A2}"/>
              </a:ext>
            </a:extLst>
          </p:cNvPr>
          <p:cNvSpPr txBox="1"/>
          <p:nvPr/>
        </p:nvSpPr>
        <p:spPr>
          <a:xfrm>
            <a:off x="4042710" y="2788963"/>
            <a:ext cx="498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THANK YOU</a:t>
            </a:r>
            <a:endParaRPr lang="en-US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99EF697-44F3-5DC2-0B01-1D2942BE0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540000">
            <a:off x="3970082" y="3958506"/>
            <a:ext cx="5127275" cy="184681"/>
          </a:xfrm>
          <a:prstGeom prst="rect">
            <a:avLst/>
          </a:prstGeom>
        </p:spPr>
      </p:pic>
      <p:grpSp>
        <p:nvGrpSpPr>
          <p:cNvPr id="145" name="!!lamp">
            <a:extLst>
              <a:ext uri="{FF2B5EF4-FFF2-40B4-BE49-F238E27FC236}">
                <a16:creationId xmlns:a16="http://schemas.microsoft.com/office/drawing/2014/main" id="{FF6B37D8-F0A9-86C7-E9AB-D4A3393EE00A}"/>
              </a:ext>
            </a:extLst>
          </p:cNvPr>
          <p:cNvGrpSpPr/>
          <p:nvPr/>
        </p:nvGrpSpPr>
        <p:grpSpPr>
          <a:xfrm>
            <a:off x="10413707" y="4790292"/>
            <a:ext cx="1503326" cy="1828072"/>
            <a:chOff x="5016550" y="1928671"/>
            <a:chExt cx="2487465" cy="3024801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A287AA2-9E2C-0941-6A4E-E11C456DDD99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  <a:grpFill/>
          </p:grpSpPr>
          <p:sp>
            <p:nvSpPr>
              <p:cNvPr id="208" name="Freeform 108">
                <a:extLst>
                  <a:ext uri="{FF2B5EF4-FFF2-40B4-BE49-F238E27FC236}">
                    <a16:creationId xmlns:a16="http://schemas.microsoft.com/office/drawing/2014/main" id="{3911540D-AA10-A021-154A-2D737B0B6623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109">
                <a:extLst>
                  <a:ext uri="{FF2B5EF4-FFF2-40B4-BE49-F238E27FC236}">
                    <a16:creationId xmlns:a16="http://schemas.microsoft.com/office/drawing/2014/main" id="{C9EC65DB-4A3F-5E54-186D-D32FAFCD476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110">
                <a:extLst>
                  <a:ext uri="{FF2B5EF4-FFF2-40B4-BE49-F238E27FC236}">
                    <a16:creationId xmlns:a16="http://schemas.microsoft.com/office/drawing/2014/main" id="{AAE1CE20-CE08-EEE8-BA01-789F6592724A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111">
                <a:extLst>
                  <a:ext uri="{FF2B5EF4-FFF2-40B4-BE49-F238E27FC236}">
                    <a16:creationId xmlns:a16="http://schemas.microsoft.com/office/drawing/2014/main" id="{9B6047A0-AFBF-92BC-49AF-09FF9C216E1D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112">
                <a:extLst>
                  <a:ext uri="{FF2B5EF4-FFF2-40B4-BE49-F238E27FC236}">
                    <a16:creationId xmlns:a16="http://schemas.microsoft.com/office/drawing/2014/main" id="{68C55E79-53FD-204B-723A-CAB23728D418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113">
                <a:extLst>
                  <a:ext uri="{FF2B5EF4-FFF2-40B4-BE49-F238E27FC236}">
                    <a16:creationId xmlns:a16="http://schemas.microsoft.com/office/drawing/2014/main" id="{D598308C-AC93-A216-8999-D8BF0A8C1C84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114">
                <a:extLst>
                  <a:ext uri="{FF2B5EF4-FFF2-40B4-BE49-F238E27FC236}">
                    <a16:creationId xmlns:a16="http://schemas.microsoft.com/office/drawing/2014/main" id="{5BAC6CF5-D3FD-07C8-84BE-41E166FEA406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115">
                <a:extLst>
                  <a:ext uri="{FF2B5EF4-FFF2-40B4-BE49-F238E27FC236}">
                    <a16:creationId xmlns:a16="http://schemas.microsoft.com/office/drawing/2014/main" id="{76163A9B-5266-26DB-DA5A-966438D5FDEC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6" name="Freeform 116">
                <a:extLst>
                  <a:ext uri="{FF2B5EF4-FFF2-40B4-BE49-F238E27FC236}">
                    <a16:creationId xmlns:a16="http://schemas.microsoft.com/office/drawing/2014/main" id="{508E8252-D780-E17A-C9A2-21DB53E2F89E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7" name="Freeform 117">
                <a:extLst>
                  <a:ext uri="{FF2B5EF4-FFF2-40B4-BE49-F238E27FC236}">
                    <a16:creationId xmlns:a16="http://schemas.microsoft.com/office/drawing/2014/main" id="{7DDB864D-6C35-0F58-DA12-7A7963A3B690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8" name="Freeform 118">
                <a:extLst>
                  <a:ext uri="{FF2B5EF4-FFF2-40B4-BE49-F238E27FC236}">
                    <a16:creationId xmlns:a16="http://schemas.microsoft.com/office/drawing/2014/main" id="{1282DE1F-AE06-0433-9438-9EEDACEFB82E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9" name="Freeform 119">
                <a:extLst>
                  <a:ext uri="{FF2B5EF4-FFF2-40B4-BE49-F238E27FC236}">
                    <a16:creationId xmlns:a16="http://schemas.microsoft.com/office/drawing/2014/main" id="{337377C4-6278-FBB8-3092-00F04CC7CF61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0" name="Freeform 120">
                <a:extLst>
                  <a:ext uri="{FF2B5EF4-FFF2-40B4-BE49-F238E27FC236}">
                    <a16:creationId xmlns:a16="http://schemas.microsoft.com/office/drawing/2014/main" id="{B89A5CD4-E2AE-B0B5-3768-5CEEC9D8BE37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1" name="Freeform 121">
                <a:extLst>
                  <a:ext uri="{FF2B5EF4-FFF2-40B4-BE49-F238E27FC236}">
                    <a16:creationId xmlns:a16="http://schemas.microsoft.com/office/drawing/2014/main" id="{878F48D3-BC95-9B52-BBE4-7C5E7C760115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2" name="Freeform 122">
                <a:extLst>
                  <a:ext uri="{FF2B5EF4-FFF2-40B4-BE49-F238E27FC236}">
                    <a16:creationId xmlns:a16="http://schemas.microsoft.com/office/drawing/2014/main" id="{C7BB89C2-0909-00EB-B529-65899B8A3F05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3" name="Freeform 123">
                <a:extLst>
                  <a:ext uri="{FF2B5EF4-FFF2-40B4-BE49-F238E27FC236}">
                    <a16:creationId xmlns:a16="http://schemas.microsoft.com/office/drawing/2014/main" id="{3A08D2C8-D66C-9646-F3BA-A27EB536C6D4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4" name="Freeform 124">
                <a:extLst>
                  <a:ext uri="{FF2B5EF4-FFF2-40B4-BE49-F238E27FC236}">
                    <a16:creationId xmlns:a16="http://schemas.microsoft.com/office/drawing/2014/main" id="{A53DFA7D-835E-9CE6-E235-45DADEB47C0E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5" name="Freeform 125">
                <a:extLst>
                  <a:ext uri="{FF2B5EF4-FFF2-40B4-BE49-F238E27FC236}">
                    <a16:creationId xmlns:a16="http://schemas.microsoft.com/office/drawing/2014/main" id="{A4121339-EBF9-DD87-A15C-F1004BEC981B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6" name="Freeform 126">
                <a:extLst>
                  <a:ext uri="{FF2B5EF4-FFF2-40B4-BE49-F238E27FC236}">
                    <a16:creationId xmlns:a16="http://schemas.microsoft.com/office/drawing/2014/main" id="{CCCF4C1E-FFC5-1F03-9266-7C6D7710FFBB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7" name="Freeform 127">
                <a:extLst>
                  <a:ext uri="{FF2B5EF4-FFF2-40B4-BE49-F238E27FC236}">
                    <a16:creationId xmlns:a16="http://schemas.microsoft.com/office/drawing/2014/main" id="{AAC901B3-3EF2-BA28-CE8D-244DBC041538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8" name="Freeform 128">
                <a:extLst>
                  <a:ext uri="{FF2B5EF4-FFF2-40B4-BE49-F238E27FC236}">
                    <a16:creationId xmlns:a16="http://schemas.microsoft.com/office/drawing/2014/main" id="{D1198FD2-2955-6016-79DD-D30242A991A3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9" name="Freeform 129">
                <a:extLst>
                  <a:ext uri="{FF2B5EF4-FFF2-40B4-BE49-F238E27FC236}">
                    <a16:creationId xmlns:a16="http://schemas.microsoft.com/office/drawing/2014/main" id="{9BB02F21-A348-943B-86AD-665DF094929A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0" name="Freeform 130">
                <a:extLst>
                  <a:ext uri="{FF2B5EF4-FFF2-40B4-BE49-F238E27FC236}">
                    <a16:creationId xmlns:a16="http://schemas.microsoft.com/office/drawing/2014/main" id="{F4B4B10C-DB99-194C-B580-40C2A87497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1" name="Freeform 131">
                <a:extLst>
                  <a:ext uri="{FF2B5EF4-FFF2-40B4-BE49-F238E27FC236}">
                    <a16:creationId xmlns:a16="http://schemas.microsoft.com/office/drawing/2014/main" id="{6B92F9DC-CEC5-1783-8DA6-03F89514F637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2" name="Freeform 132">
                <a:extLst>
                  <a:ext uri="{FF2B5EF4-FFF2-40B4-BE49-F238E27FC236}">
                    <a16:creationId xmlns:a16="http://schemas.microsoft.com/office/drawing/2014/main" id="{577A6A7B-0AF0-EECE-6D10-B4D8A7B49D36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3" name="Freeform 133">
                <a:extLst>
                  <a:ext uri="{FF2B5EF4-FFF2-40B4-BE49-F238E27FC236}">
                    <a16:creationId xmlns:a16="http://schemas.microsoft.com/office/drawing/2014/main" id="{4BB4386E-DDFB-0543-C076-ABBE69B49F24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4" name="Freeform 134">
                <a:extLst>
                  <a:ext uri="{FF2B5EF4-FFF2-40B4-BE49-F238E27FC236}">
                    <a16:creationId xmlns:a16="http://schemas.microsoft.com/office/drawing/2014/main" id="{6346F138-8EEF-20AF-9D99-87D827041874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5" name="Freeform 135">
                <a:extLst>
                  <a:ext uri="{FF2B5EF4-FFF2-40B4-BE49-F238E27FC236}">
                    <a16:creationId xmlns:a16="http://schemas.microsoft.com/office/drawing/2014/main" id="{458E0074-A802-FE48-A9ED-A41022303CCF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6" name="Freeform 136">
                <a:extLst>
                  <a:ext uri="{FF2B5EF4-FFF2-40B4-BE49-F238E27FC236}">
                    <a16:creationId xmlns:a16="http://schemas.microsoft.com/office/drawing/2014/main" id="{C23BD659-8E95-E18C-F7E9-732403E38B3E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7" name="Freeform 137">
                <a:extLst>
                  <a:ext uri="{FF2B5EF4-FFF2-40B4-BE49-F238E27FC236}">
                    <a16:creationId xmlns:a16="http://schemas.microsoft.com/office/drawing/2014/main" id="{D4450F54-6AE9-1CD5-B50E-86D54699E2D3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8" name="Freeform 138">
                <a:extLst>
                  <a:ext uri="{FF2B5EF4-FFF2-40B4-BE49-F238E27FC236}">
                    <a16:creationId xmlns:a16="http://schemas.microsoft.com/office/drawing/2014/main" id="{C2EFEDC5-496C-0715-708A-ADF1F02E710D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9" name="Freeform 139">
                <a:extLst>
                  <a:ext uri="{FF2B5EF4-FFF2-40B4-BE49-F238E27FC236}">
                    <a16:creationId xmlns:a16="http://schemas.microsoft.com/office/drawing/2014/main" id="{9B367528-0F59-8BBD-2E38-6B00A10E37FD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0" name="Freeform 140">
                <a:extLst>
                  <a:ext uri="{FF2B5EF4-FFF2-40B4-BE49-F238E27FC236}">
                    <a16:creationId xmlns:a16="http://schemas.microsoft.com/office/drawing/2014/main" id="{916A3206-6216-9131-409B-6099D26AE5F2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1" name="Freeform 141">
                <a:extLst>
                  <a:ext uri="{FF2B5EF4-FFF2-40B4-BE49-F238E27FC236}">
                    <a16:creationId xmlns:a16="http://schemas.microsoft.com/office/drawing/2014/main" id="{783CCB0A-8373-5212-29AE-F8A25B312E33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2" name="Freeform 142">
                <a:extLst>
                  <a:ext uri="{FF2B5EF4-FFF2-40B4-BE49-F238E27FC236}">
                    <a16:creationId xmlns:a16="http://schemas.microsoft.com/office/drawing/2014/main" id="{8D1A6FBA-DC4B-8233-052E-2FD57271CB47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3" name="Freeform 143">
                <a:extLst>
                  <a:ext uri="{FF2B5EF4-FFF2-40B4-BE49-F238E27FC236}">
                    <a16:creationId xmlns:a16="http://schemas.microsoft.com/office/drawing/2014/main" id="{491F82FD-22F0-713D-9F22-B8E45B78429B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4" name="Freeform 144">
                <a:extLst>
                  <a:ext uri="{FF2B5EF4-FFF2-40B4-BE49-F238E27FC236}">
                    <a16:creationId xmlns:a16="http://schemas.microsoft.com/office/drawing/2014/main" id="{78ACC4FA-387B-8CC3-0B1A-F19A0431C2B8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5" name="Freeform 145">
                <a:extLst>
                  <a:ext uri="{FF2B5EF4-FFF2-40B4-BE49-F238E27FC236}">
                    <a16:creationId xmlns:a16="http://schemas.microsoft.com/office/drawing/2014/main" id="{72228900-B283-F5FC-6C34-E8826ABFAB94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6" name="Freeform 146">
                <a:extLst>
                  <a:ext uri="{FF2B5EF4-FFF2-40B4-BE49-F238E27FC236}">
                    <a16:creationId xmlns:a16="http://schemas.microsoft.com/office/drawing/2014/main" id="{34253CBE-ED49-77C2-A08B-F67FF27A61C8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7" name="Freeform 147">
                <a:extLst>
                  <a:ext uri="{FF2B5EF4-FFF2-40B4-BE49-F238E27FC236}">
                    <a16:creationId xmlns:a16="http://schemas.microsoft.com/office/drawing/2014/main" id="{6D96E5DB-5A97-5EEE-13EE-BA379B9C8C54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8" name="Freeform 148">
                <a:extLst>
                  <a:ext uri="{FF2B5EF4-FFF2-40B4-BE49-F238E27FC236}">
                    <a16:creationId xmlns:a16="http://schemas.microsoft.com/office/drawing/2014/main" id="{511FB3E7-D8D3-712A-1992-3547E897A07C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9" name="Freeform 149">
                <a:extLst>
                  <a:ext uri="{FF2B5EF4-FFF2-40B4-BE49-F238E27FC236}">
                    <a16:creationId xmlns:a16="http://schemas.microsoft.com/office/drawing/2014/main" id="{AF4A4089-8A6D-8191-9D60-1D70286A441F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0" name="Freeform 150">
                <a:extLst>
                  <a:ext uri="{FF2B5EF4-FFF2-40B4-BE49-F238E27FC236}">
                    <a16:creationId xmlns:a16="http://schemas.microsoft.com/office/drawing/2014/main" id="{FDE64066-767A-7D2E-800E-712C3977E627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1" name="Freeform 151">
                <a:extLst>
                  <a:ext uri="{FF2B5EF4-FFF2-40B4-BE49-F238E27FC236}">
                    <a16:creationId xmlns:a16="http://schemas.microsoft.com/office/drawing/2014/main" id="{39A77C49-DF57-CB95-FA9B-D06A31BB188C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2" name="Freeform 152">
                <a:extLst>
                  <a:ext uri="{FF2B5EF4-FFF2-40B4-BE49-F238E27FC236}">
                    <a16:creationId xmlns:a16="http://schemas.microsoft.com/office/drawing/2014/main" id="{01F3271A-AF0A-F65E-097A-DCC13954E67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3" name="Freeform 153">
                <a:extLst>
                  <a:ext uri="{FF2B5EF4-FFF2-40B4-BE49-F238E27FC236}">
                    <a16:creationId xmlns:a16="http://schemas.microsoft.com/office/drawing/2014/main" id="{FDD879E2-27CB-F0CC-B787-356622FE429E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4" name="Freeform 154">
                <a:extLst>
                  <a:ext uri="{FF2B5EF4-FFF2-40B4-BE49-F238E27FC236}">
                    <a16:creationId xmlns:a16="http://schemas.microsoft.com/office/drawing/2014/main" id="{E9E7DDD4-6E57-0794-F715-2932D117A93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147" name="Graphic 177">
              <a:extLst>
                <a:ext uri="{FF2B5EF4-FFF2-40B4-BE49-F238E27FC236}">
                  <a16:creationId xmlns:a16="http://schemas.microsoft.com/office/drawing/2014/main" id="{4D9BD1B9-D007-8E0B-A10A-C183212732E0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grpFill/>
          </p:grpSpPr>
          <p:sp>
            <p:nvSpPr>
              <p:cNvPr id="148" name="Freeform 48">
                <a:extLst>
                  <a:ext uri="{FF2B5EF4-FFF2-40B4-BE49-F238E27FC236}">
                    <a16:creationId xmlns:a16="http://schemas.microsoft.com/office/drawing/2014/main" id="{2CD1163C-3F61-1720-2222-1AD69AB8AADE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49">
                <a:extLst>
                  <a:ext uri="{FF2B5EF4-FFF2-40B4-BE49-F238E27FC236}">
                    <a16:creationId xmlns:a16="http://schemas.microsoft.com/office/drawing/2014/main" id="{FCABF14D-A232-AA6F-A179-70FD82A4FE2D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50">
                <a:extLst>
                  <a:ext uri="{FF2B5EF4-FFF2-40B4-BE49-F238E27FC236}">
                    <a16:creationId xmlns:a16="http://schemas.microsoft.com/office/drawing/2014/main" id="{DAA7F6B6-0A09-ECEE-B216-BEDB1DCFE8E9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F4A22294-A6E9-4D94-9D68-7DCC4F079447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52">
                <a:extLst>
                  <a:ext uri="{FF2B5EF4-FFF2-40B4-BE49-F238E27FC236}">
                    <a16:creationId xmlns:a16="http://schemas.microsoft.com/office/drawing/2014/main" id="{90E89DDC-B2DE-F79F-370B-97965A0DDC9F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53">
                <a:extLst>
                  <a:ext uri="{FF2B5EF4-FFF2-40B4-BE49-F238E27FC236}">
                    <a16:creationId xmlns:a16="http://schemas.microsoft.com/office/drawing/2014/main" id="{D925B046-2FF3-9D18-4BBB-7B8E509C523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54">
                <a:extLst>
                  <a:ext uri="{FF2B5EF4-FFF2-40B4-BE49-F238E27FC236}">
                    <a16:creationId xmlns:a16="http://schemas.microsoft.com/office/drawing/2014/main" id="{4C97FCFC-1439-CACA-B652-9F73800730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55">
                <a:extLst>
                  <a:ext uri="{FF2B5EF4-FFF2-40B4-BE49-F238E27FC236}">
                    <a16:creationId xmlns:a16="http://schemas.microsoft.com/office/drawing/2014/main" id="{C79CF334-D3B1-A664-AA2A-04AE8C6A5266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56">
                <a:extLst>
                  <a:ext uri="{FF2B5EF4-FFF2-40B4-BE49-F238E27FC236}">
                    <a16:creationId xmlns:a16="http://schemas.microsoft.com/office/drawing/2014/main" id="{8E6A5EAF-1B21-9116-085A-1F32EA23A604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57">
                <a:extLst>
                  <a:ext uri="{FF2B5EF4-FFF2-40B4-BE49-F238E27FC236}">
                    <a16:creationId xmlns:a16="http://schemas.microsoft.com/office/drawing/2014/main" id="{95F62C11-372F-9001-FA30-9511DB694D77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58">
                <a:extLst>
                  <a:ext uri="{FF2B5EF4-FFF2-40B4-BE49-F238E27FC236}">
                    <a16:creationId xmlns:a16="http://schemas.microsoft.com/office/drawing/2014/main" id="{F451EB00-0D75-81D3-1D1F-D7B0FBD8B8B4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59">
                <a:extLst>
                  <a:ext uri="{FF2B5EF4-FFF2-40B4-BE49-F238E27FC236}">
                    <a16:creationId xmlns:a16="http://schemas.microsoft.com/office/drawing/2014/main" id="{0F50034D-47C6-30B3-89DB-87DF0C2E89A7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60">
                <a:extLst>
                  <a:ext uri="{FF2B5EF4-FFF2-40B4-BE49-F238E27FC236}">
                    <a16:creationId xmlns:a16="http://schemas.microsoft.com/office/drawing/2014/main" id="{0F87F833-EE97-B5B3-7C3D-2634D10BD06A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61">
                <a:extLst>
                  <a:ext uri="{FF2B5EF4-FFF2-40B4-BE49-F238E27FC236}">
                    <a16:creationId xmlns:a16="http://schemas.microsoft.com/office/drawing/2014/main" id="{2F355E12-F42C-F480-2F5B-0060D318A8C0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62">
                <a:extLst>
                  <a:ext uri="{FF2B5EF4-FFF2-40B4-BE49-F238E27FC236}">
                    <a16:creationId xmlns:a16="http://schemas.microsoft.com/office/drawing/2014/main" id="{E8FADCD9-5649-7DD5-9BC4-919BC15A21F5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63">
                <a:extLst>
                  <a:ext uri="{FF2B5EF4-FFF2-40B4-BE49-F238E27FC236}">
                    <a16:creationId xmlns:a16="http://schemas.microsoft.com/office/drawing/2014/main" id="{2CEA747B-F1D3-45FC-A5EF-A0EAA642D04C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64">
                <a:extLst>
                  <a:ext uri="{FF2B5EF4-FFF2-40B4-BE49-F238E27FC236}">
                    <a16:creationId xmlns:a16="http://schemas.microsoft.com/office/drawing/2014/main" id="{A51281FA-E22E-15FA-AF5F-9AA02F945FBE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65">
                <a:extLst>
                  <a:ext uri="{FF2B5EF4-FFF2-40B4-BE49-F238E27FC236}">
                    <a16:creationId xmlns:a16="http://schemas.microsoft.com/office/drawing/2014/main" id="{CD636A15-ED30-1BD3-4721-D65B12E1B3F7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66">
                <a:extLst>
                  <a:ext uri="{FF2B5EF4-FFF2-40B4-BE49-F238E27FC236}">
                    <a16:creationId xmlns:a16="http://schemas.microsoft.com/office/drawing/2014/main" id="{B436FB43-2E43-9172-CCDC-79B10B82239B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67">
                <a:extLst>
                  <a:ext uri="{FF2B5EF4-FFF2-40B4-BE49-F238E27FC236}">
                    <a16:creationId xmlns:a16="http://schemas.microsoft.com/office/drawing/2014/main" id="{C03E9F61-A81A-481C-7307-B515B7C886C8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68">
                <a:extLst>
                  <a:ext uri="{FF2B5EF4-FFF2-40B4-BE49-F238E27FC236}">
                    <a16:creationId xmlns:a16="http://schemas.microsoft.com/office/drawing/2014/main" id="{0D877C87-744F-2942-B40B-BEBF7727CFB0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69">
                <a:extLst>
                  <a:ext uri="{FF2B5EF4-FFF2-40B4-BE49-F238E27FC236}">
                    <a16:creationId xmlns:a16="http://schemas.microsoft.com/office/drawing/2014/main" id="{D77E3943-CBAE-A2DD-F43E-8E753D1659A6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70">
                <a:extLst>
                  <a:ext uri="{FF2B5EF4-FFF2-40B4-BE49-F238E27FC236}">
                    <a16:creationId xmlns:a16="http://schemas.microsoft.com/office/drawing/2014/main" id="{84DD7ECE-EFF5-4E90-B054-68B7AA1313E5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71">
                <a:extLst>
                  <a:ext uri="{FF2B5EF4-FFF2-40B4-BE49-F238E27FC236}">
                    <a16:creationId xmlns:a16="http://schemas.microsoft.com/office/drawing/2014/main" id="{7528B671-9A81-4F66-7066-9672750D199F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72">
                <a:extLst>
                  <a:ext uri="{FF2B5EF4-FFF2-40B4-BE49-F238E27FC236}">
                    <a16:creationId xmlns:a16="http://schemas.microsoft.com/office/drawing/2014/main" id="{CD3F56ED-E7F9-AE9D-C11A-D85552B757E8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73">
                <a:extLst>
                  <a:ext uri="{FF2B5EF4-FFF2-40B4-BE49-F238E27FC236}">
                    <a16:creationId xmlns:a16="http://schemas.microsoft.com/office/drawing/2014/main" id="{DCBB9BFC-53C9-140E-9E82-04DFC0987C39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74">
                <a:extLst>
                  <a:ext uri="{FF2B5EF4-FFF2-40B4-BE49-F238E27FC236}">
                    <a16:creationId xmlns:a16="http://schemas.microsoft.com/office/drawing/2014/main" id="{585D2592-A1D7-BC9B-ED20-388DE8101213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75">
                <a:extLst>
                  <a:ext uri="{FF2B5EF4-FFF2-40B4-BE49-F238E27FC236}">
                    <a16:creationId xmlns:a16="http://schemas.microsoft.com/office/drawing/2014/main" id="{D112189E-53DD-F128-65A5-3DC7647FB693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76">
                <a:extLst>
                  <a:ext uri="{FF2B5EF4-FFF2-40B4-BE49-F238E27FC236}">
                    <a16:creationId xmlns:a16="http://schemas.microsoft.com/office/drawing/2014/main" id="{9862047D-C35C-C83A-4345-3FD575F74589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77">
                <a:extLst>
                  <a:ext uri="{FF2B5EF4-FFF2-40B4-BE49-F238E27FC236}">
                    <a16:creationId xmlns:a16="http://schemas.microsoft.com/office/drawing/2014/main" id="{3715C15E-281B-ACC5-6AA6-29CF78A29D81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78">
                <a:extLst>
                  <a:ext uri="{FF2B5EF4-FFF2-40B4-BE49-F238E27FC236}">
                    <a16:creationId xmlns:a16="http://schemas.microsoft.com/office/drawing/2014/main" id="{A5CBB6A0-BC60-EA40-2351-36F1E1C40190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79">
                <a:extLst>
                  <a:ext uri="{FF2B5EF4-FFF2-40B4-BE49-F238E27FC236}">
                    <a16:creationId xmlns:a16="http://schemas.microsoft.com/office/drawing/2014/main" id="{302A1D7F-BE1F-B798-6618-4A608DE1A201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80">
                <a:extLst>
                  <a:ext uri="{FF2B5EF4-FFF2-40B4-BE49-F238E27FC236}">
                    <a16:creationId xmlns:a16="http://schemas.microsoft.com/office/drawing/2014/main" id="{1FCCACA3-06F3-FC2D-C449-BD5D723FF8FB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81">
                <a:extLst>
                  <a:ext uri="{FF2B5EF4-FFF2-40B4-BE49-F238E27FC236}">
                    <a16:creationId xmlns:a16="http://schemas.microsoft.com/office/drawing/2014/main" id="{97CE453D-7E9C-2EF6-F10B-69A11552B4F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2" name="Freeform 82">
                <a:extLst>
                  <a:ext uri="{FF2B5EF4-FFF2-40B4-BE49-F238E27FC236}">
                    <a16:creationId xmlns:a16="http://schemas.microsoft.com/office/drawing/2014/main" id="{09593369-7F8B-7553-2BC1-0E91AF300F93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3" name="Freeform 83">
                <a:extLst>
                  <a:ext uri="{FF2B5EF4-FFF2-40B4-BE49-F238E27FC236}">
                    <a16:creationId xmlns:a16="http://schemas.microsoft.com/office/drawing/2014/main" id="{8365A66B-7478-BEA5-625D-ED93A3B9F21D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4" name="Freeform 84">
                <a:extLst>
                  <a:ext uri="{FF2B5EF4-FFF2-40B4-BE49-F238E27FC236}">
                    <a16:creationId xmlns:a16="http://schemas.microsoft.com/office/drawing/2014/main" id="{63BF9823-D31B-0EDD-4C7B-AFDAAAC69D55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5" name="Freeform 85">
                <a:extLst>
                  <a:ext uri="{FF2B5EF4-FFF2-40B4-BE49-F238E27FC236}">
                    <a16:creationId xmlns:a16="http://schemas.microsoft.com/office/drawing/2014/main" id="{CEE4A907-883D-C670-78FE-507DD40710F1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6" name="Freeform 86">
                <a:extLst>
                  <a:ext uri="{FF2B5EF4-FFF2-40B4-BE49-F238E27FC236}">
                    <a16:creationId xmlns:a16="http://schemas.microsoft.com/office/drawing/2014/main" id="{608D5FBF-6949-E06C-7128-7D3998FAC094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7" name="Freeform 87">
                <a:extLst>
                  <a:ext uri="{FF2B5EF4-FFF2-40B4-BE49-F238E27FC236}">
                    <a16:creationId xmlns:a16="http://schemas.microsoft.com/office/drawing/2014/main" id="{9B8125B8-521E-8074-2690-BE56299FB3D8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8" name="Freeform 88">
                <a:extLst>
                  <a:ext uri="{FF2B5EF4-FFF2-40B4-BE49-F238E27FC236}">
                    <a16:creationId xmlns:a16="http://schemas.microsoft.com/office/drawing/2014/main" id="{5DA9E709-1EBD-C6AE-F02A-4A259B115E89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9" name="Freeform 89">
                <a:extLst>
                  <a:ext uri="{FF2B5EF4-FFF2-40B4-BE49-F238E27FC236}">
                    <a16:creationId xmlns:a16="http://schemas.microsoft.com/office/drawing/2014/main" id="{C297AB42-CC4E-7171-913D-F3AE5D3520A5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0" name="Freeform 90">
                <a:extLst>
                  <a:ext uri="{FF2B5EF4-FFF2-40B4-BE49-F238E27FC236}">
                    <a16:creationId xmlns:a16="http://schemas.microsoft.com/office/drawing/2014/main" id="{701274AA-BEED-5BE4-432F-65492597FA8D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1" name="Freeform 91">
                <a:extLst>
                  <a:ext uri="{FF2B5EF4-FFF2-40B4-BE49-F238E27FC236}">
                    <a16:creationId xmlns:a16="http://schemas.microsoft.com/office/drawing/2014/main" id="{ACE0CDB5-75F8-D9BA-8943-D8287E496D07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2" name="Freeform 92">
                <a:extLst>
                  <a:ext uri="{FF2B5EF4-FFF2-40B4-BE49-F238E27FC236}">
                    <a16:creationId xmlns:a16="http://schemas.microsoft.com/office/drawing/2014/main" id="{98AB4C5A-4E7A-87C9-8D12-54A0D25F99E0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3" name="Freeform 93">
                <a:extLst>
                  <a:ext uri="{FF2B5EF4-FFF2-40B4-BE49-F238E27FC236}">
                    <a16:creationId xmlns:a16="http://schemas.microsoft.com/office/drawing/2014/main" id="{963F8473-559D-C3CF-64EF-84109A2311DC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4" name="Freeform 94">
                <a:extLst>
                  <a:ext uri="{FF2B5EF4-FFF2-40B4-BE49-F238E27FC236}">
                    <a16:creationId xmlns:a16="http://schemas.microsoft.com/office/drawing/2014/main" id="{E795DD27-30CA-84D5-98CC-B39D88BC7749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5" name="Freeform 95">
                <a:extLst>
                  <a:ext uri="{FF2B5EF4-FFF2-40B4-BE49-F238E27FC236}">
                    <a16:creationId xmlns:a16="http://schemas.microsoft.com/office/drawing/2014/main" id="{5CEBBA6E-AD87-6AC9-E750-23C63937E0C6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6" name="Freeform 96">
                <a:extLst>
                  <a:ext uri="{FF2B5EF4-FFF2-40B4-BE49-F238E27FC236}">
                    <a16:creationId xmlns:a16="http://schemas.microsoft.com/office/drawing/2014/main" id="{8AF60B06-7C33-6BF6-0737-E48C7A1E4404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7" name="Freeform 97">
                <a:extLst>
                  <a:ext uri="{FF2B5EF4-FFF2-40B4-BE49-F238E27FC236}">
                    <a16:creationId xmlns:a16="http://schemas.microsoft.com/office/drawing/2014/main" id="{4852B8C6-B586-F2E3-8BB8-6C6E940348DE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8" name="Freeform 98">
                <a:extLst>
                  <a:ext uri="{FF2B5EF4-FFF2-40B4-BE49-F238E27FC236}">
                    <a16:creationId xmlns:a16="http://schemas.microsoft.com/office/drawing/2014/main" id="{57DBD583-2F46-2962-C9A7-088BA750CDFA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9" name="Freeform 99">
                <a:extLst>
                  <a:ext uri="{FF2B5EF4-FFF2-40B4-BE49-F238E27FC236}">
                    <a16:creationId xmlns:a16="http://schemas.microsoft.com/office/drawing/2014/main" id="{8E9BB08F-4F71-18CA-501B-75F5C1A2D11B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100">
                <a:extLst>
                  <a:ext uri="{FF2B5EF4-FFF2-40B4-BE49-F238E27FC236}">
                    <a16:creationId xmlns:a16="http://schemas.microsoft.com/office/drawing/2014/main" id="{2DD9245C-1366-FF10-22CB-59855B5E149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101">
                <a:extLst>
                  <a:ext uri="{FF2B5EF4-FFF2-40B4-BE49-F238E27FC236}">
                    <a16:creationId xmlns:a16="http://schemas.microsoft.com/office/drawing/2014/main" id="{F21F34E2-D8DC-62B8-2D68-5ACAE585B591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102">
                <a:extLst>
                  <a:ext uri="{FF2B5EF4-FFF2-40B4-BE49-F238E27FC236}">
                    <a16:creationId xmlns:a16="http://schemas.microsoft.com/office/drawing/2014/main" id="{268098FE-4064-6BE7-245F-60EC1F6CA09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103">
                <a:extLst>
                  <a:ext uri="{FF2B5EF4-FFF2-40B4-BE49-F238E27FC236}">
                    <a16:creationId xmlns:a16="http://schemas.microsoft.com/office/drawing/2014/main" id="{4CA293C5-1F71-49DB-8399-F60737CA1CAE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104">
                <a:extLst>
                  <a:ext uri="{FF2B5EF4-FFF2-40B4-BE49-F238E27FC236}">
                    <a16:creationId xmlns:a16="http://schemas.microsoft.com/office/drawing/2014/main" id="{3D630EFA-B22C-6D63-307B-F5BECC62A748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105">
                <a:extLst>
                  <a:ext uri="{FF2B5EF4-FFF2-40B4-BE49-F238E27FC236}">
                    <a16:creationId xmlns:a16="http://schemas.microsoft.com/office/drawing/2014/main" id="{27342081-020F-A958-8071-8F868B1BF453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106">
                <a:extLst>
                  <a:ext uri="{FF2B5EF4-FFF2-40B4-BE49-F238E27FC236}">
                    <a16:creationId xmlns:a16="http://schemas.microsoft.com/office/drawing/2014/main" id="{3A62BB99-2085-28F9-51FD-384B055BD504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107">
                <a:extLst>
                  <a:ext uri="{FF2B5EF4-FFF2-40B4-BE49-F238E27FC236}">
                    <a16:creationId xmlns:a16="http://schemas.microsoft.com/office/drawing/2014/main" id="{429029A3-4C16-CD9C-06BC-28020F1043B3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81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2919588" y="85211"/>
            <a:ext cx="720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46784" y="734709"/>
            <a:ext cx="7418553" cy="18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C9E07-3456-CD35-24B4-E383A85F4C88}"/>
              </a:ext>
            </a:extLst>
          </p:cNvPr>
          <p:cNvSpPr txBox="1"/>
          <p:nvPr/>
        </p:nvSpPr>
        <p:spPr>
          <a:xfrm>
            <a:off x="4830378" y="1042238"/>
            <a:ext cx="3451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PRIMARY OBJECTIVE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!!lamp">
            <a:extLst>
              <a:ext uri="{FF2B5EF4-FFF2-40B4-BE49-F238E27FC236}">
                <a16:creationId xmlns:a16="http://schemas.microsoft.com/office/drawing/2014/main" id="{A2EAA5A8-8D4F-F152-6ADF-12A551D140B0}"/>
              </a:ext>
            </a:extLst>
          </p:cNvPr>
          <p:cNvGrpSpPr/>
          <p:nvPr/>
        </p:nvGrpSpPr>
        <p:grpSpPr>
          <a:xfrm>
            <a:off x="9880506" y="3013566"/>
            <a:ext cx="2088687" cy="3604798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id="{35CFA027-FC3E-F303-ED54-0F084BEE4890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4751E7DB-A0B6-8595-5642-9B792B985C8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EE885794-3299-AFA0-AC6C-57308018D94B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E6853389-7E4C-C9DB-4FC4-ED64E18178A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C93D13ED-15CF-797B-1443-1BF135A2EA5B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45924090-3C38-2E4A-37CE-80347261717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4411AE83-C088-AC04-43E1-0CCB3207D0AF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A19B4744-221D-A271-5085-166EE63146A8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6029AC59-5774-CD11-BCF3-9FE00F961C7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51CD81AE-C2C8-03A6-1D70-3069657DEF31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99718C92-DAF7-F489-2B90-BAAF22F03F69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A6D4DFC6-BD12-3AB9-A9B1-D3AFBA11B99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0551A764-3876-65CA-A2A7-BD81E0EDEC4C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CD4CDD25-AD79-8E72-727A-8E6A919A1715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D7BA3856-875B-E8A9-240B-6F2B59A3802E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AFC06FC9-266A-F887-B3B9-C3D98D03E18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B6772A60-1811-E453-9BBD-CEDDC7C8E606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C36BBD-777C-20A7-279B-95AA1CC9120D}"/>
              </a:ext>
            </a:extLst>
          </p:cNvPr>
          <p:cNvSpPr txBox="1"/>
          <p:nvPr/>
        </p:nvSpPr>
        <p:spPr>
          <a:xfrm>
            <a:off x="1591376" y="1509177"/>
            <a:ext cx="811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Analyze two datasets provided in CSV format, each containing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39,717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rows, for a Bank Loan of Customers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Assess the growth experienced by the bank in terms of loans within the specified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Utilize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MS-Excel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MySQL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for data analysis, cleaning, and removal of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Develop interactive dashboards using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Tableau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Power BI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to visualize key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Perform data normalization, calculations, and merging to present findings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Achieve the goal of examining the bank's loan growth trends over the given period.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3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2919588" y="85211"/>
            <a:ext cx="720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46784" y="734709"/>
            <a:ext cx="7418553" cy="18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C9E07-3456-CD35-24B4-E383A85F4C88}"/>
              </a:ext>
            </a:extLst>
          </p:cNvPr>
          <p:cNvSpPr txBox="1"/>
          <p:nvPr/>
        </p:nvSpPr>
        <p:spPr>
          <a:xfrm>
            <a:off x="4046393" y="1022951"/>
            <a:ext cx="501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KEY PERFORMANCE INDICATOR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D2D7-B036-850A-E038-6585C6A4EC5A}"/>
              </a:ext>
            </a:extLst>
          </p:cNvPr>
          <p:cNvSpPr txBox="1"/>
          <p:nvPr/>
        </p:nvSpPr>
        <p:spPr>
          <a:xfrm>
            <a:off x="2780148" y="2695816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A0F619-EAB6-155C-C109-6B931AE072D2}"/>
              </a:ext>
            </a:extLst>
          </p:cNvPr>
          <p:cNvSpPr txBox="1"/>
          <p:nvPr/>
        </p:nvSpPr>
        <p:spPr>
          <a:xfrm>
            <a:off x="1589917" y="3019702"/>
            <a:ext cx="339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30CF-BACC-0B02-51F3-DB49ACC6B2DA}"/>
              </a:ext>
            </a:extLst>
          </p:cNvPr>
          <p:cNvSpPr txBox="1"/>
          <p:nvPr/>
        </p:nvSpPr>
        <p:spPr>
          <a:xfrm>
            <a:off x="2754499" y="5175137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90263-0C8F-8DC1-3333-5EB69FE48572}"/>
              </a:ext>
            </a:extLst>
          </p:cNvPr>
          <p:cNvSpPr txBox="1"/>
          <p:nvPr/>
        </p:nvSpPr>
        <p:spPr>
          <a:xfrm>
            <a:off x="1031270" y="5499023"/>
            <a:ext cx="450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369FC-08D6-1BED-6390-A1FEEA7289DF}"/>
              </a:ext>
            </a:extLst>
          </p:cNvPr>
          <p:cNvSpPr txBox="1"/>
          <p:nvPr/>
        </p:nvSpPr>
        <p:spPr>
          <a:xfrm>
            <a:off x="9030948" y="2695816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739E7-7B43-9F1D-6017-E705DC2CE913}"/>
              </a:ext>
            </a:extLst>
          </p:cNvPr>
          <p:cNvSpPr txBox="1"/>
          <p:nvPr/>
        </p:nvSpPr>
        <p:spPr>
          <a:xfrm>
            <a:off x="8001017" y="3019702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REVOLVING BALANCE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92974-BBFB-3CA2-B3C4-0102A0B2F0CB}"/>
              </a:ext>
            </a:extLst>
          </p:cNvPr>
          <p:cNvSpPr txBox="1"/>
          <p:nvPr/>
        </p:nvSpPr>
        <p:spPr>
          <a:xfrm>
            <a:off x="7980172" y="5835049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821D0-569F-DFFE-0CDE-F17D5F32D6EF}"/>
              </a:ext>
            </a:extLst>
          </p:cNvPr>
          <p:cNvSpPr txBox="1"/>
          <p:nvPr/>
        </p:nvSpPr>
        <p:spPr>
          <a:xfrm>
            <a:off x="6523842" y="6158935"/>
            <a:ext cx="399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 WISE AND LAST_CREDIT_PULL_D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WISE LOAN STATUS</a:t>
            </a:r>
          </a:p>
        </p:txBody>
      </p:sp>
      <p:grpSp>
        <p:nvGrpSpPr>
          <p:cNvPr id="29" name="Graphic 43">
            <a:extLst>
              <a:ext uri="{FF2B5EF4-FFF2-40B4-BE49-F238E27FC236}">
                <a16:creationId xmlns:a16="http://schemas.microsoft.com/office/drawing/2014/main" id="{63FD29C9-CEAF-049B-EF80-102D722C9C84}"/>
              </a:ext>
            </a:extLst>
          </p:cNvPr>
          <p:cNvGrpSpPr/>
          <p:nvPr/>
        </p:nvGrpSpPr>
        <p:grpSpPr>
          <a:xfrm rot="269299" flipV="1">
            <a:off x="7480704" y="2278865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33C49FD-D535-7650-CA4B-3673FE5F72D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49863607-5F83-DA2C-9475-843032B501C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aphic 43">
            <a:extLst>
              <a:ext uri="{FF2B5EF4-FFF2-40B4-BE49-F238E27FC236}">
                <a16:creationId xmlns:a16="http://schemas.microsoft.com/office/drawing/2014/main" id="{CF4391A4-CEB2-9EDD-1207-9781D6D8CD36}"/>
              </a:ext>
            </a:extLst>
          </p:cNvPr>
          <p:cNvGrpSpPr/>
          <p:nvPr/>
        </p:nvGrpSpPr>
        <p:grpSpPr>
          <a:xfrm rot="4193736" flipV="1">
            <a:off x="7206159" y="4453778"/>
            <a:ext cx="887871" cy="508726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D9D4A357-143F-DB6A-15AC-3549AB61C47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874BDBCD-BBB6-9BEF-13D1-9F27ED789FB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aphic 43">
            <a:extLst>
              <a:ext uri="{FF2B5EF4-FFF2-40B4-BE49-F238E27FC236}">
                <a16:creationId xmlns:a16="http://schemas.microsoft.com/office/drawing/2014/main" id="{8FABA0CB-7A43-9436-2C2F-4D738EAB1F3A}"/>
              </a:ext>
            </a:extLst>
          </p:cNvPr>
          <p:cNvGrpSpPr/>
          <p:nvPr/>
        </p:nvGrpSpPr>
        <p:grpSpPr>
          <a:xfrm rot="417027" flipH="1" flipV="1">
            <a:off x="3866195" y="2435590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25C40997-898B-2BB0-1D5F-C69BE6CDBA1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6C41DB1B-A4BA-2331-0911-8AF45138FB3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895D25A6-EE24-B5BC-8DEA-5A0389B867B5}"/>
              </a:ext>
            </a:extLst>
          </p:cNvPr>
          <p:cNvGrpSpPr/>
          <p:nvPr/>
        </p:nvGrpSpPr>
        <p:grpSpPr>
          <a:xfrm rot="19028394" flipH="1" flipV="1">
            <a:off x="4069986" y="4172276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72D72A50-BFDE-C8D1-6998-A9E346238E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6B5873A5-0F7D-2F4E-50F1-5CD96D8C491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!!lamp">
            <a:extLst>
              <a:ext uri="{FF2B5EF4-FFF2-40B4-BE49-F238E27FC236}">
                <a16:creationId xmlns:a16="http://schemas.microsoft.com/office/drawing/2014/main" id="{FB4A49F9-4E45-AEF5-387F-BD27BBC112E4}"/>
              </a:ext>
            </a:extLst>
          </p:cNvPr>
          <p:cNvGrpSpPr/>
          <p:nvPr/>
        </p:nvGrpSpPr>
        <p:grpSpPr>
          <a:xfrm>
            <a:off x="5288754" y="2059307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672BCF8B-7F51-63F1-8C74-A072619298D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8CB8502-4A94-403A-8ACC-8183FEC05C4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" name="Freeform 91">
              <a:extLst>
                <a:ext uri="{FF2B5EF4-FFF2-40B4-BE49-F238E27FC236}">
                  <a16:creationId xmlns:a16="http://schemas.microsoft.com/office/drawing/2014/main" id="{F145D053-70DD-48BE-6850-AEAD0659879C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" name="Freeform 92">
              <a:extLst>
                <a:ext uri="{FF2B5EF4-FFF2-40B4-BE49-F238E27FC236}">
                  <a16:creationId xmlns:a16="http://schemas.microsoft.com/office/drawing/2014/main" id="{C9B88812-5664-D627-3D15-AA1CDE13F91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93">
              <a:extLst>
                <a:ext uri="{FF2B5EF4-FFF2-40B4-BE49-F238E27FC236}">
                  <a16:creationId xmlns:a16="http://schemas.microsoft.com/office/drawing/2014/main" id="{9791E4A9-F335-3D80-276A-7E9A32A82BA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94">
              <a:extLst>
                <a:ext uri="{FF2B5EF4-FFF2-40B4-BE49-F238E27FC236}">
                  <a16:creationId xmlns:a16="http://schemas.microsoft.com/office/drawing/2014/main" id="{675C345F-B18B-ACF6-3CCB-D3F462F60DD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95">
              <a:extLst>
                <a:ext uri="{FF2B5EF4-FFF2-40B4-BE49-F238E27FC236}">
                  <a16:creationId xmlns:a16="http://schemas.microsoft.com/office/drawing/2014/main" id="{F8B03E9C-551E-F679-0516-C88FD99BB9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96">
              <a:extLst>
                <a:ext uri="{FF2B5EF4-FFF2-40B4-BE49-F238E27FC236}">
                  <a16:creationId xmlns:a16="http://schemas.microsoft.com/office/drawing/2014/main" id="{5FECD938-735B-86F1-E36E-76F1B63048A3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97">
              <a:extLst>
                <a:ext uri="{FF2B5EF4-FFF2-40B4-BE49-F238E27FC236}">
                  <a16:creationId xmlns:a16="http://schemas.microsoft.com/office/drawing/2014/main" id="{776237D2-BC09-CF1A-B628-E1D0406EB55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98">
              <a:extLst>
                <a:ext uri="{FF2B5EF4-FFF2-40B4-BE49-F238E27FC236}">
                  <a16:creationId xmlns:a16="http://schemas.microsoft.com/office/drawing/2014/main" id="{B902D5D9-0D54-E57D-1C8D-15D796356F8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99">
              <a:extLst>
                <a:ext uri="{FF2B5EF4-FFF2-40B4-BE49-F238E27FC236}">
                  <a16:creationId xmlns:a16="http://schemas.microsoft.com/office/drawing/2014/main" id="{6E0ED927-978A-6DDD-3E62-493E1F9FDF23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100">
              <a:extLst>
                <a:ext uri="{FF2B5EF4-FFF2-40B4-BE49-F238E27FC236}">
                  <a16:creationId xmlns:a16="http://schemas.microsoft.com/office/drawing/2014/main" id="{538C5DF9-EB4A-5D65-AA96-584A23D38E22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101">
              <a:extLst>
                <a:ext uri="{FF2B5EF4-FFF2-40B4-BE49-F238E27FC236}">
                  <a16:creationId xmlns:a16="http://schemas.microsoft.com/office/drawing/2014/main" id="{0FA64B0D-1C7B-E299-1D43-101A4B6A68E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102">
              <a:extLst>
                <a:ext uri="{FF2B5EF4-FFF2-40B4-BE49-F238E27FC236}">
                  <a16:creationId xmlns:a16="http://schemas.microsoft.com/office/drawing/2014/main" id="{01C2E02A-B473-E19D-A04E-65D8FA69112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103">
              <a:extLst>
                <a:ext uri="{FF2B5EF4-FFF2-40B4-BE49-F238E27FC236}">
                  <a16:creationId xmlns:a16="http://schemas.microsoft.com/office/drawing/2014/main" id="{177A5405-728C-CBC7-B291-AB7957AFDC73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104">
              <a:extLst>
                <a:ext uri="{FF2B5EF4-FFF2-40B4-BE49-F238E27FC236}">
                  <a16:creationId xmlns:a16="http://schemas.microsoft.com/office/drawing/2014/main" id="{BFA54040-2484-52CE-A312-66A86B692AA0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5932DE0-117C-7C15-B475-D95AB424FC9A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0" name="Graphic 142">
            <a:extLst>
              <a:ext uri="{FF2B5EF4-FFF2-40B4-BE49-F238E27FC236}">
                <a16:creationId xmlns:a16="http://schemas.microsoft.com/office/drawing/2014/main" id="{9278B940-8D06-415A-610D-F8C7DE7E7B12}"/>
              </a:ext>
            </a:extLst>
          </p:cNvPr>
          <p:cNvGrpSpPr/>
          <p:nvPr/>
        </p:nvGrpSpPr>
        <p:grpSpPr>
          <a:xfrm>
            <a:off x="9232391" y="1618537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AF8CA8DF-C1C5-7782-6F88-88F254F1738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EEACA713-9440-ADCE-A59C-B68B2326C3E4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A671237D-77FA-F1B9-3C4A-CA67BD41403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DFBD026C-6265-4B81-DD91-0704A324011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5B732301-EF7A-369F-4DA3-8DE132957E0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665AE9EA-FB74-B69C-84CF-3450A6FBF16B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113">
              <a:extLst>
                <a:ext uri="{FF2B5EF4-FFF2-40B4-BE49-F238E27FC236}">
                  <a16:creationId xmlns:a16="http://schemas.microsoft.com/office/drawing/2014/main" id="{754368FF-7EBD-E0E2-76B1-5ABD718A680D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114">
              <a:extLst>
                <a:ext uri="{FF2B5EF4-FFF2-40B4-BE49-F238E27FC236}">
                  <a16:creationId xmlns:a16="http://schemas.microsoft.com/office/drawing/2014/main" id="{80ED23E8-B19A-28C0-807D-D904D328E463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115">
              <a:extLst>
                <a:ext uri="{FF2B5EF4-FFF2-40B4-BE49-F238E27FC236}">
                  <a16:creationId xmlns:a16="http://schemas.microsoft.com/office/drawing/2014/main" id="{0C5038BA-AB4E-63CB-02D6-2CB9BF24525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116">
              <a:extLst>
                <a:ext uri="{FF2B5EF4-FFF2-40B4-BE49-F238E27FC236}">
                  <a16:creationId xmlns:a16="http://schemas.microsoft.com/office/drawing/2014/main" id="{296D03A7-346B-A7D7-1EDD-A0BB80ECD1F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17">
              <a:extLst>
                <a:ext uri="{FF2B5EF4-FFF2-40B4-BE49-F238E27FC236}">
                  <a16:creationId xmlns:a16="http://schemas.microsoft.com/office/drawing/2014/main" id="{BE0C1055-7412-99E7-68C3-0C27FC9D0117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18">
              <a:extLst>
                <a:ext uri="{FF2B5EF4-FFF2-40B4-BE49-F238E27FC236}">
                  <a16:creationId xmlns:a16="http://schemas.microsoft.com/office/drawing/2014/main" id="{AE72CF04-CC92-4C1F-B5A2-E7FC33332EF8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19">
              <a:extLst>
                <a:ext uri="{FF2B5EF4-FFF2-40B4-BE49-F238E27FC236}">
                  <a16:creationId xmlns:a16="http://schemas.microsoft.com/office/drawing/2014/main" id="{5C7C9D8E-E509-3396-C338-B5D68F9ADE7F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E32F68C7-6FD3-61D1-B45F-15909F64BE45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19F07037-3BE5-C7CD-D04F-F3227AAD4FD2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22">
              <a:extLst>
                <a:ext uri="{FF2B5EF4-FFF2-40B4-BE49-F238E27FC236}">
                  <a16:creationId xmlns:a16="http://schemas.microsoft.com/office/drawing/2014/main" id="{EC4D5901-DDE3-491D-0358-AA7FC75AE606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23">
              <a:extLst>
                <a:ext uri="{FF2B5EF4-FFF2-40B4-BE49-F238E27FC236}">
                  <a16:creationId xmlns:a16="http://schemas.microsoft.com/office/drawing/2014/main" id="{7E5EF620-98B1-B708-68DC-CF79229EAF6A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8" name="Graphic 142">
            <a:extLst>
              <a:ext uri="{FF2B5EF4-FFF2-40B4-BE49-F238E27FC236}">
                <a16:creationId xmlns:a16="http://schemas.microsoft.com/office/drawing/2014/main" id="{2BB1A670-62FE-9650-3C26-A320B37C7691}"/>
              </a:ext>
            </a:extLst>
          </p:cNvPr>
          <p:cNvGrpSpPr/>
          <p:nvPr/>
        </p:nvGrpSpPr>
        <p:grpSpPr>
          <a:xfrm>
            <a:off x="8194437" y="4708141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9" name="Freeform 125">
              <a:extLst>
                <a:ext uri="{FF2B5EF4-FFF2-40B4-BE49-F238E27FC236}">
                  <a16:creationId xmlns:a16="http://schemas.microsoft.com/office/drawing/2014/main" id="{236CA341-18B1-D3FB-E20E-7E3C7A34D49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26">
              <a:extLst>
                <a:ext uri="{FF2B5EF4-FFF2-40B4-BE49-F238E27FC236}">
                  <a16:creationId xmlns:a16="http://schemas.microsoft.com/office/drawing/2014/main" id="{423B6225-B98D-A072-16F8-AD4F6A45F57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27">
              <a:extLst>
                <a:ext uri="{FF2B5EF4-FFF2-40B4-BE49-F238E27FC236}">
                  <a16:creationId xmlns:a16="http://schemas.microsoft.com/office/drawing/2014/main" id="{799241B6-055F-469A-408C-733830E8D67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28">
              <a:extLst>
                <a:ext uri="{FF2B5EF4-FFF2-40B4-BE49-F238E27FC236}">
                  <a16:creationId xmlns:a16="http://schemas.microsoft.com/office/drawing/2014/main" id="{E13AFABD-D52B-1334-8274-928F7FD8996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29">
              <a:extLst>
                <a:ext uri="{FF2B5EF4-FFF2-40B4-BE49-F238E27FC236}">
                  <a16:creationId xmlns:a16="http://schemas.microsoft.com/office/drawing/2014/main" id="{491C57DE-B81D-3DBC-4648-5ECC0A090A91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30">
              <a:extLst>
                <a:ext uri="{FF2B5EF4-FFF2-40B4-BE49-F238E27FC236}">
                  <a16:creationId xmlns:a16="http://schemas.microsoft.com/office/drawing/2014/main" id="{EA43AB7D-EC19-8469-EDC9-22DD85DC203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31">
              <a:extLst>
                <a:ext uri="{FF2B5EF4-FFF2-40B4-BE49-F238E27FC236}">
                  <a16:creationId xmlns:a16="http://schemas.microsoft.com/office/drawing/2014/main" id="{D717F2C6-356D-0734-265C-DF75BE71103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32">
              <a:extLst>
                <a:ext uri="{FF2B5EF4-FFF2-40B4-BE49-F238E27FC236}">
                  <a16:creationId xmlns:a16="http://schemas.microsoft.com/office/drawing/2014/main" id="{AD9ECB20-8988-2AE6-6EB9-B51EA6423C3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33">
              <a:extLst>
                <a:ext uri="{FF2B5EF4-FFF2-40B4-BE49-F238E27FC236}">
                  <a16:creationId xmlns:a16="http://schemas.microsoft.com/office/drawing/2014/main" id="{41F486AE-F1C6-FB0B-3E1B-05F753A3BDB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34">
              <a:extLst>
                <a:ext uri="{FF2B5EF4-FFF2-40B4-BE49-F238E27FC236}">
                  <a16:creationId xmlns:a16="http://schemas.microsoft.com/office/drawing/2014/main" id="{DE7B81AE-859B-FDD5-B2F1-37F7266D7A9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35">
              <a:extLst>
                <a:ext uri="{FF2B5EF4-FFF2-40B4-BE49-F238E27FC236}">
                  <a16:creationId xmlns:a16="http://schemas.microsoft.com/office/drawing/2014/main" id="{B472C6BF-DCB6-272A-62BA-4B41A3DC5B6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36">
              <a:extLst>
                <a:ext uri="{FF2B5EF4-FFF2-40B4-BE49-F238E27FC236}">
                  <a16:creationId xmlns:a16="http://schemas.microsoft.com/office/drawing/2014/main" id="{F7FB7B6C-4FD1-06B6-EEAE-49E15AFAC02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37">
              <a:extLst>
                <a:ext uri="{FF2B5EF4-FFF2-40B4-BE49-F238E27FC236}">
                  <a16:creationId xmlns:a16="http://schemas.microsoft.com/office/drawing/2014/main" id="{DD9AA5DC-D7D7-DDF9-61A1-3336E278A6D6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38">
              <a:extLst>
                <a:ext uri="{FF2B5EF4-FFF2-40B4-BE49-F238E27FC236}">
                  <a16:creationId xmlns:a16="http://schemas.microsoft.com/office/drawing/2014/main" id="{0550DA4D-849A-44A3-A3B2-B9C68E204B7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39">
              <a:extLst>
                <a:ext uri="{FF2B5EF4-FFF2-40B4-BE49-F238E27FC236}">
                  <a16:creationId xmlns:a16="http://schemas.microsoft.com/office/drawing/2014/main" id="{C3A081F1-BEC3-8602-59A6-8F6ED98DC196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40">
              <a:extLst>
                <a:ext uri="{FF2B5EF4-FFF2-40B4-BE49-F238E27FC236}">
                  <a16:creationId xmlns:a16="http://schemas.microsoft.com/office/drawing/2014/main" id="{9C4C1491-F617-F78C-F6C4-D1D99F1976C2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41">
              <a:extLst>
                <a:ext uri="{FF2B5EF4-FFF2-40B4-BE49-F238E27FC236}">
                  <a16:creationId xmlns:a16="http://schemas.microsoft.com/office/drawing/2014/main" id="{4B3D4FEC-825B-9DBA-4574-429CAE63826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6" name="Graphic 142">
            <a:extLst>
              <a:ext uri="{FF2B5EF4-FFF2-40B4-BE49-F238E27FC236}">
                <a16:creationId xmlns:a16="http://schemas.microsoft.com/office/drawing/2014/main" id="{7F731BF4-9A6B-E160-E21C-87FF3C33C1D1}"/>
              </a:ext>
            </a:extLst>
          </p:cNvPr>
          <p:cNvGrpSpPr/>
          <p:nvPr/>
        </p:nvGrpSpPr>
        <p:grpSpPr>
          <a:xfrm>
            <a:off x="2923031" y="1618537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7FCA6275-322C-1845-2842-7E6A2B49870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0EFAAF2B-5B90-5DE8-BA86-E99536C8461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5E7CE241-BDBE-067A-CC8C-D7E33A152E9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46">
              <a:extLst>
                <a:ext uri="{FF2B5EF4-FFF2-40B4-BE49-F238E27FC236}">
                  <a16:creationId xmlns:a16="http://schemas.microsoft.com/office/drawing/2014/main" id="{CD4A67AB-07E3-3DA7-4CB1-AB9BDA1CF7D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47">
              <a:extLst>
                <a:ext uri="{FF2B5EF4-FFF2-40B4-BE49-F238E27FC236}">
                  <a16:creationId xmlns:a16="http://schemas.microsoft.com/office/drawing/2014/main" id="{D98CFDB5-0583-4BF8-D7D2-BBE0245E06AD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48">
              <a:extLst>
                <a:ext uri="{FF2B5EF4-FFF2-40B4-BE49-F238E27FC236}">
                  <a16:creationId xmlns:a16="http://schemas.microsoft.com/office/drawing/2014/main" id="{EFE8D21B-32EF-0ACB-2D03-661B8AF79F2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49">
              <a:extLst>
                <a:ext uri="{FF2B5EF4-FFF2-40B4-BE49-F238E27FC236}">
                  <a16:creationId xmlns:a16="http://schemas.microsoft.com/office/drawing/2014/main" id="{C0225B10-ED38-7ECE-E3AE-9DC3701C42FA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50">
              <a:extLst>
                <a:ext uri="{FF2B5EF4-FFF2-40B4-BE49-F238E27FC236}">
                  <a16:creationId xmlns:a16="http://schemas.microsoft.com/office/drawing/2014/main" id="{4D3D8449-41B1-E980-7223-1066D487FCE4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51">
              <a:extLst>
                <a:ext uri="{FF2B5EF4-FFF2-40B4-BE49-F238E27FC236}">
                  <a16:creationId xmlns:a16="http://schemas.microsoft.com/office/drawing/2014/main" id="{03AA3707-948E-BC8B-7519-9BD4994BEC0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52">
              <a:extLst>
                <a:ext uri="{FF2B5EF4-FFF2-40B4-BE49-F238E27FC236}">
                  <a16:creationId xmlns:a16="http://schemas.microsoft.com/office/drawing/2014/main" id="{824271EA-DD6D-9E52-7341-6FC6A80C155A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53">
              <a:extLst>
                <a:ext uri="{FF2B5EF4-FFF2-40B4-BE49-F238E27FC236}">
                  <a16:creationId xmlns:a16="http://schemas.microsoft.com/office/drawing/2014/main" id="{4187BA60-2DF9-21A4-6AAA-DC0D3B4CC8B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54">
              <a:extLst>
                <a:ext uri="{FF2B5EF4-FFF2-40B4-BE49-F238E27FC236}">
                  <a16:creationId xmlns:a16="http://schemas.microsoft.com/office/drawing/2014/main" id="{BD03BCC4-7598-6F1A-D8E5-8E0877A44FC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55">
              <a:extLst>
                <a:ext uri="{FF2B5EF4-FFF2-40B4-BE49-F238E27FC236}">
                  <a16:creationId xmlns:a16="http://schemas.microsoft.com/office/drawing/2014/main" id="{12F80448-04F9-9D73-5E73-AC394630BB2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56">
              <a:extLst>
                <a:ext uri="{FF2B5EF4-FFF2-40B4-BE49-F238E27FC236}">
                  <a16:creationId xmlns:a16="http://schemas.microsoft.com/office/drawing/2014/main" id="{1D51F20F-67B2-C82D-634A-5C0428DA4C9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57">
              <a:extLst>
                <a:ext uri="{FF2B5EF4-FFF2-40B4-BE49-F238E27FC236}">
                  <a16:creationId xmlns:a16="http://schemas.microsoft.com/office/drawing/2014/main" id="{EEE606D8-BC32-C449-636A-E67733B653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58">
              <a:extLst>
                <a:ext uri="{FF2B5EF4-FFF2-40B4-BE49-F238E27FC236}">
                  <a16:creationId xmlns:a16="http://schemas.microsoft.com/office/drawing/2014/main" id="{FF34F57F-388E-A111-AE20-F973EACE9E52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3" name="Freeform 159">
              <a:extLst>
                <a:ext uri="{FF2B5EF4-FFF2-40B4-BE49-F238E27FC236}">
                  <a16:creationId xmlns:a16="http://schemas.microsoft.com/office/drawing/2014/main" id="{88E4A0E6-D177-4F0B-4F51-67A568687C60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4" name="Graphic 142">
            <a:extLst>
              <a:ext uri="{FF2B5EF4-FFF2-40B4-BE49-F238E27FC236}">
                <a16:creationId xmlns:a16="http://schemas.microsoft.com/office/drawing/2014/main" id="{C90991AE-4B61-0744-7F53-F0C77B0B0A5A}"/>
              </a:ext>
            </a:extLst>
          </p:cNvPr>
          <p:cNvGrpSpPr/>
          <p:nvPr/>
        </p:nvGrpSpPr>
        <p:grpSpPr>
          <a:xfrm>
            <a:off x="2923031" y="4048229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Freeform 161">
              <a:extLst>
                <a:ext uri="{FF2B5EF4-FFF2-40B4-BE49-F238E27FC236}">
                  <a16:creationId xmlns:a16="http://schemas.microsoft.com/office/drawing/2014/main" id="{6C30D3B7-1AD9-30C3-23DF-57C18064DB9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62">
              <a:extLst>
                <a:ext uri="{FF2B5EF4-FFF2-40B4-BE49-F238E27FC236}">
                  <a16:creationId xmlns:a16="http://schemas.microsoft.com/office/drawing/2014/main" id="{8ED09AD1-2418-C769-DDE5-F6FAF0A00417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63">
              <a:extLst>
                <a:ext uri="{FF2B5EF4-FFF2-40B4-BE49-F238E27FC236}">
                  <a16:creationId xmlns:a16="http://schemas.microsoft.com/office/drawing/2014/main" id="{A6C80478-C49B-F293-090C-9664D357E1A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64">
              <a:extLst>
                <a:ext uri="{FF2B5EF4-FFF2-40B4-BE49-F238E27FC236}">
                  <a16:creationId xmlns:a16="http://schemas.microsoft.com/office/drawing/2014/main" id="{225001CC-478D-AC78-D468-08888F228974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65">
              <a:extLst>
                <a:ext uri="{FF2B5EF4-FFF2-40B4-BE49-F238E27FC236}">
                  <a16:creationId xmlns:a16="http://schemas.microsoft.com/office/drawing/2014/main" id="{7D50677E-6B71-C8E0-3D73-FB1D4AD405D5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66">
              <a:extLst>
                <a:ext uri="{FF2B5EF4-FFF2-40B4-BE49-F238E27FC236}">
                  <a16:creationId xmlns:a16="http://schemas.microsoft.com/office/drawing/2014/main" id="{2583AC8E-E4B2-EDCC-A915-3D60C6E6792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67">
              <a:extLst>
                <a:ext uri="{FF2B5EF4-FFF2-40B4-BE49-F238E27FC236}">
                  <a16:creationId xmlns:a16="http://schemas.microsoft.com/office/drawing/2014/main" id="{F98417C5-1706-7D7E-F196-F0B40ED5688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68">
              <a:extLst>
                <a:ext uri="{FF2B5EF4-FFF2-40B4-BE49-F238E27FC236}">
                  <a16:creationId xmlns:a16="http://schemas.microsoft.com/office/drawing/2014/main" id="{49602CB9-67C5-6574-3D40-202C3BA4E087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69">
              <a:extLst>
                <a:ext uri="{FF2B5EF4-FFF2-40B4-BE49-F238E27FC236}">
                  <a16:creationId xmlns:a16="http://schemas.microsoft.com/office/drawing/2014/main" id="{B425DA61-069C-5D1C-092F-B172C1C3676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70">
              <a:extLst>
                <a:ext uri="{FF2B5EF4-FFF2-40B4-BE49-F238E27FC236}">
                  <a16:creationId xmlns:a16="http://schemas.microsoft.com/office/drawing/2014/main" id="{6799FD59-ECBD-FD62-7321-7F200B9DC90E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71">
              <a:extLst>
                <a:ext uri="{FF2B5EF4-FFF2-40B4-BE49-F238E27FC236}">
                  <a16:creationId xmlns:a16="http://schemas.microsoft.com/office/drawing/2014/main" id="{1188B296-F8E5-9DEC-42DB-F2979588E9B5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72">
              <a:extLst>
                <a:ext uri="{FF2B5EF4-FFF2-40B4-BE49-F238E27FC236}">
                  <a16:creationId xmlns:a16="http://schemas.microsoft.com/office/drawing/2014/main" id="{7E0177DE-8035-5417-9AE0-DFDED3EB20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73">
              <a:extLst>
                <a:ext uri="{FF2B5EF4-FFF2-40B4-BE49-F238E27FC236}">
                  <a16:creationId xmlns:a16="http://schemas.microsoft.com/office/drawing/2014/main" id="{7CAAEAEB-E764-0399-E574-D7E20E1FF53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74">
              <a:extLst>
                <a:ext uri="{FF2B5EF4-FFF2-40B4-BE49-F238E27FC236}">
                  <a16:creationId xmlns:a16="http://schemas.microsoft.com/office/drawing/2014/main" id="{423C3AF0-B5BC-B788-982D-10B46173D9C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75">
              <a:extLst>
                <a:ext uri="{FF2B5EF4-FFF2-40B4-BE49-F238E27FC236}">
                  <a16:creationId xmlns:a16="http://schemas.microsoft.com/office/drawing/2014/main" id="{6904870C-C5EB-A8D1-0FF3-4026F3DF3FE0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76">
              <a:extLst>
                <a:ext uri="{FF2B5EF4-FFF2-40B4-BE49-F238E27FC236}">
                  <a16:creationId xmlns:a16="http://schemas.microsoft.com/office/drawing/2014/main" id="{D6AB09E2-4B02-1FDA-024F-5E4E5AD83B3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1" name="Freeform 177">
              <a:extLst>
                <a:ext uri="{FF2B5EF4-FFF2-40B4-BE49-F238E27FC236}">
                  <a16:creationId xmlns:a16="http://schemas.microsoft.com/office/drawing/2014/main" id="{CFE29238-2FD3-8677-0D49-CBF91AF9768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3FB13202-0574-E397-1618-93311D35DCE3}"/>
              </a:ext>
            </a:extLst>
          </p:cNvPr>
          <p:cNvSpPr txBox="1"/>
          <p:nvPr/>
        </p:nvSpPr>
        <p:spPr>
          <a:xfrm>
            <a:off x="10206059" y="4795892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526656-F290-DA53-0B3C-B05DA81578BA}"/>
              </a:ext>
            </a:extLst>
          </p:cNvPr>
          <p:cNvSpPr txBox="1"/>
          <p:nvPr/>
        </p:nvSpPr>
        <p:spPr>
          <a:xfrm>
            <a:off x="9310782" y="5119778"/>
            <a:ext cx="28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LAST PAYMENT DATE STATS</a:t>
            </a:r>
          </a:p>
        </p:txBody>
      </p:sp>
      <p:grpSp>
        <p:nvGrpSpPr>
          <p:cNvPr id="164" name="Graphic 142">
            <a:extLst>
              <a:ext uri="{FF2B5EF4-FFF2-40B4-BE49-F238E27FC236}">
                <a16:creationId xmlns:a16="http://schemas.microsoft.com/office/drawing/2014/main" id="{F0596810-9312-D5D9-C3AD-BFECB4D39CC9}"/>
              </a:ext>
            </a:extLst>
          </p:cNvPr>
          <p:cNvGrpSpPr/>
          <p:nvPr/>
        </p:nvGrpSpPr>
        <p:grpSpPr>
          <a:xfrm>
            <a:off x="10408304" y="3718613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Freeform 107">
              <a:extLst>
                <a:ext uri="{FF2B5EF4-FFF2-40B4-BE49-F238E27FC236}">
                  <a16:creationId xmlns:a16="http://schemas.microsoft.com/office/drawing/2014/main" id="{8E47DDD6-8476-F620-8755-086AF4C6F0F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08">
              <a:extLst>
                <a:ext uri="{FF2B5EF4-FFF2-40B4-BE49-F238E27FC236}">
                  <a16:creationId xmlns:a16="http://schemas.microsoft.com/office/drawing/2014/main" id="{FDC7AD43-12C4-30F9-A05A-66FF3F90C3E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09">
              <a:extLst>
                <a:ext uri="{FF2B5EF4-FFF2-40B4-BE49-F238E27FC236}">
                  <a16:creationId xmlns:a16="http://schemas.microsoft.com/office/drawing/2014/main" id="{8862A531-1862-CFD6-22D0-01597A0F6DC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10">
              <a:extLst>
                <a:ext uri="{FF2B5EF4-FFF2-40B4-BE49-F238E27FC236}">
                  <a16:creationId xmlns:a16="http://schemas.microsoft.com/office/drawing/2014/main" id="{33F77A30-EFA3-E1BE-4B42-5268B942951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11">
              <a:extLst>
                <a:ext uri="{FF2B5EF4-FFF2-40B4-BE49-F238E27FC236}">
                  <a16:creationId xmlns:a16="http://schemas.microsoft.com/office/drawing/2014/main" id="{F9E2035A-F0BA-F78E-66E1-246121E534B2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12">
              <a:extLst>
                <a:ext uri="{FF2B5EF4-FFF2-40B4-BE49-F238E27FC236}">
                  <a16:creationId xmlns:a16="http://schemas.microsoft.com/office/drawing/2014/main" id="{8AB10122-A214-5985-B58E-4A5F489DC262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F37C6457-1DB4-C3CB-B025-17BF14824CED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08811E8F-019B-B1B8-3DCE-26476EC05A24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97E2A600-166D-84BF-1EF6-6FC7D8C5751F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16">
              <a:extLst>
                <a:ext uri="{FF2B5EF4-FFF2-40B4-BE49-F238E27FC236}">
                  <a16:creationId xmlns:a16="http://schemas.microsoft.com/office/drawing/2014/main" id="{98FB8241-51C1-289A-88A8-5BDF6C159450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5CC7CF19-C4A7-2B3B-42EB-62945BAB09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18">
              <a:extLst>
                <a:ext uri="{FF2B5EF4-FFF2-40B4-BE49-F238E27FC236}">
                  <a16:creationId xmlns:a16="http://schemas.microsoft.com/office/drawing/2014/main" id="{441328D2-E1D2-E043-46E5-A7EEC6E9CA0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19">
              <a:extLst>
                <a:ext uri="{FF2B5EF4-FFF2-40B4-BE49-F238E27FC236}">
                  <a16:creationId xmlns:a16="http://schemas.microsoft.com/office/drawing/2014/main" id="{4DBEBAF0-B790-3769-2894-B92E861782A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20">
              <a:extLst>
                <a:ext uri="{FF2B5EF4-FFF2-40B4-BE49-F238E27FC236}">
                  <a16:creationId xmlns:a16="http://schemas.microsoft.com/office/drawing/2014/main" id="{4A43A9D7-E500-D584-7889-F4A86EB9B877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9" name="Freeform 121">
              <a:extLst>
                <a:ext uri="{FF2B5EF4-FFF2-40B4-BE49-F238E27FC236}">
                  <a16:creationId xmlns:a16="http://schemas.microsoft.com/office/drawing/2014/main" id="{3BEAE29D-D218-5373-8BDC-8E13F5C3244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22">
              <a:extLst>
                <a:ext uri="{FF2B5EF4-FFF2-40B4-BE49-F238E27FC236}">
                  <a16:creationId xmlns:a16="http://schemas.microsoft.com/office/drawing/2014/main" id="{9C7E11E7-FBB9-C684-D147-0643BD441E8A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23">
              <a:extLst>
                <a:ext uri="{FF2B5EF4-FFF2-40B4-BE49-F238E27FC236}">
                  <a16:creationId xmlns:a16="http://schemas.microsoft.com/office/drawing/2014/main" id="{89943D4E-FADB-B111-F5AC-22CEE1E698D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82" name="Graphic 43">
            <a:extLst>
              <a:ext uri="{FF2B5EF4-FFF2-40B4-BE49-F238E27FC236}">
                <a16:creationId xmlns:a16="http://schemas.microsoft.com/office/drawing/2014/main" id="{3FBFD54C-395D-A218-8C7C-AE5A4195DDCD}"/>
              </a:ext>
            </a:extLst>
          </p:cNvPr>
          <p:cNvGrpSpPr/>
          <p:nvPr/>
        </p:nvGrpSpPr>
        <p:grpSpPr>
          <a:xfrm rot="2151403" flipV="1">
            <a:off x="8025406" y="3601369"/>
            <a:ext cx="1821275" cy="83266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3" name="Freeform 76">
              <a:extLst>
                <a:ext uri="{FF2B5EF4-FFF2-40B4-BE49-F238E27FC236}">
                  <a16:creationId xmlns:a16="http://schemas.microsoft.com/office/drawing/2014/main" id="{30B15679-CEF1-E674-C666-3C02486E695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7">
              <a:extLst>
                <a:ext uri="{FF2B5EF4-FFF2-40B4-BE49-F238E27FC236}">
                  <a16:creationId xmlns:a16="http://schemas.microsoft.com/office/drawing/2014/main" id="{083E99F9-C72A-2D16-060B-0B8CB6A091D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04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0B24919-CB30-C215-27FD-492894EADF49}"/>
              </a:ext>
            </a:extLst>
          </p:cNvPr>
          <p:cNvSpPr/>
          <p:nvPr/>
        </p:nvSpPr>
        <p:spPr>
          <a:xfrm>
            <a:off x="0" y="-527860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F0B5CE-4CBA-8A50-8B8E-A8ADDF2DD3E5}"/>
              </a:ext>
            </a:extLst>
          </p:cNvPr>
          <p:cNvGrpSpPr/>
          <p:nvPr/>
        </p:nvGrpSpPr>
        <p:grpSpPr>
          <a:xfrm>
            <a:off x="-595731" y="338977"/>
            <a:ext cx="607643" cy="607643"/>
            <a:chOff x="-635161" y="252796"/>
            <a:chExt cx="607643" cy="6076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80CDCA7-9B0E-948A-828C-A20C8E24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15AB117-5F20-C3E1-98FE-DE587DF6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756830-484F-3E5E-BA3F-2000F41CC881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85177-391B-F5CF-CCF0-A079F0B82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05DC3BD-0210-51B3-05E8-6FEA85FA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E8B05C-BFEF-AAE6-4FE6-5DB4B5EEB212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06E2CB-F5BB-3FF9-8C4E-A0BD7968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35D0A5C-5418-C230-59CF-D33D5C57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986C97-9FF3-C752-3268-F98F102768B3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5A3DB0-96FB-E5BC-18B8-5D768CAC2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Graphic 76" descr="Group brainstorm with solid fill">
              <a:extLst>
                <a:ext uri="{FF2B5EF4-FFF2-40B4-BE49-F238E27FC236}">
                  <a16:creationId xmlns:a16="http://schemas.microsoft.com/office/drawing/2014/main" id="{F6BD1E29-428B-C4FC-1437-74F1BBC5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FE158B-2C42-4629-129E-0CE59E6F566F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D35E0F-C333-B7E8-40E0-6415356E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E6F53E-4E8F-AA44-6DE9-75DF020E0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81" name="Picture 80">
            <a:hlinkClick r:id="rId6" action="ppaction://hlinksldjump"/>
            <a:extLst>
              <a:ext uri="{FF2B5EF4-FFF2-40B4-BE49-F238E27FC236}">
                <a16:creationId xmlns:a16="http://schemas.microsoft.com/office/drawing/2014/main" id="{D896A103-71BE-772B-775C-65CF5CA4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82" name="Picture 81">
            <a:hlinkClick r:id="rId7" action="ppaction://hlinksldjump"/>
            <a:extLst>
              <a:ext uri="{FF2B5EF4-FFF2-40B4-BE49-F238E27FC236}">
                <a16:creationId xmlns:a16="http://schemas.microsoft.com/office/drawing/2014/main" id="{19B302EB-CFE0-2B64-E6FE-CA3530BD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83" name="Picture 82">
            <a:hlinkClick r:id="rId8" action="ppaction://hlinksldjump"/>
            <a:extLst>
              <a:ext uri="{FF2B5EF4-FFF2-40B4-BE49-F238E27FC236}">
                <a16:creationId xmlns:a16="http://schemas.microsoft.com/office/drawing/2014/main" id="{6F4F8387-D25C-406D-FB02-E776F7A0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84" name="Picture 83">
            <a:hlinkClick r:id="rId9" action="ppaction://hlinksldjump"/>
            <a:extLst>
              <a:ext uri="{FF2B5EF4-FFF2-40B4-BE49-F238E27FC236}">
                <a16:creationId xmlns:a16="http://schemas.microsoft.com/office/drawing/2014/main" id="{4CC92882-E034-63B3-08D8-1AB2C93D1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85" name="Picture 84">
            <a:hlinkClick r:id="rId10" action="ppaction://hlinksldjump"/>
            <a:extLst>
              <a:ext uri="{FF2B5EF4-FFF2-40B4-BE49-F238E27FC236}">
                <a16:creationId xmlns:a16="http://schemas.microsoft.com/office/drawing/2014/main" id="{EF3FB998-5DCF-D6F3-5F0D-C32CF70A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86" name="Picture 85">
            <a:hlinkClick r:id="rId11" action="ppaction://hlinksldjump"/>
            <a:extLst>
              <a:ext uri="{FF2B5EF4-FFF2-40B4-BE49-F238E27FC236}">
                <a16:creationId xmlns:a16="http://schemas.microsoft.com/office/drawing/2014/main" id="{48CEF7E7-103C-B293-F462-80A4A72E6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87" name="Graphic 86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D49516B-A80A-1842-AC0E-942AF3E5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0CD4210E-8344-101F-ADAA-FD2BBE099173}"/>
              </a:ext>
            </a:extLst>
          </p:cNvPr>
          <p:cNvGrpSpPr/>
          <p:nvPr/>
        </p:nvGrpSpPr>
        <p:grpSpPr>
          <a:xfrm>
            <a:off x="739930" y="1282395"/>
            <a:ext cx="607643" cy="607643"/>
            <a:chOff x="-639166" y="2027189"/>
            <a:chExt cx="607643" cy="60764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37FCE8-B3B9-8424-5E1B-F74263546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9BF69C1-6CE9-3CD2-810D-89942EFB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D627FD-E45B-E532-FC89-E798D5BC7119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DFB3D2-CAA3-C517-F948-B7984C5A9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025CC5-4027-9C75-D00C-830B580A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4" name="!!lamp">
            <a:extLst>
              <a:ext uri="{FF2B5EF4-FFF2-40B4-BE49-F238E27FC236}">
                <a16:creationId xmlns:a16="http://schemas.microsoft.com/office/drawing/2014/main" id="{AFF4F68A-CEC7-3602-A775-45B9AE2B846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FE780FC7-5F07-9AB9-CF87-54C22D6A1CF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A3BAF48-7C72-5CDD-0885-61275539296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4196163F-92BB-D391-ED0F-D1381DFC6AE1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A98DF043-E8C2-116D-D1CA-8DA3A47493E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AA987A96-F108-6D94-0749-9F2C4AAA13A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1B580C15-C781-D2DB-FC58-4B457560EB04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B91C00BF-53DF-DBD2-8386-9BAE43FEEB58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806C7CDF-BDD2-CF62-A62D-A93FB66AF94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3630D7BB-20D3-A5FB-6043-F5A2A93528AD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9CFB106D-FD37-9AC0-E7DB-1C71CFC69E84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CD730B9B-180F-1A36-3089-8EF7FE6FC55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73F5EEFB-2881-D701-867D-227E0C212910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8EE9129F-7744-A4FC-1D80-C0E59B16FE1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12FAE062-58DA-B9E1-EDC5-C5A822A7102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F5A14F8B-A295-ABC8-9DEF-6E6033C06A8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4A3D5B48-E857-D7F1-F3B2-A371F98FA12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EB51103E-0083-1FBD-64B7-C9F515476817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707A3-F515-9EA4-E13E-B6D14C7C40DE}"/>
              </a:ext>
            </a:extLst>
          </p:cNvPr>
          <p:cNvSpPr txBox="1"/>
          <p:nvPr/>
        </p:nvSpPr>
        <p:spPr>
          <a:xfrm>
            <a:off x="5811583" y="0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43484-FC9C-5947-BB7E-0A47E74390A4}"/>
              </a:ext>
            </a:extLst>
          </p:cNvPr>
          <p:cNvSpPr txBox="1"/>
          <p:nvPr/>
        </p:nvSpPr>
        <p:spPr>
          <a:xfrm>
            <a:off x="3926699" y="323886"/>
            <a:ext cx="47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D3A15B7F-1F15-FF7E-8E33-5C1A176CB9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4069012" y="682002"/>
            <a:ext cx="4493912" cy="153661"/>
          </a:xfrm>
          <a:prstGeom prst="rect">
            <a:avLst/>
          </a:prstGeom>
        </p:spPr>
      </p:pic>
      <p:grpSp>
        <p:nvGrpSpPr>
          <p:cNvPr id="5" name="Graphic 43">
            <a:extLst>
              <a:ext uri="{FF2B5EF4-FFF2-40B4-BE49-F238E27FC236}">
                <a16:creationId xmlns:a16="http://schemas.microsoft.com/office/drawing/2014/main" id="{01298CB4-8B5D-89E7-309A-E8E4F750C157}"/>
              </a:ext>
            </a:extLst>
          </p:cNvPr>
          <p:cNvGrpSpPr/>
          <p:nvPr/>
        </p:nvGrpSpPr>
        <p:grpSpPr>
          <a:xfrm rot="10063259" flipH="1" flipV="1">
            <a:off x="8636086" y="388314"/>
            <a:ext cx="852916" cy="60980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85">
              <a:extLst>
                <a:ext uri="{FF2B5EF4-FFF2-40B4-BE49-F238E27FC236}">
                  <a16:creationId xmlns:a16="http://schemas.microsoft.com/office/drawing/2014/main" id="{93CC74E1-24D5-25BA-FE8F-7AA22E72FF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86">
              <a:extLst>
                <a:ext uri="{FF2B5EF4-FFF2-40B4-BE49-F238E27FC236}">
                  <a16:creationId xmlns:a16="http://schemas.microsoft.com/office/drawing/2014/main" id="{61EDF683-59C7-C180-8BFC-76A0845458A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F0591C-69FD-D1BB-431A-8B450F83A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98381"/>
              </p:ext>
            </p:extLst>
          </p:nvPr>
        </p:nvGraphicFramePr>
        <p:xfrm>
          <a:off x="2175359" y="1066469"/>
          <a:ext cx="8281217" cy="504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7424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0B24919-CB30-C215-27FD-492894EADF49}"/>
              </a:ext>
            </a:extLst>
          </p:cNvPr>
          <p:cNvSpPr/>
          <p:nvPr/>
        </p:nvSpPr>
        <p:spPr>
          <a:xfrm>
            <a:off x="0" y="-527860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F0B5CE-4CBA-8A50-8B8E-A8ADDF2DD3E5}"/>
              </a:ext>
            </a:extLst>
          </p:cNvPr>
          <p:cNvGrpSpPr/>
          <p:nvPr/>
        </p:nvGrpSpPr>
        <p:grpSpPr>
          <a:xfrm>
            <a:off x="-595731" y="338977"/>
            <a:ext cx="607643" cy="607643"/>
            <a:chOff x="-635161" y="252796"/>
            <a:chExt cx="607643" cy="6076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80CDCA7-9B0E-948A-828C-A20C8E24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15AB117-5F20-C3E1-98FE-DE587DF6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756830-484F-3E5E-BA3F-2000F41CC881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85177-391B-F5CF-CCF0-A079F0B82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05DC3BD-0210-51B3-05E8-6FEA85FA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E8B05C-BFEF-AAE6-4FE6-5DB4B5EEB212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06E2CB-F5BB-3FF9-8C4E-A0BD7968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35D0A5C-5418-C230-59CF-D33D5C57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986C97-9FF3-C752-3268-F98F102768B3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5A3DB0-96FB-E5BC-18B8-5D768CAC2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Graphic 76" descr="Group brainstorm with solid fill">
              <a:extLst>
                <a:ext uri="{FF2B5EF4-FFF2-40B4-BE49-F238E27FC236}">
                  <a16:creationId xmlns:a16="http://schemas.microsoft.com/office/drawing/2014/main" id="{F6BD1E29-428B-C4FC-1437-74F1BBC5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FE158B-2C42-4629-129E-0CE59E6F566F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D35E0F-C333-B7E8-40E0-6415356E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E6F53E-4E8F-AA44-6DE9-75DF020E0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81" name="Picture 80">
            <a:hlinkClick r:id="rId6" action="ppaction://hlinksldjump"/>
            <a:extLst>
              <a:ext uri="{FF2B5EF4-FFF2-40B4-BE49-F238E27FC236}">
                <a16:creationId xmlns:a16="http://schemas.microsoft.com/office/drawing/2014/main" id="{D896A103-71BE-772B-775C-65CF5CA4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82" name="Picture 81">
            <a:hlinkClick r:id="rId7" action="ppaction://hlinksldjump"/>
            <a:extLst>
              <a:ext uri="{FF2B5EF4-FFF2-40B4-BE49-F238E27FC236}">
                <a16:creationId xmlns:a16="http://schemas.microsoft.com/office/drawing/2014/main" id="{19B302EB-CFE0-2B64-E6FE-CA3530BD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83" name="Picture 82">
            <a:hlinkClick r:id="rId8" action="ppaction://hlinksldjump"/>
            <a:extLst>
              <a:ext uri="{FF2B5EF4-FFF2-40B4-BE49-F238E27FC236}">
                <a16:creationId xmlns:a16="http://schemas.microsoft.com/office/drawing/2014/main" id="{6F4F8387-D25C-406D-FB02-E776F7A0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84" name="Picture 83">
            <a:hlinkClick r:id="rId9" action="ppaction://hlinksldjump"/>
            <a:extLst>
              <a:ext uri="{FF2B5EF4-FFF2-40B4-BE49-F238E27FC236}">
                <a16:creationId xmlns:a16="http://schemas.microsoft.com/office/drawing/2014/main" id="{4CC92882-E034-63B3-08D8-1AB2C93D1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85" name="Picture 84">
            <a:hlinkClick r:id="rId10" action="ppaction://hlinksldjump"/>
            <a:extLst>
              <a:ext uri="{FF2B5EF4-FFF2-40B4-BE49-F238E27FC236}">
                <a16:creationId xmlns:a16="http://schemas.microsoft.com/office/drawing/2014/main" id="{EF3FB998-5DCF-D6F3-5F0D-C32CF70A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86" name="Picture 85">
            <a:hlinkClick r:id="rId11" action="ppaction://hlinksldjump"/>
            <a:extLst>
              <a:ext uri="{FF2B5EF4-FFF2-40B4-BE49-F238E27FC236}">
                <a16:creationId xmlns:a16="http://schemas.microsoft.com/office/drawing/2014/main" id="{48CEF7E7-103C-B293-F462-80A4A72E6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87" name="Graphic 86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D49516B-A80A-1842-AC0E-942AF3E5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0CD4210E-8344-101F-ADAA-FD2BBE099173}"/>
              </a:ext>
            </a:extLst>
          </p:cNvPr>
          <p:cNvGrpSpPr/>
          <p:nvPr/>
        </p:nvGrpSpPr>
        <p:grpSpPr>
          <a:xfrm>
            <a:off x="739930" y="1282395"/>
            <a:ext cx="607643" cy="607643"/>
            <a:chOff x="-639166" y="2027189"/>
            <a:chExt cx="607643" cy="60764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37FCE8-B3B9-8424-5E1B-F74263546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9BF69C1-6CE9-3CD2-810D-89942EFB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D627FD-E45B-E532-FC89-E798D5BC7119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DFB3D2-CAA3-C517-F948-B7984C5A9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025CC5-4027-9C75-D00C-830B580A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4" name="!!lamp">
            <a:extLst>
              <a:ext uri="{FF2B5EF4-FFF2-40B4-BE49-F238E27FC236}">
                <a16:creationId xmlns:a16="http://schemas.microsoft.com/office/drawing/2014/main" id="{AFF4F68A-CEC7-3602-A775-45B9AE2B846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FE780FC7-5F07-9AB9-CF87-54C22D6A1CF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A3BAF48-7C72-5CDD-0885-61275539296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4196163F-92BB-D391-ED0F-D1381DFC6AE1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A98DF043-E8C2-116D-D1CA-8DA3A47493E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AA987A96-F108-6D94-0749-9F2C4AAA13A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1B580C15-C781-D2DB-FC58-4B457560EB04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B91C00BF-53DF-DBD2-8386-9BAE43FEEB58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806C7CDF-BDD2-CF62-A62D-A93FB66AF94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3630D7BB-20D3-A5FB-6043-F5A2A93528AD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9CFB106D-FD37-9AC0-E7DB-1C71CFC69E84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CD730B9B-180F-1A36-3089-8EF7FE6FC55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73F5EEFB-2881-D701-867D-227E0C212910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8EE9129F-7744-A4FC-1D80-C0E59B16FE1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12FAE062-58DA-B9E1-EDC5-C5A822A7102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F5A14F8B-A295-ABC8-9DEF-6E6033C06A8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4A3D5B48-E857-D7F1-F3B2-A371F98FA12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EB51103E-0083-1FBD-64B7-C9F515476817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707A3-F515-9EA4-E13E-B6D14C7C40DE}"/>
              </a:ext>
            </a:extLst>
          </p:cNvPr>
          <p:cNvSpPr txBox="1"/>
          <p:nvPr/>
        </p:nvSpPr>
        <p:spPr>
          <a:xfrm>
            <a:off x="5811583" y="0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43484-FC9C-5947-BB7E-0A47E74390A4}"/>
              </a:ext>
            </a:extLst>
          </p:cNvPr>
          <p:cNvSpPr txBox="1"/>
          <p:nvPr/>
        </p:nvSpPr>
        <p:spPr>
          <a:xfrm>
            <a:off x="3926699" y="323886"/>
            <a:ext cx="47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D3A15B7F-1F15-FF7E-8E33-5C1A176CB9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4069012" y="682002"/>
            <a:ext cx="4493912" cy="153661"/>
          </a:xfrm>
          <a:prstGeom prst="rect">
            <a:avLst/>
          </a:prstGeom>
        </p:spPr>
      </p:pic>
      <p:grpSp>
        <p:nvGrpSpPr>
          <p:cNvPr id="7" name="Graphic 43">
            <a:extLst>
              <a:ext uri="{FF2B5EF4-FFF2-40B4-BE49-F238E27FC236}">
                <a16:creationId xmlns:a16="http://schemas.microsoft.com/office/drawing/2014/main" id="{8E2FBA19-4CD6-7200-12F5-7A82189C5C1E}"/>
              </a:ext>
            </a:extLst>
          </p:cNvPr>
          <p:cNvGrpSpPr/>
          <p:nvPr/>
        </p:nvGrpSpPr>
        <p:grpSpPr>
          <a:xfrm rot="10063259" flipH="1" flipV="1">
            <a:off x="8954115" y="383796"/>
            <a:ext cx="1163532" cy="112314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6EE369CC-F51F-FD14-7324-B07341280DE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14D2D118-65ED-FF41-05B9-916255EDB3C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E63653-A111-EE59-023F-585BF4351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664360"/>
              </p:ext>
            </p:extLst>
          </p:nvPr>
        </p:nvGraphicFramePr>
        <p:xfrm>
          <a:off x="6846543" y="1591723"/>
          <a:ext cx="5135280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5F5671-DE90-14AC-96A9-F19CAFE32F48}"/>
              </a:ext>
            </a:extLst>
          </p:cNvPr>
          <p:cNvSpPr txBox="1"/>
          <p:nvPr/>
        </p:nvSpPr>
        <p:spPr>
          <a:xfrm>
            <a:off x="1518487" y="1117555"/>
            <a:ext cx="5192723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2007</a:t>
            </a:r>
            <a:r>
              <a:rPr lang="en-US" dirty="0">
                <a:latin typeface="Product Sans" panose="020B0403030502040203" pitchFamily="34" charset="0"/>
              </a:rPr>
              <a:t>, the total loan amount was </a:t>
            </a:r>
            <a:r>
              <a:rPr lang="en-US" b="1" dirty="0">
                <a:latin typeface="Product Sans" panose="020B0403030502040203" pitchFamily="34" charset="0"/>
              </a:rPr>
              <a:t>22,19,275.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By </a:t>
            </a:r>
            <a:r>
              <a:rPr lang="en-US" b="1" u="sng" dirty="0">
                <a:latin typeface="Product Sans" panose="020B0403030502040203" pitchFamily="34" charset="0"/>
              </a:rPr>
              <a:t>2008</a:t>
            </a:r>
            <a:r>
              <a:rPr lang="en-US" dirty="0">
                <a:latin typeface="Product Sans" panose="020B0403030502040203" pitchFamily="34" charset="0"/>
              </a:rPr>
              <a:t>, the loan amount increased by approximately </a:t>
            </a:r>
            <a:r>
              <a:rPr lang="en-US" b="1" dirty="0">
                <a:latin typeface="Product Sans" panose="020B0403030502040203" pitchFamily="34" charset="0"/>
              </a:rPr>
              <a:t>548.75%</a:t>
            </a:r>
            <a:r>
              <a:rPr lang="en-US" dirty="0">
                <a:latin typeface="Product Sans" panose="020B0403030502040203" pitchFamily="34" charset="0"/>
              </a:rPr>
              <a:t> to reach </a:t>
            </a:r>
            <a:r>
              <a:rPr lang="en-US" b="1" dirty="0">
                <a:latin typeface="Product Sans" panose="020B0403030502040203" pitchFamily="34" charset="0"/>
              </a:rPr>
              <a:t>14,39,02,75.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2009</a:t>
            </a:r>
            <a:r>
              <a:rPr lang="en-US" dirty="0">
                <a:latin typeface="Product Sans" panose="020B0403030502040203" pitchFamily="34" charset="0"/>
              </a:rPr>
              <a:t>, there was a further increase, with the loan amount reaching </a:t>
            </a:r>
            <a:r>
              <a:rPr lang="en-US" b="1" dirty="0">
                <a:latin typeface="Product Sans" panose="020B0403030502040203" pitchFamily="34" charset="0"/>
              </a:rPr>
              <a:t>46,43,63,25</a:t>
            </a:r>
            <a:r>
              <a:rPr lang="en-US" dirty="0">
                <a:latin typeface="Product Sans" panose="020B0403030502040203" pitchFamily="34" charset="0"/>
              </a:rPr>
              <a:t>, indicating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222.64%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dirty="0">
                <a:latin typeface="Product Sans" panose="020B0403030502040203" pitchFamily="34" charset="0"/>
              </a:rPr>
              <a:t>2008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By </a:t>
            </a:r>
            <a:r>
              <a:rPr lang="en-US" b="1" u="sng" dirty="0">
                <a:latin typeface="Product Sans" panose="020B0403030502040203" pitchFamily="34" charset="0"/>
              </a:rPr>
              <a:t>2010</a:t>
            </a:r>
            <a:r>
              <a:rPr lang="en-US" dirty="0">
                <a:latin typeface="Product Sans" panose="020B0403030502040203" pitchFamily="34" charset="0"/>
              </a:rPr>
              <a:t>, the loan amount surged to </a:t>
            </a:r>
            <a:r>
              <a:rPr lang="en-US" b="1" dirty="0">
                <a:latin typeface="Product Sans" panose="020B0403030502040203" pitchFamily="34" charset="0"/>
              </a:rPr>
              <a:t>1,22,05,200</a:t>
            </a:r>
            <a:r>
              <a:rPr lang="en-US" dirty="0">
                <a:latin typeface="Product Sans" panose="020B0403030502040203" pitchFamily="34" charset="0"/>
              </a:rPr>
              <a:t>, reflecting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162.69%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u="sng" dirty="0">
                <a:latin typeface="Product Sans" panose="020B0403030502040203" pitchFamily="34" charset="0"/>
              </a:rPr>
              <a:t>2009</a:t>
            </a:r>
            <a:r>
              <a:rPr lang="en-US" b="1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2011</a:t>
            </a:r>
            <a:r>
              <a:rPr lang="en-US" dirty="0">
                <a:latin typeface="Product Sans" panose="020B0403030502040203" pitchFamily="34" charset="0"/>
              </a:rPr>
              <a:t>, the total loan amount peaked at </a:t>
            </a:r>
            <a:r>
              <a:rPr lang="en-US" b="1" dirty="0">
                <a:latin typeface="Product Sans" panose="020B0403030502040203" pitchFamily="34" charset="0"/>
              </a:rPr>
              <a:t>2,60,50,675</a:t>
            </a:r>
            <a:r>
              <a:rPr lang="en-US" dirty="0">
                <a:latin typeface="Product Sans" panose="020B0403030502040203" pitchFamily="34" charset="0"/>
              </a:rPr>
              <a:t>, showing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113.47%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u="sng" dirty="0">
                <a:latin typeface="Product Sans" panose="020B0403030502040203" pitchFamily="34" charset="0"/>
              </a:rPr>
              <a:t>2010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From </a:t>
            </a:r>
            <a:r>
              <a:rPr lang="en-US" b="1" u="sng" dirty="0">
                <a:latin typeface="Product Sans" panose="020B0403030502040203" pitchFamily="34" charset="0"/>
              </a:rPr>
              <a:t>2007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to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b="1" u="sng" dirty="0">
                <a:latin typeface="Product Sans" panose="020B0403030502040203" pitchFamily="34" charset="0"/>
              </a:rPr>
              <a:t>2011</a:t>
            </a:r>
            <a:r>
              <a:rPr lang="en-US" dirty="0">
                <a:latin typeface="Product Sans" panose="020B0403030502040203" pitchFamily="34" charset="0"/>
              </a:rPr>
              <a:t>, the overall loan amount increased by approximately </a:t>
            </a:r>
            <a:r>
              <a:rPr lang="en-US" b="1" dirty="0">
                <a:latin typeface="Product Sans" panose="020B0403030502040203" pitchFamily="34" charset="0"/>
              </a:rPr>
              <a:t>11,38,31,400,</a:t>
            </a:r>
            <a:r>
              <a:rPr lang="en-US" dirty="0">
                <a:latin typeface="Product Sans" panose="020B0403030502040203" pitchFamily="34" charset="0"/>
              </a:rPr>
              <a:t> representing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51198.21%.</a:t>
            </a:r>
            <a:endParaRPr lang="en-IN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9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C0D9ED-500D-4E0C-B9BF-8530BBE77331}"/>
              </a:ext>
            </a:extLst>
          </p:cNvPr>
          <p:cNvSpPr/>
          <p:nvPr/>
        </p:nvSpPr>
        <p:spPr>
          <a:xfrm>
            <a:off x="0" y="-434745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24FDE-DCCB-E02C-CBBA-8A7722A72360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F22CF-6962-3C3F-3798-AC60CA0A3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5F22F4-B9F4-8C86-AC95-CC1EDEBA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85FF6-EE1D-5467-B468-CCA37785A890}"/>
              </a:ext>
            </a:extLst>
          </p:cNvPr>
          <p:cNvGrpSpPr/>
          <p:nvPr/>
        </p:nvGrpSpPr>
        <p:grpSpPr>
          <a:xfrm>
            <a:off x="755197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1BC19E-FE75-B735-2FB7-8464A49AF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F0FF1-3824-6F6B-72E3-ADC48DFB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D6732-00D0-F18C-5DD5-41D574DE016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8931C-D8D6-D6E5-8893-8113A2556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E04BFF-57C6-B8DF-9474-342EF364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25CFD5-D4A0-5BD9-C967-17ED83810B2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B13AAD-801D-9117-05CB-AB739AF7A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07362109-A2EF-B1DA-7FD2-258D82D7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1E19D3-F3E8-04F5-F61F-A243AD1AD45A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0AA46C-12F4-25E1-CA4E-0549EE30B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50DA10-C53B-CD6D-90E4-605B876B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D6581BA-8A04-9A0E-2F03-BAC48606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3145F02B-AAF9-5F49-569F-0462552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72AE16B5-3B96-3E41-E75B-E27A2EB0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7F7D7C2C-3C0C-4D62-3C57-3FA6A61E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91C41D55-E817-EF1A-789E-DDFCC4D1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FFB141F3-7530-A6D0-DFF9-0E1B44E9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6DFFAB0-8538-ACF0-A044-9037021ED7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531057-BF52-94D0-8533-D75333A73366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F42E78-521B-8396-33DF-16CC71BDE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87DE16-76AE-F69F-68A4-0D043D34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4C57B-65A3-B604-060F-C98AD15A9F4F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BCB7C5-4D25-A958-B9ED-2A112180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1EB16C-4E00-70ED-1CE0-13A1E2F8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E93406-AB97-F370-55AE-2778BD4889CF}"/>
              </a:ext>
            </a:extLst>
          </p:cNvPr>
          <p:cNvSpPr txBox="1"/>
          <p:nvPr/>
        </p:nvSpPr>
        <p:spPr>
          <a:xfrm>
            <a:off x="5797826" y="0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9CC8A-E69B-C5C9-3A58-3719B8AC0B75}"/>
              </a:ext>
            </a:extLst>
          </p:cNvPr>
          <p:cNvSpPr txBox="1"/>
          <p:nvPr/>
        </p:nvSpPr>
        <p:spPr>
          <a:xfrm>
            <a:off x="3014600" y="323886"/>
            <a:ext cx="66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REVOLVING BALANCE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C95D229-BA5F-44BB-2748-7827C6A7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91333" y="681114"/>
            <a:ext cx="7151677" cy="242611"/>
          </a:xfrm>
          <a:prstGeom prst="rect">
            <a:avLst/>
          </a:prstGeom>
        </p:spPr>
      </p:pic>
      <p:grpSp>
        <p:nvGrpSpPr>
          <p:cNvPr id="55" name="!!lamp">
            <a:extLst>
              <a:ext uri="{FF2B5EF4-FFF2-40B4-BE49-F238E27FC236}">
                <a16:creationId xmlns:a16="http://schemas.microsoft.com/office/drawing/2014/main" id="{68E6E60F-8964-BF33-6D56-BAA555A76C7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ECE88F38-169E-01A8-94D8-240DB4D0EA9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0">
              <a:extLst>
                <a:ext uri="{FF2B5EF4-FFF2-40B4-BE49-F238E27FC236}">
                  <a16:creationId xmlns:a16="http://schemas.microsoft.com/office/drawing/2014/main" id="{05BAA372-345A-779D-4779-DF9346C6434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277C708D-232E-0D60-D0F4-A3CEABFC5E2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DBA371A5-E07E-8E1D-C776-9BC62A07B17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EBB09498-8AC0-B61A-0A2D-8D7301C7BB6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5D947778-E131-4BAA-45B1-E42E84E540A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0C7B676F-964F-877C-3EBA-19CF246A31E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18A2B10D-F8BB-AD06-0B6B-5D3BAB95CD9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23AA5281-348E-AB64-4279-64BC69E4C71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70E84DA5-0E2D-BAF3-3C8D-AB5B7B9B4B1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44774229-A77B-F5EC-9694-58CC4AEC0AE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82D03D4D-8A1A-43A8-3628-7D7ABEC8AF86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9EE4A658-65F0-89C5-AA5C-F505830783C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DFF95174-80FB-24CB-DE24-92F4B46DCD9E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581F4B66-AFC0-EE7F-6B40-7C3BD7C87F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BA1A2D66-78F7-D274-88A6-0922A6CA946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5">
              <a:extLst>
                <a:ext uri="{FF2B5EF4-FFF2-40B4-BE49-F238E27FC236}">
                  <a16:creationId xmlns:a16="http://schemas.microsoft.com/office/drawing/2014/main" id="{2BDAD088-6F17-B36E-6781-3F05CE8F8F9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3" name="Graphic 43">
            <a:extLst>
              <a:ext uri="{FF2B5EF4-FFF2-40B4-BE49-F238E27FC236}">
                <a16:creationId xmlns:a16="http://schemas.microsoft.com/office/drawing/2014/main" id="{2A02E7EC-F377-5575-5FA5-CEE3A5392FFE}"/>
              </a:ext>
            </a:extLst>
          </p:cNvPr>
          <p:cNvGrpSpPr/>
          <p:nvPr/>
        </p:nvGrpSpPr>
        <p:grpSpPr>
          <a:xfrm rot="11359914" flipH="1" flipV="1">
            <a:off x="9760039" y="407996"/>
            <a:ext cx="648062" cy="49992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1F62470A-76C3-A9C9-DAC0-B9DC860337F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C487E062-0987-C077-1437-42D94B8070E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B4AB14D8-DE3A-C906-5ABE-9B08FCD90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10"/>
              </p:ext>
            </p:extLst>
          </p:nvPr>
        </p:nvGraphicFramePr>
        <p:xfrm>
          <a:off x="1964365" y="1041840"/>
          <a:ext cx="8726825" cy="494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1499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C0D9ED-500D-4E0C-B9BF-8530BBE77331}"/>
              </a:ext>
            </a:extLst>
          </p:cNvPr>
          <p:cNvSpPr/>
          <p:nvPr/>
        </p:nvSpPr>
        <p:spPr>
          <a:xfrm>
            <a:off x="0" y="-434745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24FDE-DCCB-E02C-CBBA-8A7722A72360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F22CF-6962-3C3F-3798-AC60CA0A3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5F22F4-B9F4-8C86-AC95-CC1EDEBA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85FF6-EE1D-5467-B468-CCA37785A890}"/>
              </a:ext>
            </a:extLst>
          </p:cNvPr>
          <p:cNvGrpSpPr/>
          <p:nvPr/>
        </p:nvGrpSpPr>
        <p:grpSpPr>
          <a:xfrm>
            <a:off x="755197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1BC19E-FE75-B735-2FB7-8464A49AF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F0FF1-3824-6F6B-72E3-ADC48DFB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D6732-00D0-F18C-5DD5-41D574DE016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8931C-D8D6-D6E5-8893-8113A2556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E04BFF-57C6-B8DF-9474-342EF364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25CFD5-D4A0-5BD9-C967-17ED83810B2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B13AAD-801D-9117-05CB-AB739AF7A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07362109-A2EF-B1DA-7FD2-258D82D7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1E19D3-F3E8-04F5-F61F-A243AD1AD45A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0AA46C-12F4-25E1-CA4E-0549EE30B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50DA10-C53B-CD6D-90E4-605B876B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D6581BA-8A04-9A0E-2F03-BAC48606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3145F02B-AAF9-5F49-569F-0462552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72AE16B5-3B96-3E41-E75B-E27A2EB0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7F7D7C2C-3C0C-4D62-3C57-3FA6A61E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91C41D55-E817-EF1A-789E-DDFCC4D1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FFB141F3-7530-A6D0-DFF9-0E1B44E9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6DFFAB0-8538-ACF0-A044-9037021ED7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531057-BF52-94D0-8533-D75333A73366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F42E78-521B-8396-33DF-16CC71BDE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87DE16-76AE-F69F-68A4-0D043D34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4C57B-65A3-B604-060F-C98AD15A9F4F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BCB7C5-4D25-A958-B9ED-2A112180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1EB16C-4E00-70ED-1CE0-13A1E2F8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E93406-AB97-F370-55AE-2778BD4889CF}"/>
              </a:ext>
            </a:extLst>
          </p:cNvPr>
          <p:cNvSpPr txBox="1"/>
          <p:nvPr/>
        </p:nvSpPr>
        <p:spPr>
          <a:xfrm>
            <a:off x="5797826" y="0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9CC8A-E69B-C5C9-3A58-3719B8AC0B75}"/>
              </a:ext>
            </a:extLst>
          </p:cNvPr>
          <p:cNvSpPr txBox="1"/>
          <p:nvPr/>
        </p:nvSpPr>
        <p:spPr>
          <a:xfrm>
            <a:off x="3014600" y="323886"/>
            <a:ext cx="66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REVOLVING BALANCE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C95D229-BA5F-44BB-2748-7827C6A7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91333" y="681114"/>
            <a:ext cx="7151677" cy="242611"/>
          </a:xfrm>
          <a:prstGeom prst="rect">
            <a:avLst/>
          </a:prstGeom>
        </p:spPr>
      </p:pic>
      <p:grpSp>
        <p:nvGrpSpPr>
          <p:cNvPr id="55" name="!!lamp">
            <a:extLst>
              <a:ext uri="{FF2B5EF4-FFF2-40B4-BE49-F238E27FC236}">
                <a16:creationId xmlns:a16="http://schemas.microsoft.com/office/drawing/2014/main" id="{68E6E60F-8964-BF33-6D56-BAA555A76C7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ECE88F38-169E-01A8-94D8-240DB4D0EA9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0">
              <a:extLst>
                <a:ext uri="{FF2B5EF4-FFF2-40B4-BE49-F238E27FC236}">
                  <a16:creationId xmlns:a16="http://schemas.microsoft.com/office/drawing/2014/main" id="{05BAA372-345A-779D-4779-DF9346C6434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277C708D-232E-0D60-D0F4-A3CEABFC5E2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DBA371A5-E07E-8E1D-C776-9BC62A07B17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EBB09498-8AC0-B61A-0A2D-8D7301C7BB6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5D947778-E131-4BAA-45B1-E42E84E540A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0C7B676F-964F-877C-3EBA-19CF246A31E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18A2B10D-F8BB-AD06-0B6B-5D3BAB95CD9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23AA5281-348E-AB64-4279-64BC69E4C71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70E84DA5-0E2D-BAF3-3C8D-AB5B7B9B4B1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44774229-A77B-F5EC-9694-58CC4AEC0AE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82D03D4D-8A1A-43A8-3628-7D7ABEC8AF86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9EE4A658-65F0-89C5-AA5C-F505830783C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DFF95174-80FB-24CB-DE24-92F4B46DCD9E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581F4B66-AFC0-EE7F-6B40-7C3BD7C87F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BA1A2D66-78F7-D274-88A6-0922A6CA946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5">
              <a:extLst>
                <a:ext uri="{FF2B5EF4-FFF2-40B4-BE49-F238E27FC236}">
                  <a16:creationId xmlns:a16="http://schemas.microsoft.com/office/drawing/2014/main" id="{2BDAD088-6F17-B36E-6781-3F05CE8F8F9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5" name="Graphic 43">
            <a:extLst>
              <a:ext uri="{FF2B5EF4-FFF2-40B4-BE49-F238E27FC236}">
                <a16:creationId xmlns:a16="http://schemas.microsoft.com/office/drawing/2014/main" id="{947B1462-51CC-1E9E-B4E1-5CE3C57FBEDF}"/>
              </a:ext>
            </a:extLst>
          </p:cNvPr>
          <p:cNvGrpSpPr/>
          <p:nvPr/>
        </p:nvGrpSpPr>
        <p:grpSpPr>
          <a:xfrm rot="10800000" flipH="1" flipV="1">
            <a:off x="9809394" y="361899"/>
            <a:ext cx="1433514" cy="1231675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391D4186-8764-AC5A-C4A9-161F86DCD4C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0246BDD2-D4F8-6505-D780-1CD1E9F0EB2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B4AB14D8-DE3A-C906-5ABE-9B08FCD90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268386"/>
              </p:ext>
            </p:extLst>
          </p:nvPr>
        </p:nvGraphicFramePr>
        <p:xfrm>
          <a:off x="6617931" y="1811638"/>
          <a:ext cx="5357054" cy="315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0D27978-634C-753E-A33C-63F09808A53A}"/>
              </a:ext>
            </a:extLst>
          </p:cNvPr>
          <p:cNvSpPr txBox="1"/>
          <p:nvPr/>
        </p:nvSpPr>
        <p:spPr>
          <a:xfrm>
            <a:off x="1574421" y="1193334"/>
            <a:ext cx="4769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exhibits the highest revolving balance among all grades, while </a:t>
            </a:r>
            <a:r>
              <a:rPr lang="en-US" b="1" dirty="0">
                <a:latin typeface="Product Sans" panose="020B0403030502040203" pitchFamily="34" charset="0"/>
              </a:rPr>
              <a:t>Grade-G</a:t>
            </a:r>
            <a:r>
              <a:rPr lang="en-US" dirty="0">
                <a:latin typeface="Product Sans" panose="020B0403030502040203" pitchFamily="34" charset="0"/>
              </a:rPr>
              <a:t> displays the lowest.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customers typically have higher annual incomes and longer employment periods exceeding 10 years.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A higher annual income results in a lower Debt-to-Income ratio, making </a:t>
            </a: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customers more likely to take out loans.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The trend of higher revolving balances corresponds with the order of annual incomes across grades, with </a:t>
            </a: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having the highest balance followed by </a:t>
            </a:r>
            <a:r>
              <a:rPr lang="en-US" b="1" dirty="0">
                <a:latin typeface="Product Sans" panose="020B0403030502040203" pitchFamily="34" charset="0"/>
              </a:rPr>
              <a:t>Grade-A</a:t>
            </a:r>
            <a:r>
              <a:rPr lang="en-US" dirty="0">
                <a:latin typeface="Product Sans" panose="020B0403030502040203" pitchFamily="34" charset="0"/>
              </a:rPr>
              <a:t>,</a:t>
            </a:r>
            <a:r>
              <a:rPr lang="en-US" b="1" dirty="0">
                <a:latin typeface="Product Sans" panose="020B0403030502040203" pitchFamily="34" charset="0"/>
              </a:rPr>
              <a:t> Grade-C</a:t>
            </a:r>
            <a:r>
              <a:rPr lang="en-US" dirty="0">
                <a:latin typeface="Product Sans" panose="020B0403030502040203" pitchFamily="34" charset="0"/>
              </a:rPr>
              <a:t>, and so forth, down to </a:t>
            </a:r>
            <a:r>
              <a:rPr lang="en-US" b="1" dirty="0">
                <a:latin typeface="Product Sans" panose="020B0403030502040203" pitchFamily="34" charset="0"/>
              </a:rPr>
              <a:t>Grade-G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Total revolving balance is </a:t>
            </a:r>
            <a:r>
              <a:rPr lang="en-US" b="1" dirty="0">
                <a:latin typeface="Product Sans" panose="020B0403030502040203" pitchFamily="34" charset="0"/>
              </a:rPr>
              <a:t>532 Million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76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C68728-24B6-E4F3-E522-BFCDF3CF99E8}"/>
              </a:ext>
            </a:extLst>
          </p:cNvPr>
          <p:cNvSpPr/>
          <p:nvPr/>
        </p:nvSpPr>
        <p:spPr>
          <a:xfrm>
            <a:off x="0" y="-3429000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05E5F-CC44-D004-294C-074D71CCBA6E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E38B52-087C-ED9A-8934-9AA33CE8E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AE46A8-460D-1E40-C0A4-0F802BF9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0EA083-89B5-DDEF-78B6-FD652B668B59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162A58-550D-7190-0F9F-B9C44C6CC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ABE6AF-06CC-CADE-FAC0-8F8F8DF7D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65E703-8B4F-AB90-8430-8639AA7BE6D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B1AC57-9667-E5D9-4470-33E09A8D0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F19FF8-BFAC-9D70-051B-AAA25833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B4A6DF-488B-79A5-D7BE-E775CAF76E15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DA1BE-6921-F584-A53B-B47912B2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Graphic 27" descr="Group brainstorm with solid fill">
              <a:extLst>
                <a:ext uri="{FF2B5EF4-FFF2-40B4-BE49-F238E27FC236}">
                  <a16:creationId xmlns:a16="http://schemas.microsoft.com/office/drawing/2014/main" id="{87185703-EB23-814D-D47A-E117F944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B57814-1CDE-C42D-5DF4-DC0A125E4D32}"/>
              </a:ext>
            </a:extLst>
          </p:cNvPr>
          <p:cNvGrpSpPr/>
          <p:nvPr/>
        </p:nvGrpSpPr>
        <p:grpSpPr>
          <a:xfrm>
            <a:off x="755197" y="3131053"/>
            <a:ext cx="607643" cy="607643"/>
            <a:chOff x="4880697" y="1289693"/>
            <a:chExt cx="607643" cy="6076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89ED7F-9674-A643-A50E-89648F698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44FE2A-F5C4-6260-2FA2-65E22C0B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40" name="Picture 39">
            <a:hlinkClick r:id="rId6" action="ppaction://hlinksldjump"/>
            <a:extLst>
              <a:ext uri="{FF2B5EF4-FFF2-40B4-BE49-F238E27FC236}">
                <a16:creationId xmlns:a16="http://schemas.microsoft.com/office/drawing/2014/main" id="{FD2D0F38-DAA0-A33B-E424-375CD77460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41" name="Picture 40">
            <a:hlinkClick r:id="rId7" action="ppaction://hlinksldjump"/>
            <a:extLst>
              <a:ext uri="{FF2B5EF4-FFF2-40B4-BE49-F238E27FC236}">
                <a16:creationId xmlns:a16="http://schemas.microsoft.com/office/drawing/2014/main" id="{AB1099C5-A4B1-D68F-2019-C72A599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42" name="Picture 41">
            <a:hlinkClick r:id="rId8" action="ppaction://hlinksldjump"/>
            <a:extLst>
              <a:ext uri="{FF2B5EF4-FFF2-40B4-BE49-F238E27FC236}">
                <a16:creationId xmlns:a16="http://schemas.microsoft.com/office/drawing/2014/main" id="{177A5771-E949-F106-EE06-BF0C7707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43" name="Picture 42">
            <a:hlinkClick r:id="rId9" action="ppaction://hlinksldjump"/>
            <a:extLst>
              <a:ext uri="{FF2B5EF4-FFF2-40B4-BE49-F238E27FC236}">
                <a16:creationId xmlns:a16="http://schemas.microsoft.com/office/drawing/2014/main" id="{DFAE5AE8-8430-CA0E-EEC0-832080C5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44" name="Picture 43">
            <a:hlinkClick r:id="rId10" action="ppaction://hlinksldjump"/>
            <a:extLst>
              <a:ext uri="{FF2B5EF4-FFF2-40B4-BE49-F238E27FC236}">
                <a16:creationId xmlns:a16="http://schemas.microsoft.com/office/drawing/2014/main" id="{ECED18B3-942A-CD2C-2787-15FE494B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A26F1EFD-444F-DFE7-32C9-5522CF38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46" name="Graphic 45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984733B-D99E-4B93-E646-9059FA28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52DD6A-1BEC-07AC-63DA-D7961427D9BE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1FCD10-6A4B-B5E2-9501-01197B98D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D4786C-5F09-D94E-FA70-F559AAA46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BB933B-B379-9A5D-9AEA-F13ED4FB1921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5BCAE4-0135-91BA-AB5C-1406C2B13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461268B-0F06-4B1F-5992-C31CDDA7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01C745-A084-060C-4AAD-508BA5925731}"/>
              </a:ext>
            </a:extLst>
          </p:cNvPr>
          <p:cNvSpPr txBox="1"/>
          <p:nvPr/>
        </p:nvSpPr>
        <p:spPr>
          <a:xfrm>
            <a:off x="5815751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976EC2-76E8-D219-0DC6-BB414B44B719}"/>
              </a:ext>
            </a:extLst>
          </p:cNvPr>
          <p:cNvSpPr txBox="1"/>
          <p:nvPr/>
        </p:nvSpPr>
        <p:spPr>
          <a:xfrm>
            <a:off x="3370106" y="323886"/>
            <a:ext cx="595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FD7FD179-57D5-5EB0-8433-5AA31F037E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24765" y="979230"/>
            <a:ext cx="7043482" cy="23894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FA485D-C67E-04E4-81B9-3C9C706DD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85591"/>
              </p:ext>
            </p:extLst>
          </p:nvPr>
        </p:nvGraphicFramePr>
        <p:xfrm>
          <a:off x="2311341" y="1390180"/>
          <a:ext cx="7793038" cy="481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7" name="!!lamp">
            <a:extLst>
              <a:ext uri="{FF2B5EF4-FFF2-40B4-BE49-F238E27FC236}">
                <a16:creationId xmlns:a16="http://schemas.microsoft.com/office/drawing/2014/main" id="{7DE8EEFA-1E82-1CC5-0BD9-9782BBC06E3B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9A11517F-8A27-92B0-85F9-513744E2E6A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C5495D9C-5298-5934-7172-3ED69A45DF7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B59B5A74-BFEB-C099-192F-608B5068DA1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2847554A-7C4B-6C0F-61CF-2AB3436F3B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E16D918C-33C6-828C-09C5-D13E3C88C77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47490A6C-0F2A-F4FC-BDEC-F972AF8F7225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FB40D3F1-E7A2-ED85-5635-0438967BE35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ACCF15C7-6A9D-13A8-D749-49B171A9DA12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1B34D18D-C1A6-9BAC-E32C-22B88D2FC82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98">
              <a:extLst>
                <a:ext uri="{FF2B5EF4-FFF2-40B4-BE49-F238E27FC236}">
                  <a16:creationId xmlns:a16="http://schemas.microsoft.com/office/drawing/2014/main" id="{5B27F7B7-DE22-5720-8A39-5F1A8B3FF70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0862446B-E3E7-C60B-BF5B-CEA25A984C3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A1071C90-1369-6D57-0185-B9A6AA949679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50DB72DD-DA89-173C-C634-C06CE86DC814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B449E714-43D9-8815-9DD1-EFC46A97B55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850A8435-C9CC-892B-9F49-655F25E7349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CFCEBFF2-5D39-3AF1-1B86-DDE47D0ACE0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C3700716-8653-5BEC-80AC-4B3D85F80A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3" name="Graphic 43">
            <a:extLst>
              <a:ext uri="{FF2B5EF4-FFF2-40B4-BE49-F238E27FC236}">
                <a16:creationId xmlns:a16="http://schemas.microsoft.com/office/drawing/2014/main" id="{252FD109-EF2F-E71F-FA29-7C69BEDA8567}"/>
              </a:ext>
            </a:extLst>
          </p:cNvPr>
          <p:cNvGrpSpPr/>
          <p:nvPr/>
        </p:nvGrpSpPr>
        <p:grpSpPr>
          <a:xfrm rot="12160907" flipH="1" flipV="1">
            <a:off x="9402384" y="612274"/>
            <a:ext cx="791492" cy="47222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FA04B215-60D9-0C44-1EE8-C469413F710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59932FAE-B404-0F70-08B7-2D13E3A0F32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3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C68728-24B6-E4F3-E522-BFCDF3CF99E8}"/>
              </a:ext>
            </a:extLst>
          </p:cNvPr>
          <p:cNvSpPr/>
          <p:nvPr/>
        </p:nvSpPr>
        <p:spPr>
          <a:xfrm>
            <a:off x="0" y="-3429000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05E5F-CC44-D004-294C-074D71CCBA6E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E38B52-087C-ED9A-8934-9AA33CE8E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AE46A8-460D-1E40-C0A4-0F802BF9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0EA083-89B5-DDEF-78B6-FD652B668B59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162A58-550D-7190-0F9F-B9C44C6CC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ABE6AF-06CC-CADE-FAC0-8F8F8DF7D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65E703-8B4F-AB90-8430-8639AA7BE6D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B1AC57-9667-E5D9-4470-33E09A8D0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F19FF8-BFAC-9D70-051B-AAA25833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B4A6DF-488B-79A5-D7BE-E775CAF76E15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DA1BE-6921-F584-A53B-B47912B2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Graphic 27" descr="Group brainstorm with solid fill">
              <a:extLst>
                <a:ext uri="{FF2B5EF4-FFF2-40B4-BE49-F238E27FC236}">
                  <a16:creationId xmlns:a16="http://schemas.microsoft.com/office/drawing/2014/main" id="{87185703-EB23-814D-D47A-E117F944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B57814-1CDE-C42D-5DF4-DC0A125E4D32}"/>
              </a:ext>
            </a:extLst>
          </p:cNvPr>
          <p:cNvGrpSpPr/>
          <p:nvPr/>
        </p:nvGrpSpPr>
        <p:grpSpPr>
          <a:xfrm>
            <a:off x="755197" y="3131053"/>
            <a:ext cx="607643" cy="607643"/>
            <a:chOff x="4880697" y="1289693"/>
            <a:chExt cx="607643" cy="6076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89ED7F-9674-A643-A50E-89648F698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44FE2A-F5C4-6260-2FA2-65E22C0B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40" name="Picture 39">
            <a:hlinkClick r:id="rId6" action="ppaction://hlinksldjump"/>
            <a:extLst>
              <a:ext uri="{FF2B5EF4-FFF2-40B4-BE49-F238E27FC236}">
                <a16:creationId xmlns:a16="http://schemas.microsoft.com/office/drawing/2014/main" id="{FD2D0F38-DAA0-A33B-E424-375CD77460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41" name="Picture 40">
            <a:hlinkClick r:id="rId7" action="ppaction://hlinksldjump"/>
            <a:extLst>
              <a:ext uri="{FF2B5EF4-FFF2-40B4-BE49-F238E27FC236}">
                <a16:creationId xmlns:a16="http://schemas.microsoft.com/office/drawing/2014/main" id="{AB1099C5-A4B1-D68F-2019-C72A599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42" name="Picture 41">
            <a:hlinkClick r:id="rId8" action="ppaction://hlinksldjump"/>
            <a:extLst>
              <a:ext uri="{FF2B5EF4-FFF2-40B4-BE49-F238E27FC236}">
                <a16:creationId xmlns:a16="http://schemas.microsoft.com/office/drawing/2014/main" id="{177A5771-E949-F106-EE06-BF0C7707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43" name="Picture 42">
            <a:hlinkClick r:id="rId9" action="ppaction://hlinksldjump"/>
            <a:extLst>
              <a:ext uri="{FF2B5EF4-FFF2-40B4-BE49-F238E27FC236}">
                <a16:creationId xmlns:a16="http://schemas.microsoft.com/office/drawing/2014/main" id="{DFAE5AE8-8430-CA0E-EEC0-832080C5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44" name="Picture 43">
            <a:hlinkClick r:id="rId10" action="ppaction://hlinksldjump"/>
            <a:extLst>
              <a:ext uri="{FF2B5EF4-FFF2-40B4-BE49-F238E27FC236}">
                <a16:creationId xmlns:a16="http://schemas.microsoft.com/office/drawing/2014/main" id="{ECED18B3-942A-CD2C-2787-15FE494B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A26F1EFD-444F-DFE7-32C9-5522CF38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46" name="Graphic 45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984733B-D99E-4B93-E646-9059FA28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52DD6A-1BEC-07AC-63DA-D7961427D9BE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1FCD10-6A4B-B5E2-9501-01197B98D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D4786C-5F09-D94E-FA70-F559AAA46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BB933B-B379-9A5D-9AEA-F13ED4FB1921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5BCAE4-0135-91BA-AB5C-1406C2B13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461268B-0F06-4B1F-5992-C31CDDA7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01C745-A084-060C-4AAD-508BA5925731}"/>
              </a:ext>
            </a:extLst>
          </p:cNvPr>
          <p:cNvSpPr txBox="1"/>
          <p:nvPr/>
        </p:nvSpPr>
        <p:spPr>
          <a:xfrm>
            <a:off x="5815751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976EC2-76E8-D219-0DC6-BB414B44B719}"/>
              </a:ext>
            </a:extLst>
          </p:cNvPr>
          <p:cNvSpPr txBox="1"/>
          <p:nvPr/>
        </p:nvSpPr>
        <p:spPr>
          <a:xfrm>
            <a:off x="3370106" y="323886"/>
            <a:ext cx="595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FD7FD179-57D5-5EB0-8433-5AA31F037E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24765" y="979230"/>
            <a:ext cx="7043482" cy="238942"/>
          </a:xfrm>
          <a:prstGeom prst="rect">
            <a:avLst/>
          </a:prstGeom>
        </p:spPr>
      </p:pic>
      <p:grpSp>
        <p:nvGrpSpPr>
          <p:cNvPr id="7" name="!!lamp">
            <a:extLst>
              <a:ext uri="{FF2B5EF4-FFF2-40B4-BE49-F238E27FC236}">
                <a16:creationId xmlns:a16="http://schemas.microsoft.com/office/drawing/2014/main" id="{7DE8EEFA-1E82-1CC5-0BD9-9782BBC06E3B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9A11517F-8A27-92B0-85F9-513744E2E6A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C5495D9C-5298-5934-7172-3ED69A45DF7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B59B5A74-BFEB-C099-192F-608B5068DA1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2847554A-7C4B-6C0F-61CF-2AB3436F3B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E16D918C-33C6-828C-09C5-D13E3C88C77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47490A6C-0F2A-F4FC-BDEC-F972AF8F7225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FB40D3F1-E7A2-ED85-5635-0438967BE35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ACCF15C7-6A9D-13A8-D749-49B171A9DA12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1B34D18D-C1A6-9BAC-E32C-22B88D2FC82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98">
              <a:extLst>
                <a:ext uri="{FF2B5EF4-FFF2-40B4-BE49-F238E27FC236}">
                  <a16:creationId xmlns:a16="http://schemas.microsoft.com/office/drawing/2014/main" id="{5B27F7B7-DE22-5720-8A39-5F1A8B3FF70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0862446B-E3E7-C60B-BF5B-CEA25A984C3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A1071C90-1369-6D57-0185-B9A6AA949679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50DB72DD-DA89-173C-C634-C06CE86DC814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B449E714-43D9-8815-9DD1-EFC46A97B55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850A8435-C9CC-892B-9F49-655F25E7349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CFCEBFF2-5D39-3AF1-1B86-DDE47D0ACE0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C3700716-8653-5BEC-80AC-4B3D85F80A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" name="Graphic 43">
            <a:extLst>
              <a:ext uri="{FF2B5EF4-FFF2-40B4-BE49-F238E27FC236}">
                <a16:creationId xmlns:a16="http://schemas.microsoft.com/office/drawing/2014/main" id="{AFC5EB3A-503C-3125-EA19-C1FCC0E742EA}"/>
              </a:ext>
            </a:extLst>
          </p:cNvPr>
          <p:cNvGrpSpPr/>
          <p:nvPr/>
        </p:nvGrpSpPr>
        <p:grpSpPr>
          <a:xfrm rot="10800000" flipH="1" flipV="1">
            <a:off x="10391250" y="525204"/>
            <a:ext cx="1023731" cy="795906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23A35E33-AF26-360B-8815-1A2F1F0B91A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B58A2070-0352-024C-12FE-EF281505BE7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E7AF07-0BA4-ACC2-C089-5A12D0727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428784"/>
              </p:ext>
            </p:extLst>
          </p:nvPr>
        </p:nvGraphicFramePr>
        <p:xfrm>
          <a:off x="6655443" y="1626752"/>
          <a:ext cx="5261590" cy="337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8D7CE22-5D92-5F26-992F-7CED3B7C2512}"/>
              </a:ext>
            </a:extLst>
          </p:cNvPr>
          <p:cNvSpPr txBox="1"/>
          <p:nvPr/>
        </p:nvSpPr>
        <p:spPr>
          <a:xfrm>
            <a:off x="1520796" y="1390180"/>
            <a:ext cx="499830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The pie chart illustrates the distribution of loan payment statuses, distinguishing between "</a:t>
            </a:r>
            <a:r>
              <a:rPr lang="en-US" b="1" dirty="0">
                <a:latin typeface="Product Sans" panose="020B0403030502040203" pitchFamily="34" charset="0"/>
              </a:rPr>
              <a:t>verified</a:t>
            </a:r>
            <a:r>
              <a:rPr lang="en-US" dirty="0">
                <a:latin typeface="Product Sans" panose="020B0403030502040203" pitchFamily="34" charset="0"/>
              </a:rPr>
              <a:t>" and "</a:t>
            </a:r>
            <a:r>
              <a:rPr lang="en-US" b="1" dirty="0">
                <a:latin typeface="Product Sans" panose="020B0403030502040203" pitchFamily="34" charset="0"/>
              </a:rPr>
              <a:t>not verified</a:t>
            </a:r>
            <a:r>
              <a:rPr lang="en-US" dirty="0">
                <a:latin typeface="Product Sans" panose="020B0403030502040203" pitchFamily="34" charset="0"/>
              </a:rPr>
              <a:t>" payments.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Approximately </a:t>
            </a:r>
            <a:r>
              <a:rPr lang="en-US" b="1" dirty="0">
                <a:latin typeface="Product Sans" panose="020B0403030502040203" pitchFamily="34" charset="0"/>
              </a:rPr>
              <a:t>58.88% </a:t>
            </a:r>
            <a:r>
              <a:rPr lang="en-US" dirty="0">
                <a:latin typeface="Product Sans" panose="020B0403030502040203" pitchFamily="34" charset="0"/>
              </a:rPr>
              <a:t>of the total payments are categorized as "verified," indicating that they have undergone verification processes.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Conversely, around </a:t>
            </a:r>
            <a:r>
              <a:rPr lang="en-US" b="1" dirty="0">
                <a:latin typeface="Product Sans" panose="020B0403030502040203" pitchFamily="34" charset="0"/>
              </a:rPr>
              <a:t>41.12%</a:t>
            </a:r>
            <a:r>
              <a:rPr lang="en-US" dirty="0">
                <a:latin typeface="Product Sans" panose="020B0403030502040203" pitchFamily="34" charset="0"/>
              </a:rPr>
              <a:t> of the total payments fall under the category of "</a:t>
            </a:r>
            <a:r>
              <a:rPr lang="en-US" b="1" dirty="0">
                <a:latin typeface="Product Sans" panose="020B0403030502040203" pitchFamily="34" charset="0"/>
              </a:rPr>
              <a:t>not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b="1" dirty="0">
                <a:latin typeface="Product Sans" panose="020B0403030502040203" pitchFamily="34" charset="0"/>
              </a:rPr>
              <a:t>verified</a:t>
            </a:r>
            <a:r>
              <a:rPr lang="en-US" dirty="0">
                <a:latin typeface="Product Sans" panose="020B0403030502040203" pitchFamily="34" charset="0"/>
              </a:rPr>
              <a:t>," suggesting that these payments have not undergone verification procedures.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This distribution highlights a substantial portion of payments being verified, indicating a significant level of scrutiny and validation applied to these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5628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810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PRADHAN</dc:creator>
  <cp:lastModifiedBy>Sanket Jagtap</cp:lastModifiedBy>
  <cp:revision>6</cp:revision>
  <dcterms:created xsi:type="dcterms:W3CDTF">2024-03-26T09:12:14Z</dcterms:created>
  <dcterms:modified xsi:type="dcterms:W3CDTF">2024-05-20T16:52:31Z</dcterms:modified>
</cp:coreProperties>
</file>