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4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6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6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962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54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963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43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34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07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85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9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14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0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64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9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1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6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A6D4-3B75-43D2-B627-A8A6B154548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B812-6A8E-4EB0-B1CA-3F6030AFA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58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D393-2DEE-4167-AB21-228098C71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DBMS Project on Mentoring activity session </a:t>
            </a:r>
            <a:endParaRPr lang="en-IN" dirty="0"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F9462-251F-4451-A6D3-DBBA8ED0A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551" y="3652354"/>
            <a:ext cx="9448800" cy="685800"/>
          </a:xfrm>
        </p:spPr>
        <p:txBody>
          <a:bodyPr/>
          <a:lstStyle/>
          <a:p>
            <a:r>
              <a:rPr lang="en-US" dirty="0"/>
              <a:t>Project by: </a:t>
            </a:r>
            <a:r>
              <a:rPr lang="en-US" dirty="0" err="1"/>
              <a:t>Tarun</a:t>
            </a:r>
            <a:r>
              <a:rPr lang="en-US" dirty="0"/>
              <a:t> </a:t>
            </a:r>
            <a:r>
              <a:rPr lang="en-US" dirty="0" err="1"/>
              <a:t>Marwadi</a:t>
            </a:r>
            <a:r>
              <a:rPr lang="en-US" dirty="0"/>
              <a:t> , Sanket Kamble , </a:t>
            </a:r>
            <a:r>
              <a:rPr lang="en-US" dirty="0" err="1"/>
              <a:t>Ritik</a:t>
            </a:r>
            <a:r>
              <a:rPr lang="en-US" dirty="0"/>
              <a:t> Patil , </a:t>
            </a:r>
            <a:r>
              <a:rPr lang="en-US" dirty="0" err="1"/>
              <a:t>Shriharsh</a:t>
            </a:r>
            <a:r>
              <a:rPr lang="en-US" dirty="0"/>
              <a:t>      </a:t>
            </a:r>
            <a:r>
              <a:rPr lang="en-US" dirty="0" err="1"/>
              <a:t>Patange</a:t>
            </a:r>
            <a:r>
              <a:rPr lang="en-US" dirty="0"/>
              <a:t>(TEIT)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45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7996-D6F8-4FDE-8AFA-CF818630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818" y="4740026"/>
            <a:ext cx="8610600" cy="1293028"/>
          </a:xfrm>
        </p:spPr>
        <p:txBody>
          <a:bodyPr/>
          <a:lstStyle/>
          <a:p>
            <a:pPr algn="l"/>
            <a:r>
              <a:rPr lang="en-US" dirty="0">
                <a:latin typeface="Copperplate Gothic Bold" panose="020E0705020206020404" pitchFamily="34" charset="0"/>
              </a:rPr>
              <a:t>Thank you….!</a:t>
            </a:r>
            <a:endParaRPr lang="en-IN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0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C5183-8FA4-4D1D-BD8A-C198471B6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9" y="103366"/>
            <a:ext cx="11903102" cy="6583681"/>
          </a:xfrm>
        </p:spPr>
      </p:pic>
    </p:spTree>
    <p:extLst>
      <p:ext uri="{BB962C8B-B14F-4D97-AF65-F5344CB8AC3E}">
        <p14:creationId xmlns:p14="http://schemas.microsoft.com/office/powerpoint/2010/main" val="399051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03073-B2D5-4DFE-AFD5-6496FE50C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" y="87463"/>
            <a:ext cx="11942860" cy="6599584"/>
          </a:xfrm>
        </p:spPr>
      </p:pic>
    </p:spTree>
    <p:extLst>
      <p:ext uri="{BB962C8B-B14F-4D97-AF65-F5344CB8AC3E}">
        <p14:creationId xmlns:p14="http://schemas.microsoft.com/office/powerpoint/2010/main" val="209857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D6E8F-4D5B-4905-BA23-B10EC1B4B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9" y="145111"/>
            <a:ext cx="11903101" cy="6567777"/>
          </a:xfrm>
        </p:spPr>
      </p:pic>
    </p:spTree>
    <p:extLst>
      <p:ext uri="{BB962C8B-B14F-4D97-AF65-F5344CB8AC3E}">
        <p14:creationId xmlns:p14="http://schemas.microsoft.com/office/powerpoint/2010/main" val="227507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0C5B8-73FA-4D7E-8D5D-2BFC64277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151075"/>
            <a:ext cx="11903103" cy="6480313"/>
          </a:xfrm>
        </p:spPr>
      </p:pic>
    </p:spTree>
    <p:extLst>
      <p:ext uri="{BB962C8B-B14F-4D97-AF65-F5344CB8AC3E}">
        <p14:creationId xmlns:p14="http://schemas.microsoft.com/office/powerpoint/2010/main" val="221405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F69C69-1E0A-45D6-AF96-17757D28D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5" y="121257"/>
            <a:ext cx="11879249" cy="6615485"/>
          </a:xfrm>
        </p:spPr>
      </p:pic>
    </p:spTree>
    <p:extLst>
      <p:ext uri="{BB962C8B-B14F-4D97-AF65-F5344CB8AC3E}">
        <p14:creationId xmlns:p14="http://schemas.microsoft.com/office/powerpoint/2010/main" val="26962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ABE3C-E83B-42D5-8936-E29FE51B5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9" y="133184"/>
            <a:ext cx="11844941" cy="6591631"/>
          </a:xfrm>
        </p:spPr>
      </p:pic>
    </p:spTree>
    <p:extLst>
      <p:ext uri="{BB962C8B-B14F-4D97-AF65-F5344CB8AC3E}">
        <p14:creationId xmlns:p14="http://schemas.microsoft.com/office/powerpoint/2010/main" val="351874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B52EC9-7DEA-420D-8304-E5FFB01AD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74929"/>
            <a:ext cx="11863346" cy="6512118"/>
          </a:xfrm>
        </p:spPr>
      </p:pic>
    </p:spTree>
    <p:extLst>
      <p:ext uri="{BB962C8B-B14F-4D97-AF65-F5344CB8AC3E}">
        <p14:creationId xmlns:p14="http://schemas.microsoft.com/office/powerpoint/2010/main" val="286300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9FD36-C8C9-4797-B89B-A85BD126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2" y="127221"/>
            <a:ext cx="11903103" cy="6535972"/>
          </a:xfrm>
        </p:spPr>
      </p:pic>
    </p:spTree>
    <p:extLst>
      <p:ext uri="{BB962C8B-B14F-4D97-AF65-F5344CB8AC3E}">
        <p14:creationId xmlns:p14="http://schemas.microsoft.com/office/powerpoint/2010/main" val="32407920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26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Copperplate Gothic Bold</vt:lpstr>
      <vt:lpstr>Vapor Trail</vt:lpstr>
      <vt:lpstr>DBMS Project on Mentoring activity session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Project on Mentoring activity session</dc:title>
  <dc:creator>Sanket Kamble</dc:creator>
  <cp:lastModifiedBy>Sanket Kamble</cp:lastModifiedBy>
  <cp:revision>8</cp:revision>
  <dcterms:created xsi:type="dcterms:W3CDTF">2020-11-04T17:33:12Z</dcterms:created>
  <dcterms:modified xsi:type="dcterms:W3CDTF">2020-11-18T10:57:13Z</dcterms:modified>
</cp:coreProperties>
</file>