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1" r:id="rId5"/>
    <p:sldId id="262" r:id="rId6"/>
    <p:sldId id="263" r:id="rId7"/>
    <p:sldId id="264" r:id="rId8"/>
    <p:sldId id="267" r:id="rId9"/>
    <p:sldId id="268" r:id="rId10"/>
    <p:sldId id="269" r:id="rId11"/>
    <p:sldId id="270" r:id="rId12"/>
    <p:sldId id="271" r:id="rId13"/>
    <p:sldId id="272" r:id="rId14"/>
    <p:sldId id="273" r:id="rId15"/>
    <p:sldId id="274" r:id="rId16"/>
    <p:sldId id="275" r:id="rId17"/>
    <p:sldId id="276" r:id="rId18"/>
    <p:sldId id="277" r:id="rId19"/>
    <p:sldId id="260" r:id="rId20"/>
    <p:sldId id="265" r:id="rId21"/>
    <p:sldId id="26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57B355E-89E3-42B5-8539-E6B5C78E0563}" type="datetimeFigureOut">
              <a:rPr lang="en-IN" smtClean="0"/>
              <a:t>02-02-2021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5A7DD0-B982-49D6-B7AB-E02C356E1859}" type="slidenum">
              <a:rPr lang="en-IN" smtClean="0"/>
              <a:t>‹#›</a:t>
            </a:fld>
            <a:endParaRPr lang="en-IN"/>
          </a:p>
        </p:txBody>
      </p:sp>
    </p:spTree>
    <p:extLst>
      <p:ext uri="{BB962C8B-B14F-4D97-AF65-F5344CB8AC3E}">
        <p14:creationId xmlns:p14="http://schemas.microsoft.com/office/powerpoint/2010/main" val="479527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7B355E-89E3-42B5-8539-E6B5C78E0563}" type="datetimeFigureOut">
              <a:rPr lang="en-IN" smtClean="0"/>
              <a:t>02-02-2021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5A7DD0-B982-49D6-B7AB-E02C356E1859}" type="slidenum">
              <a:rPr lang="en-IN" smtClean="0"/>
              <a:t>‹#›</a:t>
            </a:fld>
            <a:endParaRPr lang="en-IN"/>
          </a:p>
        </p:txBody>
      </p:sp>
    </p:spTree>
    <p:extLst>
      <p:ext uri="{BB962C8B-B14F-4D97-AF65-F5344CB8AC3E}">
        <p14:creationId xmlns:p14="http://schemas.microsoft.com/office/powerpoint/2010/main" val="2513055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57B355E-89E3-42B5-8539-E6B5C78E0563}" type="datetimeFigureOut">
              <a:rPr lang="en-IN" smtClean="0"/>
              <a:t>02-02-2021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5A7DD0-B982-49D6-B7AB-E02C356E1859}" type="slidenum">
              <a:rPr lang="en-IN" smtClean="0"/>
              <a:t>‹#›</a:t>
            </a:fld>
            <a:endParaRPr lang="en-IN"/>
          </a:p>
        </p:txBody>
      </p:sp>
    </p:spTree>
    <p:extLst>
      <p:ext uri="{BB962C8B-B14F-4D97-AF65-F5344CB8AC3E}">
        <p14:creationId xmlns:p14="http://schemas.microsoft.com/office/powerpoint/2010/main" val="42862523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57B355E-89E3-42B5-8539-E6B5C78E0563}" type="datetimeFigureOut">
              <a:rPr lang="en-IN" smtClean="0"/>
              <a:t>02-02-2021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5A7DD0-B982-49D6-B7AB-E02C356E1859}"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95722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7B355E-89E3-42B5-8539-E6B5C78E0563}" type="datetimeFigureOut">
              <a:rPr lang="en-IN" smtClean="0"/>
              <a:t>02-02-2021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5A7DD0-B982-49D6-B7AB-E02C356E1859}" type="slidenum">
              <a:rPr lang="en-IN" smtClean="0"/>
              <a:t>‹#›</a:t>
            </a:fld>
            <a:endParaRPr lang="en-IN"/>
          </a:p>
        </p:txBody>
      </p:sp>
    </p:spTree>
    <p:extLst>
      <p:ext uri="{BB962C8B-B14F-4D97-AF65-F5344CB8AC3E}">
        <p14:creationId xmlns:p14="http://schemas.microsoft.com/office/powerpoint/2010/main" val="28982414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57B355E-89E3-42B5-8539-E6B5C78E0563}" type="datetimeFigureOut">
              <a:rPr lang="en-IN" smtClean="0"/>
              <a:t>02-02-2021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5A7DD0-B982-49D6-B7AB-E02C356E1859}" type="slidenum">
              <a:rPr lang="en-IN" smtClean="0"/>
              <a:t>‹#›</a:t>
            </a:fld>
            <a:endParaRPr lang="en-IN"/>
          </a:p>
        </p:txBody>
      </p:sp>
    </p:spTree>
    <p:extLst>
      <p:ext uri="{BB962C8B-B14F-4D97-AF65-F5344CB8AC3E}">
        <p14:creationId xmlns:p14="http://schemas.microsoft.com/office/powerpoint/2010/main" val="28567381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57B355E-89E3-42B5-8539-E6B5C78E0563}" type="datetimeFigureOut">
              <a:rPr lang="en-IN" smtClean="0"/>
              <a:t>02-02-2021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5A7DD0-B982-49D6-B7AB-E02C356E1859}" type="slidenum">
              <a:rPr lang="en-IN" smtClean="0"/>
              <a:t>‹#›</a:t>
            </a:fld>
            <a:endParaRPr lang="en-IN"/>
          </a:p>
        </p:txBody>
      </p:sp>
    </p:spTree>
    <p:extLst>
      <p:ext uri="{BB962C8B-B14F-4D97-AF65-F5344CB8AC3E}">
        <p14:creationId xmlns:p14="http://schemas.microsoft.com/office/powerpoint/2010/main" val="30857910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7B355E-89E3-42B5-8539-E6B5C78E0563}" type="datetimeFigureOut">
              <a:rPr lang="en-IN" smtClean="0"/>
              <a:t>02-02-2021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5A7DD0-B982-49D6-B7AB-E02C356E1859}" type="slidenum">
              <a:rPr lang="en-IN" smtClean="0"/>
              <a:t>‹#›</a:t>
            </a:fld>
            <a:endParaRPr lang="en-IN"/>
          </a:p>
        </p:txBody>
      </p:sp>
    </p:spTree>
    <p:extLst>
      <p:ext uri="{BB962C8B-B14F-4D97-AF65-F5344CB8AC3E}">
        <p14:creationId xmlns:p14="http://schemas.microsoft.com/office/powerpoint/2010/main" val="26697610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7B355E-89E3-42B5-8539-E6B5C78E0563}" type="datetimeFigureOut">
              <a:rPr lang="en-IN" smtClean="0"/>
              <a:t>02-02-2021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5A7DD0-B982-49D6-B7AB-E02C356E1859}" type="slidenum">
              <a:rPr lang="en-IN" smtClean="0"/>
              <a:t>‹#›</a:t>
            </a:fld>
            <a:endParaRPr lang="en-IN"/>
          </a:p>
        </p:txBody>
      </p:sp>
    </p:spTree>
    <p:extLst>
      <p:ext uri="{BB962C8B-B14F-4D97-AF65-F5344CB8AC3E}">
        <p14:creationId xmlns:p14="http://schemas.microsoft.com/office/powerpoint/2010/main" val="3392603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57B355E-89E3-42B5-8539-E6B5C78E0563}" type="datetimeFigureOut">
              <a:rPr lang="en-IN" smtClean="0"/>
              <a:t>02-02-2021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5A7DD0-B982-49D6-B7AB-E02C356E1859}" type="slidenum">
              <a:rPr lang="en-IN" smtClean="0"/>
              <a:t>‹#›</a:t>
            </a:fld>
            <a:endParaRPr lang="en-IN"/>
          </a:p>
        </p:txBody>
      </p:sp>
    </p:spTree>
    <p:extLst>
      <p:ext uri="{BB962C8B-B14F-4D97-AF65-F5344CB8AC3E}">
        <p14:creationId xmlns:p14="http://schemas.microsoft.com/office/powerpoint/2010/main" val="3148510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7B355E-89E3-42B5-8539-E6B5C78E0563}" type="datetimeFigureOut">
              <a:rPr lang="en-IN" smtClean="0"/>
              <a:t>02-02-2021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5A7DD0-B982-49D6-B7AB-E02C356E1859}" type="slidenum">
              <a:rPr lang="en-IN" smtClean="0"/>
              <a:t>‹#›</a:t>
            </a:fld>
            <a:endParaRPr lang="en-IN"/>
          </a:p>
        </p:txBody>
      </p:sp>
    </p:spTree>
    <p:extLst>
      <p:ext uri="{BB962C8B-B14F-4D97-AF65-F5344CB8AC3E}">
        <p14:creationId xmlns:p14="http://schemas.microsoft.com/office/powerpoint/2010/main" val="3037520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7B355E-89E3-42B5-8539-E6B5C78E0563}" type="datetimeFigureOut">
              <a:rPr lang="en-IN" smtClean="0"/>
              <a:t>02-02-2021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5A7DD0-B982-49D6-B7AB-E02C356E1859}" type="slidenum">
              <a:rPr lang="en-IN" smtClean="0"/>
              <a:t>‹#›</a:t>
            </a:fld>
            <a:endParaRPr lang="en-IN"/>
          </a:p>
        </p:txBody>
      </p:sp>
    </p:spTree>
    <p:extLst>
      <p:ext uri="{BB962C8B-B14F-4D97-AF65-F5344CB8AC3E}">
        <p14:creationId xmlns:p14="http://schemas.microsoft.com/office/powerpoint/2010/main" val="1767595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7B355E-89E3-42B5-8539-E6B5C78E0563}" type="datetimeFigureOut">
              <a:rPr lang="en-IN" smtClean="0"/>
              <a:t>02-02-2021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D5A7DD0-B982-49D6-B7AB-E02C356E1859}" type="slidenum">
              <a:rPr lang="en-IN" smtClean="0"/>
              <a:t>‹#›</a:t>
            </a:fld>
            <a:endParaRPr lang="en-IN"/>
          </a:p>
        </p:txBody>
      </p:sp>
    </p:spTree>
    <p:extLst>
      <p:ext uri="{BB962C8B-B14F-4D97-AF65-F5344CB8AC3E}">
        <p14:creationId xmlns:p14="http://schemas.microsoft.com/office/powerpoint/2010/main" val="1921393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57B355E-89E3-42B5-8539-E6B5C78E0563}" type="datetimeFigureOut">
              <a:rPr lang="en-IN" smtClean="0"/>
              <a:t>02-02-2021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7D5A7DD0-B982-49D6-B7AB-E02C356E1859}" type="slidenum">
              <a:rPr lang="en-IN" smtClean="0"/>
              <a:t>‹#›</a:t>
            </a:fld>
            <a:endParaRPr lang="en-IN"/>
          </a:p>
        </p:txBody>
      </p:sp>
    </p:spTree>
    <p:extLst>
      <p:ext uri="{BB962C8B-B14F-4D97-AF65-F5344CB8AC3E}">
        <p14:creationId xmlns:p14="http://schemas.microsoft.com/office/powerpoint/2010/main" val="4056405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57B355E-89E3-42B5-8539-E6B5C78E0563}" type="datetimeFigureOut">
              <a:rPr lang="en-IN" smtClean="0"/>
              <a:t>02-02-2021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7D5A7DD0-B982-49D6-B7AB-E02C356E1859}" type="slidenum">
              <a:rPr lang="en-IN" smtClean="0"/>
              <a:t>‹#›</a:t>
            </a:fld>
            <a:endParaRPr lang="en-IN"/>
          </a:p>
        </p:txBody>
      </p:sp>
    </p:spTree>
    <p:extLst>
      <p:ext uri="{BB962C8B-B14F-4D97-AF65-F5344CB8AC3E}">
        <p14:creationId xmlns:p14="http://schemas.microsoft.com/office/powerpoint/2010/main" val="4083579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57B355E-89E3-42B5-8539-E6B5C78E0563}" type="datetimeFigureOut">
              <a:rPr lang="en-IN" smtClean="0"/>
              <a:t>02-02-2021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7D5A7DD0-B982-49D6-B7AB-E02C356E1859}" type="slidenum">
              <a:rPr lang="en-IN" smtClean="0"/>
              <a:t>‹#›</a:t>
            </a:fld>
            <a:endParaRPr lang="en-IN"/>
          </a:p>
        </p:txBody>
      </p:sp>
    </p:spTree>
    <p:extLst>
      <p:ext uri="{BB962C8B-B14F-4D97-AF65-F5344CB8AC3E}">
        <p14:creationId xmlns:p14="http://schemas.microsoft.com/office/powerpoint/2010/main" val="946462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7B355E-89E3-42B5-8539-E6B5C78E0563}" type="datetimeFigureOut">
              <a:rPr lang="en-IN" smtClean="0"/>
              <a:t>02-02-2021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5A7DD0-B982-49D6-B7AB-E02C356E1859}" type="slidenum">
              <a:rPr lang="en-IN" smtClean="0"/>
              <a:t>‹#›</a:t>
            </a:fld>
            <a:endParaRPr lang="en-IN"/>
          </a:p>
        </p:txBody>
      </p:sp>
    </p:spTree>
    <p:extLst>
      <p:ext uri="{BB962C8B-B14F-4D97-AF65-F5344CB8AC3E}">
        <p14:creationId xmlns:p14="http://schemas.microsoft.com/office/powerpoint/2010/main" val="2833331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57B355E-89E3-42B5-8539-E6B5C78E0563}" type="datetimeFigureOut">
              <a:rPr lang="en-IN" smtClean="0"/>
              <a:t>02-02-2021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D5A7DD0-B982-49D6-B7AB-E02C356E1859}" type="slidenum">
              <a:rPr lang="en-IN" smtClean="0"/>
              <a:t>‹#›</a:t>
            </a:fld>
            <a:endParaRPr lang="en-IN"/>
          </a:p>
        </p:txBody>
      </p:sp>
    </p:spTree>
    <p:extLst>
      <p:ext uri="{BB962C8B-B14F-4D97-AF65-F5344CB8AC3E}">
        <p14:creationId xmlns:p14="http://schemas.microsoft.com/office/powerpoint/2010/main" val="220013441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36C9A-1772-44B0-97D9-3DA29FE41EB4}"/>
              </a:ext>
            </a:extLst>
          </p:cNvPr>
          <p:cNvSpPr>
            <a:spLocks noGrp="1"/>
          </p:cNvSpPr>
          <p:nvPr>
            <p:ph type="title"/>
          </p:nvPr>
        </p:nvSpPr>
        <p:spPr/>
        <p:txBody>
          <a:bodyPr/>
          <a:lstStyle/>
          <a:p>
            <a:pPr algn="ctr"/>
            <a:r>
              <a:rPr lang="en-IN" sz="4400" dirty="0">
                <a:latin typeface="Times New Roman" panose="02020603050405020304" pitchFamily="18" charset="0"/>
                <a:cs typeface="Times New Roman" panose="02020603050405020304" pitchFamily="18" charset="0"/>
              </a:rPr>
              <a:t>Courier Delivery System</a:t>
            </a:r>
          </a:p>
        </p:txBody>
      </p:sp>
      <p:sp>
        <p:nvSpPr>
          <p:cNvPr id="3" name="Content Placeholder 2">
            <a:extLst>
              <a:ext uri="{FF2B5EF4-FFF2-40B4-BE49-F238E27FC236}">
                <a16:creationId xmlns:a16="http://schemas.microsoft.com/office/drawing/2014/main" id="{AB89EAF6-179D-4432-B8A0-B03CAC46C55F}"/>
              </a:ext>
            </a:extLst>
          </p:cNvPr>
          <p:cNvSpPr>
            <a:spLocks noGrp="1"/>
          </p:cNvSpPr>
          <p:nvPr>
            <p:ph idx="1"/>
          </p:nvPr>
        </p:nvSpPr>
        <p:spPr/>
        <p:txBody>
          <a:bodyPr/>
          <a:lstStyle/>
          <a:p>
            <a:pPr>
              <a:buNone/>
            </a:pPr>
            <a:r>
              <a:rPr lang="en-US" sz="3200" b="1" dirty="0">
                <a:latin typeface="Times New Roman" pitchFamily="18" charset="0"/>
                <a:cs typeface="Times New Roman" pitchFamily="18" charset="0"/>
              </a:rPr>
              <a:t>	Project  Members</a:t>
            </a:r>
            <a:r>
              <a:rPr lang="en-US" sz="3200" dirty="0">
                <a:latin typeface="Times New Roman" pitchFamily="18" charset="0"/>
                <a:cs typeface="Times New Roman" pitchFamily="18" charset="0"/>
              </a:rPr>
              <a:t> :- </a:t>
            </a:r>
          </a:p>
          <a:p>
            <a:pPr>
              <a:buNone/>
            </a:pPr>
            <a:r>
              <a:rPr lang="en-US" sz="3200" dirty="0">
                <a:latin typeface="Times New Roman" pitchFamily="18" charset="0"/>
                <a:cs typeface="Times New Roman" pitchFamily="18" charset="0"/>
              </a:rPr>
              <a:t>	1) </a:t>
            </a:r>
            <a:r>
              <a:rPr lang="en-US" sz="3200" dirty="0" err="1">
                <a:latin typeface="Times New Roman" pitchFamily="18" charset="0"/>
                <a:cs typeface="Times New Roman" pitchFamily="18" charset="0"/>
              </a:rPr>
              <a:t>Sanket</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Khatal</a:t>
            </a:r>
            <a:r>
              <a:rPr lang="en-US" sz="3200" dirty="0">
                <a:latin typeface="Times New Roman" pitchFamily="18" charset="0"/>
                <a:cs typeface="Times New Roman" pitchFamily="18" charset="0"/>
              </a:rPr>
              <a:t> (RN:- 1151)</a:t>
            </a:r>
          </a:p>
          <a:p>
            <a:pPr>
              <a:buNone/>
            </a:pPr>
            <a:r>
              <a:rPr lang="en-US" sz="3200" dirty="0">
                <a:latin typeface="Times New Roman" pitchFamily="18" charset="0"/>
                <a:cs typeface="Times New Roman" pitchFamily="18" charset="0"/>
              </a:rPr>
              <a:t>	2) Ankush Yeshwantkar (RN:- 1218)</a:t>
            </a:r>
          </a:p>
          <a:p>
            <a:endParaRPr lang="en-IN" dirty="0"/>
          </a:p>
        </p:txBody>
      </p:sp>
    </p:spTree>
    <p:extLst>
      <p:ext uri="{BB962C8B-B14F-4D97-AF65-F5344CB8AC3E}">
        <p14:creationId xmlns:p14="http://schemas.microsoft.com/office/powerpoint/2010/main" val="184261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FA176AE-3822-4B06-A56D-581DA8DEC31E}"/>
              </a:ext>
            </a:extLst>
          </p:cNvPr>
          <p:cNvPicPr/>
          <p:nvPr/>
        </p:nvPicPr>
        <p:blipFill>
          <a:blip r:embed="rId2"/>
          <a:stretch>
            <a:fillRect/>
          </a:stretch>
        </p:blipFill>
        <p:spPr>
          <a:xfrm>
            <a:off x="2928404" y="1407375"/>
            <a:ext cx="6277740" cy="3999126"/>
          </a:xfrm>
          <a:prstGeom prst="rect">
            <a:avLst/>
          </a:prstGeom>
        </p:spPr>
      </p:pic>
    </p:spTree>
    <p:extLst>
      <p:ext uri="{BB962C8B-B14F-4D97-AF65-F5344CB8AC3E}">
        <p14:creationId xmlns:p14="http://schemas.microsoft.com/office/powerpoint/2010/main" val="2821786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1A332E0-9D50-465E-9EEE-EE9BEFAB78AB}"/>
              </a:ext>
            </a:extLst>
          </p:cNvPr>
          <p:cNvPicPr/>
          <p:nvPr/>
        </p:nvPicPr>
        <p:blipFill>
          <a:blip r:embed="rId2"/>
          <a:stretch>
            <a:fillRect/>
          </a:stretch>
        </p:blipFill>
        <p:spPr>
          <a:xfrm>
            <a:off x="2724217" y="1609484"/>
            <a:ext cx="6171207" cy="3788139"/>
          </a:xfrm>
          <a:prstGeom prst="rect">
            <a:avLst/>
          </a:prstGeom>
        </p:spPr>
      </p:pic>
    </p:spTree>
    <p:extLst>
      <p:ext uri="{BB962C8B-B14F-4D97-AF65-F5344CB8AC3E}">
        <p14:creationId xmlns:p14="http://schemas.microsoft.com/office/powerpoint/2010/main" val="3709964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34E5AE9-36CB-45A4-9838-74272540A915}"/>
              </a:ext>
            </a:extLst>
          </p:cNvPr>
          <p:cNvPicPr/>
          <p:nvPr/>
        </p:nvPicPr>
        <p:blipFill>
          <a:blip r:embed="rId2"/>
          <a:stretch>
            <a:fillRect/>
          </a:stretch>
        </p:blipFill>
        <p:spPr>
          <a:xfrm>
            <a:off x="2599930" y="947691"/>
            <a:ext cx="6819278" cy="4962617"/>
          </a:xfrm>
          <a:prstGeom prst="rect">
            <a:avLst/>
          </a:prstGeom>
        </p:spPr>
      </p:pic>
    </p:spTree>
    <p:extLst>
      <p:ext uri="{BB962C8B-B14F-4D97-AF65-F5344CB8AC3E}">
        <p14:creationId xmlns:p14="http://schemas.microsoft.com/office/powerpoint/2010/main" val="1504287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23C383B-E27D-484E-892A-72ED8FE29CD9}"/>
              </a:ext>
            </a:extLst>
          </p:cNvPr>
          <p:cNvPicPr/>
          <p:nvPr/>
        </p:nvPicPr>
        <p:blipFill>
          <a:blip r:embed="rId2"/>
          <a:stretch>
            <a:fillRect/>
          </a:stretch>
        </p:blipFill>
        <p:spPr>
          <a:xfrm>
            <a:off x="2201662" y="1180730"/>
            <a:ext cx="7297445" cy="4820575"/>
          </a:xfrm>
          <a:prstGeom prst="rect">
            <a:avLst/>
          </a:prstGeom>
        </p:spPr>
      </p:pic>
    </p:spTree>
    <p:extLst>
      <p:ext uri="{BB962C8B-B14F-4D97-AF65-F5344CB8AC3E}">
        <p14:creationId xmlns:p14="http://schemas.microsoft.com/office/powerpoint/2010/main" val="1148322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391EBCF-C8E9-4785-BEF2-5171DE28F77B}"/>
              </a:ext>
            </a:extLst>
          </p:cNvPr>
          <p:cNvPicPr/>
          <p:nvPr/>
        </p:nvPicPr>
        <p:blipFill>
          <a:blip r:embed="rId2"/>
          <a:stretch>
            <a:fillRect/>
          </a:stretch>
        </p:blipFill>
        <p:spPr>
          <a:xfrm>
            <a:off x="2361460" y="923278"/>
            <a:ext cx="7670307" cy="5521910"/>
          </a:xfrm>
          <a:prstGeom prst="rect">
            <a:avLst/>
          </a:prstGeom>
        </p:spPr>
      </p:pic>
    </p:spTree>
    <p:extLst>
      <p:ext uri="{BB962C8B-B14F-4D97-AF65-F5344CB8AC3E}">
        <p14:creationId xmlns:p14="http://schemas.microsoft.com/office/powerpoint/2010/main" val="4124953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355F315-3864-4896-A984-F7FDEB1C965D}"/>
              </a:ext>
            </a:extLst>
          </p:cNvPr>
          <p:cNvPicPr/>
          <p:nvPr/>
        </p:nvPicPr>
        <p:blipFill>
          <a:blip r:embed="rId2"/>
          <a:stretch>
            <a:fillRect/>
          </a:stretch>
        </p:blipFill>
        <p:spPr>
          <a:xfrm>
            <a:off x="3000652" y="1669002"/>
            <a:ext cx="6125593" cy="4136994"/>
          </a:xfrm>
          <a:prstGeom prst="rect">
            <a:avLst/>
          </a:prstGeom>
        </p:spPr>
      </p:pic>
    </p:spTree>
    <p:extLst>
      <p:ext uri="{BB962C8B-B14F-4D97-AF65-F5344CB8AC3E}">
        <p14:creationId xmlns:p14="http://schemas.microsoft.com/office/powerpoint/2010/main" val="1036447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49B333C-7F9C-429A-9D38-3E5DDCEA729F}"/>
              </a:ext>
            </a:extLst>
          </p:cNvPr>
          <p:cNvPicPr/>
          <p:nvPr/>
        </p:nvPicPr>
        <p:blipFill>
          <a:blip r:embed="rId2"/>
          <a:stretch>
            <a:fillRect/>
          </a:stretch>
        </p:blipFill>
        <p:spPr>
          <a:xfrm>
            <a:off x="2539014" y="1438183"/>
            <a:ext cx="7190911" cy="3986073"/>
          </a:xfrm>
          <a:prstGeom prst="rect">
            <a:avLst/>
          </a:prstGeom>
        </p:spPr>
      </p:pic>
    </p:spTree>
    <p:extLst>
      <p:ext uri="{BB962C8B-B14F-4D97-AF65-F5344CB8AC3E}">
        <p14:creationId xmlns:p14="http://schemas.microsoft.com/office/powerpoint/2010/main" val="11033665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981621E-708C-4CBF-AB74-79C14AAF5F02}"/>
              </a:ext>
            </a:extLst>
          </p:cNvPr>
          <p:cNvPicPr/>
          <p:nvPr/>
        </p:nvPicPr>
        <p:blipFill>
          <a:blip r:embed="rId2"/>
          <a:stretch>
            <a:fillRect/>
          </a:stretch>
        </p:blipFill>
        <p:spPr>
          <a:xfrm>
            <a:off x="2494626" y="1313896"/>
            <a:ext cx="7341832" cy="4802820"/>
          </a:xfrm>
          <a:prstGeom prst="rect">
            <a:avLst/>
          </a:prstGeom>
        </p:spPr>
      </p:pic>
    </p:spTree>
    <p:extLst>
      <p:ext uri="{BB962C8B-B14F-4D97-AF65-F5344CB8AC3E}">
        <p14:creationId xmlns:p14="http://schemas.microsoft.com/office/powerpoint/2010/main" val="27310570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029DACB-D5F0-4D79-8546-BFA9CE7F90DE}"/>
              </a:ext>
            </a:extLst>
          </p:cNvPr>
          <p:cNvPicPr/>
          <p:nvPr/>
        </p:nvPicPr>
        <p:blipFill>
          <a:blip r:embed="rId2"/>
          <a:stretch>
            <a:fillRect/>
          </a:stretch>
        </p:blipFill>
        <p:spPr>
          <a:xfrm>
            <a:off x="2459116" y="1402673"/>
            <a:ext cx="7048868" cy="4314546"/>
          </a:xfrm>
          <a:prstGeom prst="rect">
            <a:avLst/>
          </a:prstGeom>
        </p:spPr>
      </p:pic>
    </p:spTree>
    <p:extLst>
      <p:ext uri="{BB962C8B-B14F-4D97-AF65-F5344CB8AC3E}">
        <p14:creationId xmlns:p14="http://schemas.microsoft.com/office/powerpoint/2010/main" val="2406056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1B2E1-752E-4D47-941A-A8FAF3596092}"/>
              </a:ext>
            </a:extLst>
          </p:cNvPr>
          <p:cNvSpPr>
            <a:spLocks noGrp="1"/>
          </p:cNvSpPr>
          <p:nvPr>
            <p:ph type="title"/>
          </p:nvPr>
        </p:nvSpPr>
        <p:spPr/>
        <p:txBody>
          <a:bodyPr/>
          <a:lstStyle/>
          <a:p>
            <a:pPr algn="ctr"/>
            <a:r>
              <a:rPr lang="en-US" sz="4400" dirty="0">
                <a:latin typeface="Times New Roman" pitchFamily="18" charset="0"/>
                <a:cs typeface="Times New Roman" pitchFamily="18" charset="0"/>
              </a:rPr>
              <a:t>Conclusion</a:t>
            </a:r>
            <a:endParaRPr lang="en-IN" sz="4400" dirty="0"/>
          </a:p>
        </p:txBody>
      </p:sp>
      <p:sp>
        <p:nvSpPr>
          <p:cNvPr id="3" name="Content Placeholder 2">
            <a:extLst>
              <a:ext uri="{FF2B5EF4-FFF2-40B4-BE49-F238E27FC236}">
                <a16:creationId xmlns:a16="http://schemas.microsoft.com/office/drawing/2014/main" id="{75FA040E-3913-415D-A346-F0FC0146ADF1}"/>
              </a:ext>
            </a:extLst>
          </p:cNvPr>
          <p:cNvSpPr>
            <a:spLocks noGrp="1"/>
          </p:cNvSpPr>
          <p:nvPr>
            <p:ph idx="1"/>
          </p:nvPr>
        </p:nvSpPr>
        <p:spPr/>
        <p:txBody>
          <a:bodyPr/>
          <a:lstStyle/>
          <a:p>
            <a:pPr algn="just"/>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This system is a user friendly and GUI based website. It satisfies all the requirements of the proposed system to a great extent. </a:t>
            </a:r>
          </a:p>
          <a:p>
            <a:pPr algn="just"/>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This system is developed in a way that it is easy to use and easy to maintain. This system is mainly designed to reduce the cost, to increase the experience of the customer and to increase the operational efficiency. </a:t>
            </a:r>
          </a:p>
          <a:p>
            <a:pPr algn="just"/>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system is developed to help the customer to find the location of the package. It helps them to know the package departure status. This added feature makes the user to conveniently use the system.</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9912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C3CD3-1BDD-4B8F-9883-4E8CCFCD89C1}"/>
              </a:ext>
            </a:extLst>
          </p:cNvPr>
          <p:cNvSpPr>
            <a:spLocks noGrp="1"/>
          </p:cNvSpPr>
          <p:nvPr>
            <p:ph type="title"/>
          </p:nvPr>
        </p:nvSpPr>
        <p:spPr/>
        <p:txBody>
          <a:bodyPr/>
          <a:lstStyle/>
          <a:p>
            <a:pPr algn="ctr"/>
            <a:r>
              <a:rPr lang="en-IN" sz="4400"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55617097-91A7-4356-8A66-907A9928D0F4}"/>
              </a:ext>
            </a:extLst>
          </p:cNvPr>
          <p:cNvSpPr>
            <a:spLocks noGrp="1"/>
          </p:cNvSpPr>
          <p:nvPr>
            <p:ph idx="1"/>
          </p:nvPr>
        </p:nvSpPr>
        <p:spPr/>
        <p:txBody>
          <a:bodyPr/>
          <a:lstStyle/>
          <a:p>
            <a:pPr algn="just"/>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Courier Delivery System is a web based delivery service within a city, System which supports the high availability of courier services to the business and to the customer. </a:t>
            </a:r>
          </a:p>
          <a:p>
            <a:pPr algn="just"/>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system is being used for day to day activities such as booking a courier that is basically a pickup and drop service within city, process data of companies and many other things. </a:t>
            </a:r>
          </a:p>
          <a:p>
            <a:pPr algn="just"/>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is programmed using Java technologies. It can be customized to fit your business and can either be used as a complete system or as separate modules.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86529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DB69D-0832-4D9B-AB13-1C1183A0DA5A}"/>
              </a:ext>
            </a:extLst>
          </p:cNvPr>
          <p:cNvSpPr>
            <a:spLocks noGrp="1"/>
          </p:cNvSpPr>
          <p:nvPr>
            <p:ph type="title"/>
          </p:nvPr>
        </p:nvSpPr>
        <p:spPr/>
        <p:txBody>
          <a:bodyPr/>
          <a:lstStyle/>
          <a:p>
            <a:pPr algn="ctr"/>
            <a:r>
              <a:rPr lang="en-IN" sz="4400"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1875CB58-1DA5-4EB9-8C79-F6D22100DC52}"/>
              </a:ext>
            </a:extLst>
          </p:cNvPr>
          <p:cNvSpPr>
            <a:spLocks noGrp="1"/>
          </p:cNvSpPr>
          <p:nvPr>
            <p:ph idx="1"/>
          </p:nvPr>
        </p:nvSpPr>
        <p:spPr/>
        <p:txBody>
          <a:bodyPr>
            <a:normAutofit fontScale="92500" lnSpcReduction="20000"/>
          </a:bodyPr>
          <a:lstStyle/>
          <a:p>
            <a:pPr marL="457200" algn="just">
              <a:lnSpc>
                <a:spcPct val="150000"/>
              </a:lnSpc>
              <a:spcAft>
                <a:spcPts val="800"/>
              </a:spcAft>
            </a:pP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 Mr. </a:t>
            </a:r>
            <a:r>
              <a:rPr lang="en-IN" sz="2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Nishikant</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Kumar, Prof. Jayanti T,” A Simple web Application of Courier Management System”, IJERP.  </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 indent="0" algn="just">
              <a:lnSpc>
                <a:spcPct val="150000"/>
              </a:lnSpc>
              <a:spcAft>
                <a:spcPts val="800"/>
              </a:spcAft>
              <a:buNone/>
            </a:pPr>
            <a:r>
              <a:rPr lang="en-IN"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ONLINE REFERENCE </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spcAft>
                <a:spcPts val="135"/>
              </a:spcAft>
            </a:pP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 Learning spring boot, angular and MySQL to create responsive website. </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spcAft>
                <a:spcPts val="135"/>
              </a:spcAft>
            </a:pP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 </a:t>
            </a:r>
            <a:r>
              <a:rPr lang="en-IN" sz="2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Javatpoint</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website for core java concepts. </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spcAft>
                <a:spcPts val="800"/>
              </a:spcAft>
            </a:pP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 Tutorials point website for learning MySQL. </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71973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95F263-0300-4683-80C0-4822CA98DEF1}"/>
              </a:ext>
            </a:extLst>
          </p:cNvPr>
          <p:cNvSpPr>
            <a:spLocks noGrp="1"/>
          </p:cNvSpPr>
          <p:nvPr>
            <p:ph idx="1"/>
          </p:nvPr>
        </p:nvSpPr>
        <p:spPr/>
        <p:txBody>
          <a:bodyPr>
            <a:normAutofit/>
          </a:bodyPr>
          <a:lstStyle/>
          <a:p>
            <a:pPr algn="ctr"/>
            <a:endParaRPr lang="en-IN" sz="6600" dirty="0">
              <a:latin typeface="Times New Roman" panose="02020603050405020304" pitchFamily="18" charset="0"/>
              <a:cs typeface="Times New Roman" panose="02020603050405020304" pitchFamily="18" charset="0"/>
            </a:endParaRPr>
          </a:p>
          <a:p>
            <a:pPr marL="0" indent="0" algn="ctr">
              <a:buNone/>
            </a:pPr>
            <a:r>
              <a:rPr lang="en-IN" sz="66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774191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F2A18-01A9-4D94-A187-0856BD18B604}"/>
              </a:ext>
            </a:extLst>
          </p:cNvPr>
          <p:cNvSpPr>
            <a:spLocks noGrp="1"/>
          </p:cNvSpPr>
          <p:nvPr>
            <p:ph type="title"/>
          </p:nvPr>
        </p:nvSpPr>
        <p:spPr/>
        <p:txBody>
          <a:bodyPr/>
          <a:lstStyle/>
          <a:p>
            <a:pPr algn="ctr"/>
            <a:r>
              <a:rPr lang="en-IN" sz="4400" dirty="0">
                <a:latin typeface="Times New Roman" panose="02020603050405020304" pitchFamily="18" charset="0"/>
                <a:cs typeface="Times New Roman" panose="02020603050405020304" pitchFamily="18" charset="0"/>
              </a:rPr>
              <a:t>Scope</a:t>
            </a:r>
          </a:p>
        </p:txBody>
      </p:sp>
      <p:sp>
        <p:nvSpPr>
          <p:cNvPr id="3" name="Content Placeholder 2">
            <a:extLst>
              <a:ext uri="{FF2B5EF4-FFF2-40B4-BE49-F238E27FC236}">
                <a16:creationId xmlns:a16="http://schemas.microsoft.com/office/drawing/2014/main" id="{EAC8C004-4A8A-428B-9EDC-77707569228B}"/>
              </a:ext>
            </a:extLst>
          </p:cNvPr>
          <p:cNvSpPr>
            <a:spLocks noGrp="1"/>
          </p:cNvSpPr>
          <p:nvPr>
            <p:ph idx="1"/>
          </p:nvPr>
        </p:nvSpPr>
        <p:spPr/>
        <p:txBody>
          <a:bodyPr>
            <a:normAutofit fontScale="62500" lnSpcReduction="20000"/>
          </a:bodyPr>
          <a:lstStyle/>
          <a:p>
            <a:pPr marL="457200" algn="just">
              <a:lnSpc>
                <a:spcPct val="150000"/>
              </a:lnSpc>
              <a:spcAft>
                <a:spcPts val="800"/>
              </a:spcAft>
            </a:pPr>
            <a:r>
              <a:rPr lang="en-IN" sz="3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This project traverses a lot of areas ranging from business concept to computing field, and required to perform several researches to be able to achieve the project objectives. The area covers include: </a:t>
            </a:r>
            <a:endParaRPr lang="en-IN" sz="3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965"/>
              </a:spcAft>
            </a:pPr>
            <a:r>
              <a:rPr lang="en-IN" sz="3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use of the system for better services and fast processing.</a:t>
            </a:r>
            <a:endParaRPr lang="en-IN" sz="3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965"/>
              </a:spcAft>
            </a:pPr>
            <a:r>
              <a:rPr lang="en-IN" sz="3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Courier facility in India is very cheaper and maximum charges but 	we can send the  courier to destination in minimum charges within 	city. </a:t>
            </a:r>
            <a:endParaRPr lang="en-IN" sz="3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01226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3366B-1974-4A31-B5F6-F9DD904F36E0}"/>
              </a:ext>
            </a:extLst>
          </p:cNvPr>
          <p:cNvSpPr>
            <a:spLocks noGrp="1"/>
          </p:cNvSpPr>
          <p:nvPr>
            <p:ph type="title"/>
          </p:nvPr>
        </p:nvSpPr>
        <p:spPr/>
        <p:txBody>
          <a:bodyPr/>
          <a:lstStyle/>
          <a:p>
            <a:pPr algn="ctr"/>
            <a:r>
              <a:rPr lang="en-IN" sz="4400" dirty="0">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33019EF7-FAEE-4D64-AED3-F17A09C78A56}"/>
              </a:ext>
            </a:extLst>
          </p:cNvPr>
          <p:cNvSpPr>
            <a:spLocks noGrp="1"/>
          </p:cNvSpPr>
          <p:nvPr>
            <p:ph idx="1"/>
          </p:nvPr>
        </p:nvSpPr>
        <p:spPr/>
        <p:txBody>
          <a:bodyPr/>
          <a:lstStyle/>
          <a:p>
            <a:pPr indent="457200" algn="just">
              <a:lnSpc>
                <a:spcPct val="150000"/>
              </a:lnSpc>
              <a:spcAft>
                <a:spcPts val="800"/>
              </a:spcAft>
            </a:pPr>
            <a:r>
              <a:rPr lang="en-IN" sz="28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Specific goals are: - </a:t>
            </a:r>
            <a:endParaRPr lang="en-IN" sz="2800" dirty="0">
              <a:effectLst/>
              <a:latin typeface="Calibri" panose="020F0502020204030204" pitchFamily="34" charset="0"/>
              <a:ea typeface="Calibri" panose="020F0502020204030204" pitchFamily="34" charset="0"/>
              <a:cs typeface="Mangal" panose="02040503050203030202" pitchFamily="18" charset="0"/>
            </a:endParaRPr>
          </a:p>
          <a:p>
            <a:pPr lvl="2" indent="-342900" algn="just">
              <a:lnSpc>
                <a:spcPct val="150000"/>
              </a:lnSpc>
              <a:spcAft>
                <a:spcPts val="1475"/>
              </a:spcAft>
              <a:buFont typeface="Symbol" panose="05050102010706020507" pitchFamily="18" charset="2"/>
              <a:buChar char=""/>
            </a:pP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main objective of the Courier Delivery System is to manage the details of Package, Email Notification, Payment, Delivery and Customer. </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lvl="2" indent="-342900" algn="just">
              <a:lnSpc>
                <a:spcPct val="150000"/>
              </a:lnSpc>
              <a:spcAft>
                <a:spcPts val="800"/>
              </a:spcAft>
              <a:buFont typeface="Symbol" panose="05050102010706020507" pitchFamily="18" charset="2"/>
              <a:buChar char=""/>
            </a:pP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 build an application program to reduce the manual work for managing the package. </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45364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7E47F-CCFC-4213-9FCA-4B10E459FF5F}"/>
              </a:ext>
            </a:extLst>
          </p:cNvPr>
          <p:cNvSpPr>
            <a:spLocks noGrp="1"/>
          </p:cNvSpPr>
          <p:nvPr>
            <p:ph type="title"/>
          </p:nvPr>
        </p:nvSpPr>
        <p:spPr/>
        <p:txBody>
          <a:bodyPr/>
          <a:lstStyle/>
          <a:p>
            <a:pPr algn="ctr"/>
            <a:r>
              <a:rPr lang="en-IN" sz="4400" dirty="0">
                <a:latin typeface="Times New Roman" panose="02020603050405020304" pitchFamily="18" charset="0"/>
                <a:cs typeface="Times New Roman" panose="02020603050405020304" pitchFamily="18" charset="0"/>
              </a:rPr>
              <a:t>Description</a:t>
            </a:r>
          </a:p>
        </p:txBody>
      </p:sp>
      <p:sp>
        <p:nvSpPr>
          <p:cNvPr id="3" name="Content Placeholder 2">
            <a:extLst>
              <a:ext uri="{FF2B5EF4-FFF2-40B4-BE49-F238E27FC236}">
                <a16:creationId xmlns:a16="http://schemas.microsoft.com/office/drawing/2014/main" id="{413D5C90-00AD-48C4-9039-4E5DFB72B1F6}"/>
              </a:ext>
            </a:extLst>
          </p:cNvPr>
          <p:cNvSpPr>
            <a:spLocks noGrp="1"/>
          </p:cNvSpPr>
          <p:nvPr>
            <p:ph idx="1"/>
          </p:nvPr>
        </p:nvSpPr>
        <p:spPr/>
        <p:txBody>
          <a:bodyPr>
            <a:normAutofit fontScale="77500" lnSpcReduction="20000"/>
          </a:bodyPr>
          <a:lstStyle/>
          <a:p>
            <a:r>
              <a:rPr lang="en-IN" sz="2800" dirty="0">
                <a:latin typeface="Times New Roman" panose="02020603050405020304" pitchFamily="18" charset="0"/>
                <a:cs typeface="Times New Roman" panose="02020603050405020304" pitchFamily="18" charset="0"/>
              </a:rPr>
              <a:t>Admin:</a:t>
            </a:r>
          </a:p>
          <a:p>
            <a:pPr marL="342900" lvl="0" indent="-342900" algn="just">
              <a:lnSpc>
                <a:spcPct val="150000"/>
              </a:lnSpc>
              <a:buFont typeface="Symbol" panose="05050102010706020507" pitchFamily="18" charset="2"/>
              <a:buChar char=""/>
            </a:pPr>
            <a:r>
              <a:rPr lang="en-IN" sz="26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Admin can login to the system. </a:t>
            </a:r>
            <a:endParaRPr lang="en-IN" sz="26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50000"/>
              </a:lnSpc>
              <a:buFont typeface="Symbol" panose="05050102010706020507" pitchFamily="18" charset="2"/>
              <a:buChar char=""/>
            </a:pPr>
            <a:r>
              <a:rPr lang="en-IN" sz="26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View the list of all users. </a:t>
            </a:r>
            <a:endParaRPr lang="en-IN" sz="26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50000"/>
              </a:lnSpc>
              <a:buFont typeface="Symbol" panose="05050102010706020507" pitchFamily="18" charset="2"/>
              <a:buChar char=""/>
            </a:pPr>
            <a:r>
              <a:rPr lang="en-IN" sz="26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Add new delivery partner. </a:t>
            </a:r>
            <a:endParaRPr lang="en-IN" sz="26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50000"/>
              </a:lnSpc>
              <a:buFont typeface="Symbol" panose="05050102010706020507" pitchFamily="18" charset="2"/>
              <a:buChar char=""/>
            </a:pPr>
            <a:r>
              <a:rPr lang="en-IN" sz="26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Delete customer. </a:t>
            </a:r>
            <a:endParaRPr lang="en-IN" sz="26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50000"/>
              </a:lnSpc>
              <a:buFont typeface="Symbol" panose="05050102010706020507" pitchFamily="18" charset="2"/>
              <a:buChar char=""/>
            </a:pPr>
            <a:r>
              <a:rPr lang="en-IN" sz="26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Update delivery partner. </a:t>
            </a:r>
            <a:endParaRPr lang="en-IN" sz="26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50000"/>
              </a:lnSpc>
              <a:buFont typeface="Symbol" panose="05050102010706020507" pitchFamily="18" charset="2"/>
              <a:buChar char=""/>
            </a:pPr>
            <a:r>
              <a:rPr lang="en-IN" sz="26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View the list of all delivery partner. </a:t>
            </a:r>
            <a:endParaRPr lang="en-IN" sz="26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50000"/>
              </a:lnSpc>
              <a:spcAft>
                <a:spcPts val="800"/>
              </a:spcAft>
              <a:buFont typeface="Symbol" panose="05050102010706020507" pitchFamily="18" charset="2"/>
              <a:buChar char=""/>
            </a:pPr>
            <a:r>
              <a:rPr lang="en-IN" sz="26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View all reviews. </a:t>
            </a:r>
            <a:endParaRPr lang="en-IN" sz="26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a:p>
            <a:endParaRPr lang="en-IN" dirty="0"/>
          </a:p>
        </p:txBody>
      </p:sp>
    </p:spTree>
    <p:extLst>
      <p:ext uri="{BB962C8B-B14F-4D97-AF65-F5344CB8AC3E}">
        <p14:creationId xmlns:p14="http://schemas.microsoft.com/office/powerpoint/2010/main" val="1962902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AB0A0B-C7E7-4ABA-98EA-B5B5D61F30FC}"/>
              </a:ext>
            </a:extLst>
          </p:cNvPr>
          <p:cNvSpPr txBox="1"/>
          <p:nvPr/>
        </p:nvSpPr>
        <p:spPr>
          <a:xfrm>
            <a:off x="772357" y="701336"/>
            <a:ext cx="10955045" cy="3911327"/>
          </a:xfrm>
          <a:prstGeom prst="rect">
            <a:avLst/>
          </a:prstGeom>
          <a:noFill/>
        </p:spPr>
        <p:txBody>
          <a:bodyPr wrap="square" rtlCol="0">
            <a:spAutoFit/>
          </a:bodyPr>
          <a:lstStyle/>
          <a:p>
            <a:pPr marL="457200" algn="just">
              <a:lnSpc>
                <a:spcPct val="150000"/>
              </a:lnSpc>
              <a:spcAft>
                <a:spcPts val="800"/>
              </a:spcAft>
            </a:pPr>
            <a:r>
              <a:rPr lang="en-IN" sz="2200" u="sng" dirty="0">
                <a:effectLst/>
                <a:latin typeface="Times New Roman" panose="02020603050405020304" pitchFamily="18" charset="0"/>
                <a:ea typeface="Calibri" panose="020F0502020204030204" pitchFamily="34" charset="0"/>
                <a:cs typeface="Times New Roman" panose="02020603050405020304" pitchFamily="18" charset="0"/>
              </a:rPr>
              <a:t>Delivery Partner: </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905"/>
              </a:spcAft>
              <a:buFont typeface="Symbol" panose="05050102010706020507" pitchFamily="18" charset="2"/>
              <a:buChar char=""/>
            </a:pP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Delivery Partner can login to the system.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905"/>
              </a:spcAft>
              <a:buFont typeface="Symbol" panose="05050102010706020507" pitchFamily="18" charset="2"/>
              <a:buChar char=""/>
            </a:pP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View his/her details.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905"/>
              </a:spcAft>
              <a:buFont typeface="Symbol" panose="05050102010706020507" pitchFamily="18" charset="2"/>
              <a:buChar char=""/>
            </a:pP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Update delivery status.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905"/>
              </a:spcAft>
              <a:buFont typeface="Symbol" panose="05050102010706020507" pitchFamily="18" charset="2"/>
              <a:buChar char=""/>
            </a:pP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Update their personal credentials.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905"/>
              </a:spcAft>
              <a:buFont typeface="Symbol" panose="05050102010706020507" pitchFamily="18" charset="2"/>
              <a:buChar char=""/>
            </a:pP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Delete his/her account.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16760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AB0A0B-C7E7-4ABA-98EA-B5B5D61F30FC}"/>
              </a:ext>
            </a:extLst>
          </p:cNvPr>
          <p:cNvSpPr txBox="1"/>
          <p:nvPr/>
        </p:nvSpPr>
        <p:spPr>
          <a:xfrm>
            <a:off x="772357" y="701336"/>
            <a:ext cx="10955045" cy="3865161"/>
          </a:xfrm>
          <a:prstGeom prst="rect">
            <a:avLst/>
          </a:prstGeom>
          <a:noFill/>
        </p:spPr>
        <p:txBody>
          <a:bodyPr wrap="square" rtlCol="0">
            <a:spAutoFit/>
          </a:bodyPr>
          <a:lstStyle/>
          <a:p>
            <a:pPr marL="457200" algn="just">
              <a:lnSpc>
                <a:spcPct val="150000"/>
              </a:lnSpc>
              <a:spcAft>
                <a:spcPts val="800"/>
              </a:spcAft>
            </a:pPr>
            <a:r>
              <a:rPr lang="en-IN" sz="2200" u="sng" dirty="0">
                <a:latin typeface="Times New Roman" panose="02020603050405020304" pitchFamily="18" charset="0"/>
                <a:ea typeface="Calibri" panose="020F0502020204030204" pitchFamily="34" charset="0"/>
                <a:cs typeface="Times New Roman" panose="02020603050405020304" pitchFamily="18" charset="0"/>
              </a:rPr>
              <a:t>Customer</a:t>
            </a:r>
            <a:r>
              <a:rPr lang="en-IN" sz="2200" u="sng"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905"/>
              </a:spcAft>
              <a:buFont typeface="Symbol" panose="05050102010706020507" pitchFamily="18" charset="2"/>
              <a:buChar char=""/>
            </a:pP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Customer can login to the system.</a:t>
            </a:r>
          </a:p>
          <a:p>
            <a:pPr marL="342900" lvl="0" indent="-342900" algn="just">
              <a:lnSpc>
                <a:spcPct val="150000"/>
              </a:lnSpc>
              <a:spcAft>
                <a:spcPts val="905"/>
              </a:spcAft>
              <a:buFont typeface="Symbol" panose="05050102010706020507" pitchFamily="18" charset="2"/>
              <a:buChar char=""/>
            </a:pPr>
            <a:r>
              <a:rPr lang="en-IN"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Customer can place order.</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905"/>
              </a:spcAft>
              <a:buFont typeface="Symbol" panose="05050102010706020507" pitchFamily="18" charset="2"/>
              <a:buChar char=""/>
            </a:pP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View his/her details.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905"/>
              </a:spcAft>
              <a:buFont typeface="Symbol" panose="05050102010706020507" pitchFamily="18" charset="2"/>
              <a:buChar char=""/>
            </a:pP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Update their personal credentials.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905"/>
              </a:spcAft>
              <a:buFont typeface="Symbol" panose="05050102010706020507" pitchFamily="18" charset="2"/>
              <a:buChar char=""/>
            </a:pP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Delete his/her account.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84092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9B76E-F541-4F4C-9D6A-E392F1329E55}"/>
              </a:ext>
            </a:extLst>
          </p:cNvPr>
          <p:cNvSpPr>
            <a:spLocks noGrp="1"/>
          </p:cNvSpPr>
          <p:nvPr>
            <p:ph type="title"/>
          </p:nvPr>
        </p:nvSpPr>
        <p:spPr/>
        <p:txBody>
          <a:bodyPr/>
          <a:lstStyle/>
          <a:p>
            <a:r>
              <a:rPr lang="en-IN" dirty="0" err="1"/>
              <a:t>ScreenShots</a:t>
            </a:r>
            <a:endParaRPr lang="en-IN" dirty="0"/>
          </a:p>
        </p:txBody>
      </p:sp>
      <p:pic>
        <p:nvPicPr>
          <p:cNvPr id="4" name="Content Placeholder 3">
            <a:extLst>
              <a:ext uri="{FF2B5EF4-FFF2-40B4-BE49-F238E27FC236}">
                <a16:creationId xmlns:a16="http://schemas.microsoft.com/office/drawing/2014/main" id="{8398C4F5-E906-4E22-916B-B522CDB4691B}"/>
              </a:ext>
            </a:extLst>
          </p:cNvPr>
          <p:cNvPicPr>
            <a:picLocks noGrp="1"/>
          </p:cNvPicPr>
          <p:nvPr>
            <p:ph idx="1"/>
          </p:nvPr>
        </p:nvPicPr>
        <p:blipFill>
          <a:blip r:embed="rId2"/>
          <a:stretch>
            <a:fillRect/>
          </a:stretch>
        </p:blipFill>
        <p:spPr>
          <a:xfrm>
            <a:off x="1305487" y="2052638"/>
            <a:ext cx="8542802" cy="4195762"/>
          </a:xfrm>
          <a:prstGeom prst="rect">
            <a:avLst/>
          </a:prstGeom>
        </p:spPr>
      </p:pic>
    </p:spTree>
    <p:extLst>
      <p:ext uri="{BB962C8B-B14F-4D97-AF65-F5344CB8AC3E}">
        <p14:creationId xmlns:p14="http://schemas.microsoft.com/office/powerpoint/2010/main" val="2101487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D2BBC4D-1B57-47DE-B7B0-76BB1EF379EF}"/>
              </a:ext>
            </a:extLst>
          </p:cNvPr>
          <p:cNvPicPr/>
          <p:nvPr/>
        </p:nvPicPr>
        <p:blipFill>
          <a:blip r:embed="rId2"/>
          <a:stretch>
            <a:fillRect/>
          </a:stretch>
        </p:blipFill>
        <p:spPr>
          <a:xfrm>
            <a:off x="2777484" y="1441079"/>
            <a:ext cx="6313250" cy="3699091"/>
          </a:xfrm>
          <a:prstGeom prst="rect">
            <a:avLst/>
          </a:prstGeom>
        </p:spPr>
      </p:pic>
    </p:spTree>
    <p:extLst>
      <p:ext uri="{BB962C8B-B14F-4D97-AF65-F5344CB8AC3E}">
        <p14:creationId xmlns:p14="http://schemas.microsoft.com/office/powerpoint/2010/main" val="5005328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73</TotalTime>
  <Words>520</Words>
  <Application>Microsoft Office PowerPoint</Application>
  <PresentationFormat>Widescreen</PresentationFormat>
  <Paragraphs>50</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Century Gothic</vt:lpstr>
      <vt:lpstr>Symbol</vt:lpstr>
      <vt:lpstr>Times New Roman</vt:lpstr>
      <vt:lpstr>Wingdings 3</vt:lpstr>
      <vt:lpstr>Ion</vt:lpstr>
      <vt:lpstr>Courier Delivery System</vt:lpstr>
      <vt:lpstr>Introduction</vt:lpstr>
      <vt:lpstr>Scope</vt:lpstr>
      <vt:lpstr>Objectives</vt:lpstr>
      <vt:lpstr>Description</vt:lpstr>
      <vt:lpstr>PowerPoint Presentation</vt:lpstr>
      <vt:lpstr>PowerPoint Presentation</vt:lpstr>
      <vt:lpstr>ScreenShots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Ankush</dc:creator>
  <cp:lastModifiedBy>Ankush</cp:lastModifiedBy>
  <cp:revision>7</cp:revision>
  <dcterms:created xsi:type="dcterms:W3CDTF">2021-02-01T16:37:20Z</dcterms:created>
  <dcterms:modified xsi:type="dcterms:W3CDTF">2021-02-02T03:23:44Z</dcterms:modified>
</cp:coreProperties>
</file>