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Franklin Gothic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b1d77e9b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1b1d77e9b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5109872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e5109872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e5109872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254" y="148172"/>
            <a:ext cx="64617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5823750" y="1575625"/>
            <a:ext cx="62766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Student Innovation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SM972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Competitive Web Development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/>
              <a:t> Goal Diggers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Sanket Kittad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Pune Institute of Computer Technology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Smart Education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252207"/>
            <a:ext cx="3431178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964050" y="879075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12275" y="2121600"/>
            <a:ext cx="4805400" cy="287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We aim at creating a website (platform) for users to showcase, test and improve their talents in the field of Web Development.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They will be given a task to clone a sample picture and would be assessed accordingly.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Assessment will be based on a few constraints like time limit, use of markup languages, etc.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5999200" y="4412850"/>
            <a:ext cx="6080700" cy="199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-US" sz="1500"/>
              <a:t>We would be using opencv and python image processing algorithms to compare the submission page and the expected page.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It would be deployed on a Flask Backend.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-US" sz="1500"/>
              <a:t>The frontend would be made in basic HTML/CSS/JS/Bootstrap.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200" y="108725"/>
            <a:ext cx="6215126" cy="40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952500" y="2656900"/>
            <a:ext cx="4838700" cy="348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Online platform for coding practices in website development domain.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After </a:t>
            </a:r>
            <a:r>
              <a:rPr lang="en-US"/>
              <a:t>signing</a:t>
            </a:r>
            <a:r>
              <a:rPr lang="en-US"/>
              <a:t> in account: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User can practice some web dev problem statement as per his ability from simple to hard level.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 User can participate in contest. He can try that problem </a:t>
            </a:r>
            <a:r>
              <a:rPr lang="en-US"/>
              <a:t>statement</a:t>
            </a:r>
            <a:r>
              <a:rPr lang="en-US"/>
              <a:t> and upload his responses. After submitting the responses he will get his result for that particular problem.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In future User can check history of his performance.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User can compare his code with the others or with the final code as already given on platform.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096000" y="2128038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48400" y="2864800"/>
            <a:ext cx="4838700" cy="234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the number of website visitors (traffic) increase, additional servers can be added to balance the load.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the ML/Python code for calculating the image similarity.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cannot validate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syntax of the code.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need to detect and analyse cases for where external platforms are used to avoid plagiarisms.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Sanket Kittad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  	Stream (ECE, CSE etc): IT                	Year (I,II,III,IV): 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Yash Ashok Gurav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</a:t>
            </a:r>
            <a:r>
              <a:rPr lang="en-US" sz="1200"/>
              <a:t>/Mtech/PhD etc</a:t>
            </a:r>
            <a:r>
              <a:rPr lang="en-US" sz="1200"/>
              <a:t>):	Btech		Stream (</a:t>
            </a:r>
            <a:r>
              <a:rPr lang="en-US" sz="1200"/>
              <a:t>ECE, </a:t>
            </a:r>
            <a:r>
              <a:rPr lang="en-US" sz="1200"/>
              <a:t>CSE etc): CSE		Year (</a:t>
            </a:r>
            <a:r>
              <a:rPr lang="en-US" sz="1200"/>
              <a:t>I,</a:t>
            </a:r>
            <a:r>
              <a:rPr lang="en-US" sz="1200"/>
              <a:t>II</a:t>
            </a:r>
            <a:r>
              <a:rPr lang="en-US" sz="1200"/>
              <a:t>,III,IV</a:t>
            </a:r>
            <a:r>
              <a:rPr lang="en-US" sz="1200"/>
              <a:t>):  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Shreeya Khade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CSE		Year (I,II,III,IV): 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Kalpesh Baviskar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 CSE		Year (I,II,III,IV): 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Yamini Tapde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ENTC		Year (I,II,III,IV): 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Sushmita Hubli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 ENTC		Year (I,II,III,IV): 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556950" y="1572956"/>
            <a:ext cx="4941600" cy="239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/>
              <a:t>THANK YOU</a:t>
            </a:r>
            <a:endParaRPr sz="6100"/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