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19E051-16D1-497D-BE23-E84A7F7715B0}" v="1" dt="2025-04-05T16:36:10.9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768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nket Kumar" userId="4eb6514d7a934ef9" providerId="LiveId" clId="{A819E051-16D1-497D-BE23-E84A7F7715B0}"/>
    <pc:docChg chg="undo custSel modSld">
      <pc:chgData name="Sanket Kumar" userId="4eb6514d7a934ef9" providerId="LiveId" clId="{A819E051-16D1-497D-BE23-E84A7F7715B0}" dt="2025-04-05T16:47:27.708" v="259" actId="20577"/>
      <pc:docMkLst>
        <pc:docMk/>
      </pc:docMkLst>
      <pc:sldChg chg="modSp mod">
        <pc:chgData name="Sanket Kumar" userId="4eb6514d7a934ef9" providerId="LiveId" clId="{A819E051-16D1-497D-BE23-E84A7F7715B0}" dt="2025-04-05T16:36:51.910" v="37" actId="20577"/>
        <pc:sldMkLst>
          <pc:docMk/>
          <pc:sldMk cId="0" sldId="256"/>
        </pc:sldMkLst>
        <pc:spChg chg="mod">
          <ac:chgData name="Sanket Kumar" userId="4eb6514d7a934ef9" providerId="LiveId" clId="{A819E051-16D1-497D-BE23-E84A7F7715B0}" dt="2025-04-05T16:36:22.382" v="4" actId="14100"/>
          <ac:spMkLst>
            <pc:docMk/>
            <pc:sldMk cId="0" sldId="256"/>
            <ac:spMk id="2" creationId="{00000000-0000-0000-0000-000000000000}"/>
          </ac:spMkLst>
        </pc:spChg>
        <pc:spChg chg="mod">
          <ac:chgData name="Sanket Kumar" userId="4eb6514d7a934ef9" providerId="LiveId" clId="{A819E051-16D1-497D-BE23-E84A7F7715B0}" dt="2025-04-05T16:36:51.910" v="3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 mod">
        <pc:chgData name="Sanket Kumar" userId="4eb6514d7a934ef9" providerId="LiveId" clId="{A819E051-16D1-497D-BE23-E84A7F7715B0}" dt="2025-04-05T16:40:07.886" v="52" actId="5793"/>
        <pc:sldMkLst>
          <pc:docMk/>
          <pc:sldMk cId="0" sldId="257"/>
        </pc:sldMkLst>
        <pc:spChg chg="mod">
          <ac:chgData name="Sanket Kumar" userId="4eb6514d7a934ef9" providerId="LiveId" clId="{A819E051-16D1-497D-BE23-E84A7F7715B0}" dt="2025-04-05T16:36:10.920" v="0"/>
          <ac:spMkLst>
            <pc:docMk/>
            <pc:sldMk cId="0" sldId="257"/>
            <ac:spMk id="2" creationId="{00000000-0000-0000-0000-000000000000}"/>
          </ac:spMkLst>
        </pc:spChg>
        <pc:spChg chg="mod">
          <ac:chgData name="Sanket Kumar" userId="4eb6514d7a934ef9" providerId="LiveId" clId="{A819E051-16D1-497D-BE23-E84A7F7715B0}" dt="2025-04-05T16:40:07.886" v="52" actId="5793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Sanket Kumar" userId="4eb6514d7a934ef9" providerId="LiveId" clId="{A819E051-16D1-497D-BE23-E84A7F7715B0}" dt="2025-04-05T16:42:28.146" v="203" actId="20577"/>
        <pc:sldMkLst>
          <pc:docMk/>
          <pc:sldMk cId="0" sldId="258"/>
        </pc:sldMkLst>
        <pc:spChg chg="mod">
          <ac:chgData name="Sanket Kumar" userId="4eb6514d7a934ef9" providerId="LiveId" clId="{A819E051-16D1-497D-BE23-E84A7F7715B0}" dt="2025-04-05T16:36:10.920" v="0"/>
          <ac:spMkLst>
            <pc:docMk/>
            <pc:sldMk cId="0" sldId="258"/>
            <ac:spMk id="2" creationId="{00000000-0000-0000-0000-000000000000}"/>
          </ac:spMkLst>
        </pc:spChg>
        <pc:spChg chg="mod">
          <ac:chgData name="Sanket Kumar" userId="4eb6514d7a934ef9" providerId="LiveId" clId="{A819E051-16D1-497D-BE23-E84A7F7715B0}" dt="2025-04-05T16:42:28.146" v="203" actId="20577"/>
          <ac:spMkLst>
            <pc:docMk/>
            <pc:sldMk cId="0" sldId="258"/>
            <ac:spMk id="3" creationId="{00000000-0000-0000-0000-000000000000}"/>
          </ac:spMkLst>
        </pc:spChg>
      </pc:sldChg>
      <pc:sldChg chg="modSp mod">
        <pc:chgData name="Sanket Kumar" userId="4eb6514d7a934ef9" providerId="LiveId" clId="{A819E051-16D1-497D-BE23-E84A7F7715B0}" dt="2025-04-05T16:43:41.062" v="219" actId="20577"/>
        <pc:sldMkLst>
          <pc:docMk/>
          <pc:sldMk cId="0" sldId="259"/>
        </pc:sldMkLst>
        <pc:spChg chg="mod">
          <ac:chgData name="Sanket Kumar" userId="4eb6514d7a934ef9" providerId="LiveId" clId="{A819E051-16D1-497D-BE23-E84A7F7715B0}" dt="2025-04-05T16:36:10.920" v="0"/>
          <ac:spMkLst>
            <pc:docMk/>
            <pc:sldMk cId="0" sldId="259"/>
            <ac:spMk id="2" creationId="{00000000-0000-0000-0000-000000000000}"/>
          </ac:spMkLst>
        </pc:spChg>
        <pc:spChg chg="mod">
          <ac:chgData name="Sanket Kumar" userId="4eb6514d7a934ef9" providerId="LiveId" clId="{A819E051-16D1-497D-BE23-E84A7F7715B0}" dt="2025-04-05T16:43:41.062" v="219" actId="20577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Sanket Kumar" userId="4eb6514d7a934ef9" providerId="LiveId" clId="{A819E051-16D1-497D-BE23-E84A7F7715B0}" dt="2025-04-05T16:45:17.665" v="230" actId="20577"/>
        <pc:sldMkLst>
          <pc:docMk/>
          <pc:sldMk cId="0" sldId="260"/>
        </pc:sldMkLst>
        <pc:spChg chg="mod">
          <ac:chgData name="Sanket Kumar" userId="4eb6514d7a934ef9" providerId="LiveId" clId="{A819E051-16D1-497D-BE23-E84A7F7715B0}" dt="2025-04-05T16:36:10.920" v="0"/>
          <ac:spMkLst>
            <pc:docMk/>
            <pc:sldMk cId="0" sldId="260"/>
            <ac:spMk id="2" creationId="{00000000-0000-0000-0000-000000000000}"/>
          </ac:spMkLst>
        </pc:spChg>
        <pc:spChg chg="mod">
          <ac:chgData name="Sanket Kumar" userId="4eb6514d7a934ef9" providerId="LiveId" clId="{A819E051-16D1-497D-BE23-E84A7F7715B0}" dt="2025-04-05T16:45:17.665" v="230" actId="20577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Sanket Kumar" userId="4eb6514d7a934ef9" providerId="LiveId" clId="{A819E051-16D1-497D-BE23-E84A7F7715B0}" dt="2025-04-05T16:46:05.212" v="241" actId="20577"/>
        <pc:sldMkLst>
          <pc:docMk/>
          <pc:sldMk cId="0" sldId="261"/>
        </pc:sldMkLst>
        <pc:spChg chg="mod">
          <ac:chgData name="Sanket Kumar" userId="4eb6514d7a934ef9" providerId="LiveId" clId="{A819E051-16D1-497D-BE23-E84A7F7715B0}" dt="2025-04-05T16:36:10.920" v="0"/>
          <ac:spMkLst>
            <pc:docMk/>
            <pc:sldMk cId="0" sldId="261"/>
            <ac:spMk id="2" creationId="{00000000-0000-0000-0000-000000000000}"/>
          </ac:spMkLst>
        </pc:spChg>
        <pc:spChg chg="mod">
          <ac:chgData name="Sanket Kumar" userId="4eb6514d7a934ef9" providerId="LiveId" clId="{A819E051-16D1-497D-BE23-E84A7F7715B0}" dt="2025-04-05T16:46:05.212" v="241" actId="20577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Sanket Kumar" userId="4eb6514d7a934ef9" providerId="LiveId" clId="{A819E051-16D1-497D-BE23-E84A7F7715B0}" dt="2025-04-05T16:47:13.923" v="252" actId="20577"/>
        <pc:sldMkLst>
          <pc:docMk/>
          <pc:sldMk cId="0" sldId="262"/>
        </pc:sldMkLst>
        <pc:spChg chg="mod">
          <ac:chgData name="Sanket Kumar" userId="4eb6514d7a934ef9" providerId="LiveId" clId="{A819E051-16D1-497D-BE23-E84A7F7715B0}" dt="2025-04-05T16:36:10.920" v="0"/>
          <ac:spMkLst>
            <pc:docMk/>
            <pc:sldMk cId="0" sldId="262"/>
            <ac:spMk id="2" creationId="{00000000-0000-0000-0000-000000000000}"/>
          </ac:spMkLst>
        </pc:spChg>
        <pc:spChg chg="mod">
          <ac:chgData name="Sanket Kumar" userId="4eb6514d7a934ef9" providerId="LiveId" clId="{A819E051-16D1-497D-BE23-E84A7F7715B0}" dt="2025-04-05T16:47:13.923" v="252" actId="20577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Sanket Kumar" userId="4eb6514d7a934ef9" providerId="LiveId" clId="{A819E051-16D1-497D-BE23-E84A7F7715B0}" dt="2025-04-05T16:47:27.708" v="259" actId="20577"/>
        <pc:sldMkLst>
          <pc:docMk/>
          <pc:sldMk cId="0" sldId="263"/>
        </pc:sldMkLst>
        <pc:spChg chg="mod">
          <ac:chgData name="Sanket Kumar" userId="4eb6514d7a934ef9" providerId="LiveId" clId="{A819E051-16D1-497D-BE23-E84A7F7715B0}" dt="2025-04-05T16:36:10.920" v="0"/>
          <ac:spMkLst>
            <pc:docMk/>
            <pc:sldMk cId="0" sldId="263"/>
            <ac:spMk id="2" creationId="{00000000-0000-0000-0000-000000000000}"/>
          </ac:spMkLst>
        </pc:spChg>
        <pc:spChg chg="mod">
          <ac:chgData name="Sanket Kumar" userId="4eb6514d7a934ef9" providerId="LiveId" clId="{A819E051-16D1-497D-BE23-E84A7F7715B0}" dt="2025-04-05T16:47:27.708" v="259" actId="20577"/>
          <ac:spMkLst>
            <pc:docMk/>
            <pc:sldMk cId="0" sldId="263"/>
            <ac:spMk id="3" creationId="{00000000-0000-0000-0000-000000000000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65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2555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67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9870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26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5064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38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576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774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890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911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713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7496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7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3453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42328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63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9165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078" y="1219200"/>
            <a:ext cx="7205844" cy="1799303"/>
          </a:xfrm>
        </p:spPr>
        <p:txBody>
          <a:bodyPr/>
          <a:lstStyle/>
          <a:p>
            <a:r>
              <a:rPr dirty="0"/>
              <a:t>Website Testing Report: Casio Clone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8594" y="4021394"/>
            <a:ext cx="7506328" cy="1386348"/>
          </a:xfrm>
        </p:spPr>
        <p:txBody>
          <a:bodyPr>
            <a:normAutofit/>
          </a:bodyPr>
          <a:lstStyle/>
          <a:p>
            <a:r>
              <a:rPr dirty="0"/>
              <a:t>Testing the functionality, usability, and performance</a:t>
            </a:r>
          </a:p>
          <a:p>
            <a:r>
              <a:rPr dirty="0"/>
              <a:t>Prepared by: </a:t>
            </a:r>
            <a:r>
              <a:rPr lang="en-US" dirty="0"/>
              <a:t>Sanket </a:t>
            </a:r>
            <a:r>
              <a:rPr lang="en-US" dirty="0" err="1"/>
              <a:t>kumar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Test the Casio Clone website to ensure:</a:t>
            </a:r>
          </a:p>
          <a:p>
            <a:r>
              <a:rPr lang="en-US" dirty="0"/>
              <a:t>To perform thorough Functional and Usability Testing on the Application Under Test (AUT).</a:t>
            </a:r>
          </a:p>
          <a:p>
            <a:r>
              <a:rPr lang="en-US" dirty="0"/>
              <a:t>To evaluate performance and address any issues that may arise.</a:t>
            </a:r>
          </a:p>
          <a:p>
            <a:r>
              <a:rPr lang="en-US" dirty="0"/>
              <a:t>To verify compatibility across various browsers.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Mind Map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Objective</a:t>
            </a:r>
            <a:endParaRPr dirty="0"/>
          </a:p>
          <a:p>
            <a:r>
              <a:rPr lang="en-US" dirty="0"/>
              <a:t>Scope</a:t>
            </a:r>
            <a:endParaRPr dirty="0"/>
          </a:p>
          <a:p>
            <a:r>
              <a:rPr lang="en-US" dirty="0"/>
              <a:t>Testing Approach</a:t>
            </a:r>
          </a:p>
          <a:p>
            <a:r>
              <a:rPr lang="en-US" dirty="0"/>
              <a:t>Rules and Responsibilities</a:t>
            </a:r>
          </a:p>
          <a:p>
            <a:r>
              <a:rPr lang="en-US" dirty="0"/>
              <a:t>Entry and Exit Criteria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Risk and Mitigation</a:t>
            </a:r>
          </a:p>
          <a:p>
            <a:r>
              <a:rPr lang="en-US" dirty="0"/>
              <a:t>Schedule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Scenarios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Validate Register account Functionality </a:t>
            </a:r>
          </a:p>
          <a:p>
            <a:r>
              <a:rPr lang="en-IN" dirty="0"/>
              <a:t>Validate Login Functionality </a:t>
            </a:r>
          </a:p>
          <a:p>
            <a:r>
              <a:rPr lang="en-IN" dirty="0"/>
              <a:t>Validate  Search Functionality</a:t>
            </a:r>
          </a:p>
          <a:p>
            <a:r>
              <a:rPr lang="en-IN" dirty="0"/>
              <a:t>Validate Add to cart Functionality</a:t>
            </a:r>
          </a:p>
          <a:p>
            <a:r>
              <a:rPr lang="en-IN" dirty="0"/>
              <a:t>Validate </a:t>
            </a:r>
            <a:r>
              <a:rPr lang="en-IN" dirty="0" err="1"/>
              <a:t>wishlist</a:t>
            </a:r>
            <a:r>
              <a:rPr lang="en-IN" dirty="0"/>
              <a:t> Functionality </a:t>
            </a:r>
          </a:p>
          <a:p>
            <a:r>
              <a:rPr lang="en-IN" dirty="0"/>
              <a:t>Validate Profile Functionality </a:t>
            </a:r>
          </a:p>
          <a:p>
            <a:r>
              <a:rPr lang="en-IN" dirty="0"/>
              <a:t>Validate the usability of the web application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Test Cases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TC</a:t>
            </a:r>
            <a:r>
              <a:rPr lang="en-US" dirty="0"/>
              <a:t>_0</a:t>
            </a:r>
            <a:r>
              <a:rPr dirty="0"/>
              <a:t>01: </a:t>
            </a:r>
            <a:r>
              <a:rPr lang="en-US" dirty="0"/>
              <a:t>Verify whether user able to enter details into all input box fields.</a:t>
            </a:r>
            <a:endParaRPr dirty="0"/>
          </a:p>
          <a:p>
            <a:r>
              <a:rPr dirty="0"/>
              <a:t>TC</a:t>
            </a:r>
            <a:r>
              <a:rPr lang="en-US" dirty="0"/>
              <a:t>_0</a:t>
            </a:r>
            <a:r>
              <a:rPr dirty="0"/>
              <a:t>02: </a:t>
            </a:r>
            <a:r>
              <a:rPr lang="en-US" dirty="0"/>
              <a:t>Verify whether user able to register by entering all the details and clicking on register button.</a:t>
            </a:r>
          </a:p>
          <a:p>
            <a:r>
              <a:rPr dirty="0"/>
              <a:t>TC</a:t>
            </a:r>
            <a:r>
              <a:rPr lang="en-US" dirty="0"/>
              <a:t>_0</a:t>
            </a:r>
            <a:r>
              <a:rPr dirty="0"/>
              <a:t>03: </a:t>
            </a:r>
            <a:r>
              <a:rPr lang="en-US" dirty="0"/>
              <a:t>Verify whether user able to register his account without entering the Name field.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Execution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Total Test Cases: </a:t>
            </a:r>
            <a:r>
              <a:rPr lang="en-US" dirty="0"/>
              <a:t>22</a:t>
            </a:r>
            <a:endParaRPr dirty="0"/>
          </a:p>
          <a:p>
            <a:r>
              <a:rPr dirty="0"/>
              <a:t>Passed: </a:t>
            </a:r>
            <a:r>
              <a:rPr lang="en-US" dirty="0"/>
              <a:t>9</a:t>
            </a:r>
          </a:p>
          <a:p>
            <a:r>
              <a:rPr dirty="0"/>
              <a:t>Failed: </a:t>
            </a:r>
            <a:r>
              <a:rPr lang="en-US" dirty="0"/>
              <a:t>13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Defect Report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B</a:t>
            </a:r>
            <a:r>
              <a:rPr lang="en-US" dirty="0"/>
              <a:t>0</a:t>
            </a:r>
            <a:r>
              <a:rPr dirty="0"/>
              <a:t>01: </a:t>
            </a:r>
            <a:r>
              <a:rPr lang="en-US" dirty="0"/>
              <a:t>Verify whether user able to login to his account after registration with email id and password</a:t>
            </a:r>
            <a:endParaRPr dirty="0"/>
          </a:p>
          <a:p>
            <a:r>
              <a:rPr dirty="0"/>
              <a:t>B</a:t>
            </a:r>
            <a:r>
              <a:rPr lang="en-US" dirty="0"/>
              <a:t>0</a:t>
            </a:r>
            <a:r>
              <a:rPr dirty="0"/>
              <a:t>02: </a:t>
            </a:r>
            <a:r>
              <a:rPr lang="en-US" dirty="0"/>
              <a:t>Verify whether user able to login to his account through </a:t>
            </a:r>
            <a:r>
              <a:rPr lang="en-US" dirty="0" err="1"/>
              <a:t>facebook</a:t>
            </a:r>
            <a:r>
              <a:rPr lang="en-US" dirty="0"/>
              <a:t> 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Website is functional for basic operations</a:t>
            </a:r>
          </a:p>
          <a:p>
            <a:r>
              <a:rPr dirty="0"/>
              <a:t>Some issues with edge cases</a:t>
            </a:r>
          </a:p>
          <a:p>
            <a:r>
              <a:rPr dirty="0"/>
              <a:t>Recommendations for improvements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12</TotalTime>
  <Words>238</Words>
  <Application>Microsoft Office PowerPoint</Application>
  <PresentationFormat>On-screen Show (4:3)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Ion Boardroom</vt:lpstr>
      <vt:lpstr>Website Testing Report: Casio Clone</vt:lpstr>
      <vt:lpstr>Objective</vt:lpstr>
      <vt:lpstr>Mind Map Overview</vt:lpstr>
      <vt:lpstr>Test Scenarios</vt:lpstr>
      <vt:lpstr>Sample Test Cases</vt:lpstr>
      <vt:lpstr>Test Execution Summary</vt:lpstr>
      <vt:lpstr>Defect Report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Sanket Kumar</cp:lastModifiedBy>
  <cp:revision>1</cp:revision>
  <dcterms:created xsi:type="dcterms:W3CDTF">2013-01-27T09:14:16Z</dcterms:created>
  <dcterms:modified xsi:type="dcterms:W3CDTF">2025-04-05T16:47:34Z</dcterms:modified>
  <cp:category/>
</cp:coreProperties>
</file>