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1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1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FECEB1-3E2A-4597-99A0-9020231EB0F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4464B-3C66-49F2-AB9A-A1C87366C5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7B23-45E8-4BDE-837C-51B3F95A5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potential impact of respiratory disease on NS population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26D51-6657-4E17-8726-9D61B3EEF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Team: Operation Health</a:t>
            </a:r>
          </a:p>
          <a:p>
            <a:r>
              <a:rPr lang="en-US" dirty="0"/>
              <a:t>Members: Brody (Yijun Zhao), </a:t>
            </a:r>
            <a:r>
              <a:rPr lang="en-US" dirty="0" err="1"/>
              <a:t>Sanket</a:t>
            </a:r>
            <a:r>
              <a:rPr lang="en-US" dirty="0"/>
              <a:t> Kumar Singh, </a:t>
            </a:r>
            <a:r>
              <a:rPr lang="en-US" dirty="0" err="1"/>
              <a:t>Hita</a:t>
            </a:r>
            <a:r>
              <a:rPr lang="en-US" dirty="0"/>
              <a:t> Swamy, &amp; Shreyas </a:t>
            </a:r>
            <a:r>
              <a:rPr lang="en-US" dirty="0" err="1"/>
              <a:t>Bhaktavatsala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CEF9-4C7E-47D8-966A-1E645353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02E2-5335-4425-93F3-36B2C08B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2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3F8-5AD8-4499-9289-989331C5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ED7E-E59D-498B-AAD9-BFA6CAB7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1062-9571-4D55-A9AE-D87C9C40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D733-C0E8-4855-8879-0222F6EB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9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CAA3-5652-4448-94B6-29081F7F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EF4F-5FAA-40F8-8524-244F8C08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CF76-A0CF-408D-BFE5-8D559471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3D61-8A44-41E9-A1A2-05B02DD6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00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31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Prediction of potential impact of respiratory disease on NS population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potential impact of respiratory disease on NS population </dc:title>
  <dc:creator>Guy Fawkes</dc:creator>
  <cp:lastModifiedBy>Guy Fawkes</cp:lastModifiedBy>
  <cp:revision>2</cp:revision>
  <dcterms:created xsi:type="dcterms:W3CDTF">2020-03-07T19:52:30Z</dcterms:created>
  <dcterms:modified xsi:type="dcterms:W3CDTF">2020-03-07T19:57:07Z</dcterms:modified>
</cp:coreProperties>
</file>