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3"/>
    <p:sldMasterId id="2147483875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7944F8-F0C5-ACCB-5D26-64A913AF2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5E3AD-45E8-763E-7836-003E739EFD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F0DCD1-904D-493A-B642-9BCBA65B9837}" type="datetimeFigureOut">
              <a:rPr lang="pt-PT"/>
              <a:pPr>
                <a:defRPr/>
              </a:pPr>
              <a:t>11/07/2022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67F1-5207-B2A3-2DC3-988F49F570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B2B41-6D89-94A5-EC2C-81A2305C56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9D63A36-FBA7-4A79-835E-3C3C264D98C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D167532-94F6-8B7B-6111-D82D55656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02E7C86-DD41-8884-75AE-BFD689574D9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C54C1A-4FB7-4306-B79C-CE8A54D26798}" type="datetimeFigureOut">
              <a:rPr lang="pt-BR"/>
              <a:pPr>
                <a:defRPr/>
              </a:pPr>
              <a:t>11/07/2022</a:t>
            </a:fld>
            <a:endParaRPr lang="pt-BR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E0EA581B-546C-AA26-3AB2-EBD1798C6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C4115E11-35CB-C1BF-671D-A288059D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CDB2D3-43FB-9CE2-C022-A484B8B61A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3F0F69-D912-2435-2C63-2BC3F9E01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DF68-CD85-4DC4-A9C0-544BAD2C75DC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1998BC46-FA85-7D98-8E3E-05ED5A04A5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4E54934-B4FD-1569-5E76-D9F710EB7B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6CE8ED7-F5D3-C206-2B68-DEA51F4A34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6D735-1607-BBF0-C5BD-A38B15FB63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51EC8-13B7-84CB-7BF9-076FE7975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CC889-95CA-7DF9-2705-F58DE9FBFB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85A76DD-82AE-0917-CA86-51EEC97B3CB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323E5670-21C5-A137-1531-430FCF8963A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99D3F9B1-DA43-E3B1-A004-3A244CE8C6E3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62DFB0EB-E499-DDC9-33EA-7441AA6337ED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C2D203-FA25-A296-B73E-9CBFB448F04E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2928EF75-F30D-7065-E656-2E1BB0DE507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12" name="Picture 8" descr="Strengths">
            <a:extLst>
              <a:ext uri="{FF2B5EF4-FFF2-40B4-BE49-F238E27FC236}">
                <a16:creationId xmlns:a16="http://schemas.microsoft.com/office/drawing/2014/main" id="{73C58FC1-8703-8F6F-2C95-A108C0492C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chievement, trophy icon">
            <a:extLst>
              <a:ext uri="{FF2B5EF4-FFF2-40B4-BE49-F238E27FC236}">
                <a16:creationId xmlns:a16="http://schemas.microsoft.com/office/drawing/2014/main" id="{3D2A3765-30A4-8BA3-209E-5AF26C1CDA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5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4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DC7EDF9-1E8C-6406-8E68-EBE7B5D66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A6F7CD-43D6-ED40-0B6C-5E7C88AF6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Profil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FC61E-911A-6B92-0DA0-C64469BFDE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Uppdrag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A4B9A-0D4C-F964-D5C8-9336BD58AC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Utbildning och certifiering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89D1C-9D5B-97D0-EE4F-5782443DAD04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4287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Stad: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0E95-46DF-A5F0-78E6-29609CE462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Nationalitet: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E9BCC-9D95-08A6-3E2D-65CBDCE0FA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8351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Språk: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60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58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71243D-7A85-462F-6A41-6F1D44307E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English </a:t>
            </a:r>
            <a:endParaRPr lang="pt-PT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7E20BDA-7EC2-30CC-D475-703382BC1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2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18954BCF-3F60-9067-F7E0-998EC993A0C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Swedish</a:t>
            </a:r>
            <a:endParaRPr lang="pt-PT" altLang="nl-NL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91416B4-B30A-734B-E108-A321DC5E24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3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anket-londhe18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ithub.com/sanketl18/Pharmacy-Management-System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04D9147A-6686-58A5-7451-EF88A6DCB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/>
              <a:t>Pharmacy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/>
              <a:t>Completed end to end case study of Pharmacy Management System Application along with JWT authentication, Swagger and payment testing and applied different technologies to enhance the application. In front end, I used JavaScript  with React as framework, Bootstrap used for user interface with HTML and CSS.</a:t>
            </a:r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r>
              <a:rPr lang="en-IN" altLang="nl-NL" b="1"/>
              <a:t>Completed Course on Full Stack Java Developer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b="1"/>
              <a:t>  ( 3RI Institute Pune)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b="1"/>
              <a:t>Duration- October to January.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/>
            </a:br>
            <a:br>
              <a:rPr lang="en-US" altLang="nl-NL"/>
            </a:br>
            <a:endParaRPr lang="nl-NL" altLang="nl-NL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64B46731-F7BE-8C5A-4DE7-8F6B16E9E65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1FAE4656-B171-BC68-3961-61F9DDB8AA4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52538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Airoli, Mumbai</a:t>
            </a:r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A0DCE1DD-4BC7-40A0-2862-C81BC79148C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46450" y="1514475"/>
            <a:ext cx="3017838" cy="325438"/>
          </a:xfrm>
        </p:spPr>
        <p:txBody>
          <a:bodyPr/>
          <a:lstStyle/>
          <a:p>
            <a:pPr eaLnBrk="1" hangingPunct="1"/>
            <a:r>
              <a:rPr lang="nl-NL" altLang="nl-NL"/>
              <a:t>sanket-hemant.londhe@capgemini.com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37426007-4F58-C2D9-3991-CCA0773C5DB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6450" y="1770063"/>
            <a:ext cx="2382838" cy="330200"/>
          </a:xfrm>
        </p:spPr>
        <p:txBody>
          <a:bodyPr/>
          <a:lstStyle/>
          <a:p>
            <a:pPr eaLnBrk="1" hangingPunct="1"/>
            <a:r>
              <a:rPr lang="nl-NL" altLang="nl-NL"/>
              <a:t>+91 9359241586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DDE49B45-A142-1E90-33D2-FA2A2EE6B1A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/>
              <a:t>Has working knowledge on ReactJS(Hooks, redux)and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/>
              <a:t>Worked with different technologies like Jenkins (CI/CD), React JS, Docker to enhance the application for a market level standard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F86DF083-A3E5-68AA-610B-7D4E3B32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6563" y="523875"/>
            <a:ext cx="2717800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nl-NL" sz="1200" b="1">
                <a:solidFill>
                  <a:srgbClr val="0070AD"/>
                </a:solidFill>
              </a:rPr>
              <a:t>Skills</a:t>
            </a: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en-US" sz="100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Full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Web Technologies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Add-ons</a:t>
            </a: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endParaRPr lang="en-US" altLang="nl-NL" sz="1000"/>
          </a:p>
          <a:p>
            <a:pPr eaLnBrk="1" hangingPunct="1">
              <a:lnSpc>
                <a:spcPct val="114000"/>
              </a:lnSpc>
            </a:pPr>
            <a:r>
              <a:rPr lang="en-US" altLang="nl-NL" sz="10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BD0B255-638D-4B48-83ED-95018530B57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/>
          <a:srcRect/>
          <a:stretch/>
        </p:blipFill>
        <p:spPr>
          <a:xfrm>
            <a:off x="514194" y="430353"/>
            <a:ext cx="1446846" cy="1458705"/>
          </a:xfrm>
        </p:spPr>
      </p:pic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2C89416A-67EA-6DD2-18CD-81947F89089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88925"/>
            <a:ext cx="6223000" cy="306388"/>
          </a:xfrm>
        </p:spPr>
        <p:txBody>
          <a:bodyPr/>
          <a:lstStyle/>
          <a:p>
            <a:r>
              <a:rPr lang="en-IN" altLang="en-US"/>
              <a:t>Sanket Londhe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FF0BD0EE-FE35-B8F3-08F1-CEF0682A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5360BF96-6C14-B450-DCEA-4F7BDC60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375400"/>
            <a:ext cx="34099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me on GitHub &amp; LinkedIn</a:t>
            </a:r>
          </a:p>
        </p:txBody>
      </p:sp>
      <p:pic>
        <p:nvPicPr>
          <p:cNvPr id="7181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E1DEF690-591F-31E7-EF46-89CD5A1F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311900"/>
            <a:ext cx="32543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 Placeholder 25">
            <a:extLst>
              <a:ext uri="{FF2B5EF4-FFF2-40B4-BE49-F238E27FC236}">
                <a16:creationId xmlns:a16="http://schemas.microsoft.com/office/drawing/2014/main" id="{8A1D4350-5BCE-C812-B406-64E2249112FF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5421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Props1.xml><?xml version="1.0" encoding="utf-8"?>
<ds:datastoreItem xmlns:ds="http://schemas.openxmlformats.org/officeDocument/2006/customXml" ds:itemID="{2BAF593C-828A-487E-87A5-269A000932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A966D9-B9BB-446D-882A-CD4BABDE7E5B}"/>
</file>

<file path=customXml/itemProps3.xml><?xml version="1.0" encoding="utf-8"?>
<ds:datastoreItem xmlns:ds="http://schemas.openxmlformats.org/officeDocument/2006/customXml" ds:itemID="{8EDFCF35-E8E7-4BC5-82F4-CF47325F8DCE}"/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4829</TotalTime>
  <Words>262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Content Layouts</vt:lpstr>
      <vt:lpstr>1_Content Layouts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sanket londhe</cp:lastModifiedBy>
  <cp:revision>324</cp:revision>
  <cp:lastPrinted>2018-01-19T12:34:26Z</cp:lastPrinted>
  <dcterms:created xsi:type="dcterms:W3CDTF">2017-10-18T08:40:56Z</dcterms:created>
  <dcterms:modified xsi:type="dcterms:W3CDTF">2022-07-12T05:06:36Z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