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16.jpeg" ContentType="image/jpe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15.jpeg" ContentType="image/jpeg"/>
  <Override PartName="/ppt/media/image8.png" ContentType="image/png"/>
  <Override PartName="/ppt/media/image7.png" ContentType="image/png"/>
  <Override PartName="/ppt/media/image6.png" ContentType="image/png"/>
  <Override PartName="/ppt/media/image14.jpeg" ContentType="image/jpe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1.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11.xml.rels" ContentType="application/vnd.openxmlformats-package.relationships+xml"/>
  <Override PartName="/ppt/slideLayouts/_rels/slideLayout43.xml.rels" ContentType="application/vnd.openxmlformats-package.relationships+xml"/>
  <Override PartName="/ppt/slideLayouts/_rels/slideLayout1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54.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49.xml.rels" ContentType="application/vnd.openxmlformats-package.relationships+xml"/>
  <Override PartName="/ppt/slideLayouts/_rels/slideLayout56.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23.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9.xml.rels" ContentType="application/vnd.openxmlformats-package.relationships+xml"/>
  <Override PartName="/ppt/slideLayouts/_rels/slideLayout1.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2.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57.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7.xml.rels" ContentType="application/vnd.openxmlformats-package.relationships+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33"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34"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36"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37"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38" name="" descr=""/>
          <p:cNvPicPr/>
          <p:nvPr/>
        </p:nvPicPr>
        <p:blipFill>
          <a:blip r:embed="rId2"/>
          <a:stretch>
            <a:fillRect/>
          </a:stretch>
        </p:blipFill>
        <p:spPr>
          <a:xfrm>
            <a:off x="2702160" y="1203480"/>
            <a:ext cx="3738600" cy="2982960"/>
          </a:xfrm>
          <a:prstGeom prst="rect">
            <a:avLst/>
          </a:prstGeom>
          <a:ln>
            <a:noFill/>
          </a:ln>
        </p:spPr>
      </p:pic>
      <p:pic>
        <p:nvPicPr>
          <p:cNvPr id="39"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46"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48"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50"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03480" y="411480"/>
            <a:ext cx="8520120" cy="6397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03480" y="411480"/>
            <a:ext cx="8520120" cy="29653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55"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56"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57"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7"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61"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65"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67"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68"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72"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73"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75"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76"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77" name="" descr=""/>
          <p:cNvPicPr/>
          <p:nvPr/>
        </p:nvPicPr>
        <p:blipFill>
          <a:blip r:embed="rId2"/>
          <a:stretch>
            <a:fillRect/>
          </a:stretch>
        </p:blipFill>
        <p:spPr>
          <a:xfrm>
            <a:off x="2702160" y="1203480"/>
            <a:ext cx="3738600" cy="2982960"/>
          </a:xfrm>
          <a:prstGeom prst="rect">
            <a:avLst/>
          </a:prstGeom>
          <a:ln>
            <a:noFill/>
          </a:ln>
        </p:spPr>
      </p:pic>
      <p:pic>
        <p:nvPicPr>
          <p:cNvPr id="78"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85"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87"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89"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303480" y="411480"/>
            <a:ext cx="8520120" cy="63972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303480" y="411480"/>
            <a:ext cx="8520120" cy="29653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94"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95"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96"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98"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99"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00"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04"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06"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107"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09"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10"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11"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112"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14"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115"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116" name="" descr=""/>
          <p:cNvPicPr/>
          <p:nvPr/>
        </p:nvPicPr>
        <p:blipFill>
          <a:blip r:embed="rId2"/>
          <a:stretch>
            <a:fillRect/>
          </a:stretch>
        </p:blipFill>
        <p:spPr>
          <a:xfrm>
            <a:off x="2702160" y="1203480"/>
            <a:ext cx="3738600" cy="2982960"/>
          </a:xfrm>
          <a:prstGeom prst="rect">
            <a:avLst/>
          </a:prstGeom>
          <a:ln>
            <a:noFill/>
          </a:ln>
        </p:spPr>
      </p:pic>
      <p:pic>
        <p:nvPicPr>
          <p:cNvPr id="117"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22"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24"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26"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27"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303480" y="411480"/>
            <a:ext cx="8520120" cy="639720"/>
          </a:xfrm>
          <a:prstGeom prst="rect">
            <a:avLst/>
          </a:prstGeom>
        </p:spPr>
        <p:txBody>
          <a:bodyPr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303480" y="411480"/>
            <a:ext cx="8520120" cy="296532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31"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32"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33"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35"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36"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37"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39"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40"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41"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43"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144"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46"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47"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48"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149"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51"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152"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153" name="" descr=""/>
          <p:cNvPicPr/>
          <p:nvPr/>
        </p:nvPicPr>
        <p:blipFill>
          <a:blip r:embed="rId2"/>
          <a:stretch>
            <a:fillRect/>
          </a:stretch>
        </p:blipFill>
        <p:spPr>
          <a:xfrm>
            <a:off x="2702160" y="1203480"/>
            <a:ext cx="3738600" cy="2982960"/>
          </a:xfrm>
          <a:prstGeom prst="rect">
            <a:avLst/>
          </a:prstGeom>
          <a:ln>
            <a:noFill/>
          </a:ln>
        </p:spPr>
      </p:pic>
      <p:pic>
        <p:nvPicPr>
          <p:cNvPr id="154"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03480" y="411480"/>
            <a:ext cx="8520120" cy="639720"/>
          </a:xfrm>
          <a:prstGeom prst="rect">
            <a:avLst/>
          </a:prstGeom>
        </p:spPr>
        <p:txBody>
          <a:bodyPr lIns="0" rIns="0" tIns="0" bIns="0" anchor="ctr"/>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63"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65"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67"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68"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303480" y="411480"/>
            <a:ext cx="8520120" cy="639720"/>
          </a:xfrm>
          <a:prstGeom prst="rect">
            <a:avLst/>
          </a:prstGeom>
        </p:spPr>
        <p:txBody>
          <a:bodyPr lIns="0" rIns="0" tIns="0" bIns="0" anchor="ctr"/>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303480" y="411480"/>
            <a:ext cx="8520120" cy="296532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72"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73"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74"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76"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77"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78"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80"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81"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82"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84"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185"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87"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88"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89"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190"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03480" y="411480"/>
            <a:ext cx="8520120" cy="296532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92"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193"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194" name="" descr=""/>
          <p:cNvPicPr/>
          <p:nvPr/>
        </p:nvPicPr>
        <p:blipFill>
          <a:blip r:embed="rId2"/>
          <a:stretch>
            <a:fillRect/>
          </a:stretch>
        </p:blipFill>
        <p:spPr>
          <a:xfrm>
            <a:off x="2702160" y="1203480"/>
            <a:ext cx="3738600" cy="2982960"/>
          </a:xfrm>
          <a:prstGeom prst="rect">
            <a:avLst/>
          </a:prstGeom>
          <a:ln>
            <a:noFill/>
          </a:ln>
        </p:spPr>
      </p:pic>
      <p:pic>
        <p:nvPicPr>
          <p:cNvPr id="195"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7"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8"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03480" y="411480"/>
            <a:ext cx="8520120" cy="639720"/>
          </a:xfrm>
          <a:prstGeom prst="rect">
            <a:avLst/>
          </a:prstGeom>
        </p:spPr>
        <p:txBody>
          <a:bodyPr lIns="0" rIns="0" tIns="0" bIns="0" anchor="ctr"/>
          <a:p>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46524"/>
        </a:solidFill>
      </p:bgPr>
    </p:bg>
    <p:spTree>
      <p:nvGrpSpPr>
        <p:cNvPr id="1" name=""/>
        <p:cNvGrpSpPr/>
        <p:nvPr/>
      </p:nvGrpSpPr>
      <p:grpSpPr>
        <a:xfrm>
          <a:off x="0" y="0"/>
          <a:ext cx="0" cy="0"/>
          <a:chOff x="0" y="0"/>
          <a:chExt cx="0" cy="0"/>
        </a:xfrm>
      </p:grpSpPr>
      <p:sp>
        <p:nvSpPr>
          <p:cNvPr id="0" name="CustomShape 1"/>
          <p:cNvSpPr/>
          <p:nvPr/>
        </p:nvSpPr>
        <p:spPr>
          <a:xfrm>
            <a:off x="2477880" y="415800"/>
            <a:ext cx="6243840" cy="360"/>
          </a:xfrm>
          <a:prstGeom prst="straightConnector1">
            <a:avLst/>
          </a:prstGeom>
          <a:noFill/>
          <a:ln w="38160">
            <a:solidFill>
              <a:srgbClr val="ffffff"/>
            </a:solidFill>
            <a:round/>
          </a:ln>
        </p:spPr>
      </p:sp>
      <p:sp>
        <p:nvSpPr>
          <p:cNvPr id="1" name="CustomShape 2"/>
          <p:cNvSpPr/>
          <p:nvPr/>
        </p:nvSpPr>
        <p:spPr>
          <a:xfrm>
            <a:off x="2477880" y="4740120"/>
            <a:ext cx="6243840" cy="360"/>
          </a:xfrm>
          <a:prstGeom prst="straightConnector1">
            <a:avLst/>
          </a:prstGeom>
          <a:noFill/>
          <a:ln w="19080">
            <a:solidFill>
              <a:srgbClr val="ffffff"/>
            </a:solidFill>
            <a:round/>
          </a:ln>
        </p:spPr>
      </p:sp>
      <p:sp>
        <p:nvSpPr>
          <p:cNvPr id="2" name="CustomShape 3"/>
          <p:cNvSpPr/>
          <p:nvPr/>
        </p:nvSpPr>
        <p:spPr>
          <a:xfrm>
            <a:off x="425160" y="415800"/>
            <a:ext cx="182880" cy="360"/>
          </a:xfrm>
          <a:prstGeom prst="straightConnector1">
            <a:avLst/>
          </a:prstGeom>
          <a:noFill/>
          <a:ln w="19080">
            <a:solidFill>
              <a:srgbClr val="ffffff"/>
            </a:solidFill>
            <a:round/>
          </a:ln>
        </p:spPr>
      </p:sp>
      <p:sp>
        <p:nvSpPr>
          <p:cNvPr id="3" name="PlaceHolder 4"/>
          <p:cNvSpPr>
            <a:spLocks noGrp="1"/>
          </p:cNvSpPr>
          <p:nvPr>
            <p:ph type="title"/>
          </p:nvPr>
        </p:nvSpPr>
        <p:spPr>
          <a:xfrm>
            <a:off x="2371680" y="630360"/>
            <a:ext cx="6331320" cy="1541520"/>
          </a:xfrm>
          <a:prstGeom prst="rect">
            <a:avLst/>
          </a:prstGeom>
        </p:spPr>
        <p:txBody>
          <a:bodyPr tIns="91440" bIns="91440"/>
          <a:p>
            <a:r>
              <a:rPr lang="en-IN" sz="4800">
                <a:latin typeface="Arial"/>
              </a:rPr>
              <a:t>Click to edit the title text format</a:t>
            </a:r>
            <a:endParaRPr/>
          </a:p>
        </p:txBody>
      </p:sp>
      <p:sp>
        <p:nvSpPr>
          <p:cNvPr id="4" name="PlaceHolder 5"/>
          <p:cNvSpPr>
            <a:spLocks noGrp="1"/>
          </p:cNvSpPr>
          <p:nvPr>
            <p:ph type="sldNum"/>
          </p:nvPr>
        </p:nvSpPr>
        <p:spPr>
          <a:xfrm>
            <a:off x="8498160" y="4688640"/>
            <a:ext cx="548280" cy="393120"/>
          </a:xfrm>
          <a:prstGeom prst="rect">
            <a:avLst/>
          </a:prstGeom>
        </p:spPr>
        <p:txBody>
          <a:bodyPr tIns="91440" bIns="91440" anchor="ctr"/>
          <a:p>
            <a:pPr>
              <a:lnSpc>
                <a:spcPct val="100000"/>
              </a:lnSpc>
            </a:pPr>
            <a:fld id="{E3B738F8-BDFD-440B-8227-E39F06CFC20C}" type="slidenum">
              <a:rPr lang="en-IN" sz="1400">
                <a:solidFill>
                  <a:srgbClr val="ffffff"/>
                </a:solidFill>
                <a:latin typeface="Arial"/>
                <a:ea typeface="Arial"/>
              </a:rPr>
              <a:t>&lt;number&gt;</a:t>
            </a:fld>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IN" sz="1400">
                <a:latin typeface="Arial"/>
              </a:rPr>
              <a:t>Click to edit the outline text format</a:t>
            </a:r>
            <a:endParaRPr/>
          </a:p>
          <a:p>
            <a:pPr lvl="1">
              <a:buSzPct val="75000"/>
              <a:buFont typeface="StarSymbol"/>
              <a:buChar char=""/>
            </a:pPr>
            <a:r>
              <a:rPr lang="en-IN" sz="1400">
                <a:latin typeface="Arial"/>
              </a:rPr>
              <a:t>Second Outline Level</a:t>
            </a:r>
            <a:endParaRPr/>
          </a:p>
          <a:p>
            <a:pPr lvl="2">
              <a:buSzPct val="45000"/>
              <a:buFont typeface="StarSymbol"/>
              <a:buChar char=""/>
            </a:pPr>
            <a:r>
              <a:rPr lang="en-IN" sz="1400">
                <a:latin typeface="Arial"/>
              </a:rPr>
              <a:t>Third Outline Level</a:t>
            </a:r>
            <a:endParaRPr/>
          </a:p>
          <a:p>
            <a:pPr lvl="3">
              <a:buSzPct val="75000"/>
              <a:buFont typeface="StarSymbol"/>
              <a:buChar char=""/>
            </a:pPr>
            <a:r>
              <a:rPr lang="en-IN" sz="14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4572000" y="0"/>
            <a:ext cx="4571640" cy="5142960"/>
          </a:xfrm>
          <a:prstGeom prst="rect">
            <a:avLst/>
          </a:prstGeom>
          <a:solidFill>
            <a:srgbClr val="f46524"/>
          </a:solidFill>
          <a:ln>
            <a:noFill/>
          </a:ln>
        </p:spPr>
      </p:sp>
      <p:sp>
        <p:nvSpPr>
          <p:cNvPr id="41" name="CustomShape 2"/>
          <p:cNvSpPr/>
          <p:nvPr/>
        </p:nvSpPr>
        <p:spPr>
          <a:xfrm>
            <a:off x="5029560" y="4495680"/>
            <a:ext cx="468000" cy="360"/>
          </a:xfrm>
          <a:prstGeom prst="straightConnector1">
            <a:avLst/>
          </a:prstGeom>
          <a:noFill/>
          <a:ln w="19080">
            <a:solidFill>
              <a:srgbClr val="ffffff"/>
            </a:solidFill>
            <a:round/>
          </a:ln>
        </p:spPr>
      </p:sp>
      <p:sp>
        <p:nvSpPr>
          <p:cNvPr id="42" name="PlaceHolder 3"/>
          <p:cNvSpPr>
            <a:spLocks noGrp="1"/>
          </p:cNvSpPr>
          <p:nvPr>
            <p:ph type="title"/>
          </p:nvPr>
        </p:nvSpPr>
        <p:spPr>
          <a:xfrm>
            <a:off x="265680" y="1397520"/>
            <a:ext cx="4044960" cy="1317960"/>
          </a:xfrm>
          <a:prstGeom prst="rect">
            <a:avLst/>
          </a:prstGeom>
        </p:spPr>
        <p:txBody>
          <a:bodyPr tIns="91440" bIns="91440" anchor="b"/>
          <a:p>
            <a:r>
              <a:rPr lang="en-IN" sz="3600">
                <a:latin typeface="Arial"/>
              </a:rPr>
              <a:t>Click to edit the title text format</a:t>
            </a:r>
            <a:endParaRPr/>
          </a:p>
        </p:txBody>
      </p:sp>
      <p:sp>
        <p:nvSpPr>
          <p:cNvPr id="43" name="PlaceHolder 4"/>
          <p:cNvSpPr>
            <a:spLocks noGrp="1"/>
          </p:cNvSpPr>
          <p:nvPr>
            <p:ph type="body"/>
          </p:nvPr>
        </p:nvSpPr>
        <p:spPr>
          <a:xfrm>
            <a:off x="4939560" y="724320"/>
            <a:ext cx="3836520" cy="3694680"/>
          </a:xfrm>
          <a:prstGeom prst="rect">
            <a:avLst/>
          </a:prstGeom>
        </p:spPr>
        <p:txBody>
          <a:bodyPr tIns="91440" bIns="91440" anchor="ctr"/>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
        <p:nvSpPr>
          <p:cNvPr id="44" name="PlaceHolder 5"/>
          <p:cNvSpPr>
            <a:spLocks noGrp="1"/>
          </p:cNvSpPr>
          <p:nvPr>
            <p:ph type="sldNum"/>
          </p:nvPr>
        </p:nvSpPr>
        <p:spPr>
          <a:xfrm>
            <a:off x="8498160" y="4688640"/>
            <a:ext cx="548280" cy="393120"/>
          </a:xfrm>
          <a:prstGeom prst="rect">
            <a:avLst/>
          </a:prstGeom>
        </p:spPr>
        <p:txBody>
          <a:bodyPr tIns="91440" bIns="91440" anchor="ctr"/>
          <a:p>
            <a:pPr>
              <a:lnSpc>
                <a:spcPct val="100000"/>
              </a:lnSpc>
            </a:pPr>
            <a:fld id="{049C68E7-EE16-4DEE-B38F-B66FB563C4E0}" type="slidenum">
              <a:rPr lang="en-IN" sz="1400">
                <a:solidFill>
                  <a:srgbClr val="ffffff"/>
                </a:solidFill>
                <a:latin typeface="Arial"/>
                <a:ea typeface="Arial"/>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a:off x="425160" y="4740120"/>
            <a:ext cx="8296560" cy="360"/>
          </a:xfrm>
          <a:prstGeom prst="straightConnector1">
            <a:avLst/>
          </a:prstGeom>
          <a:noFill/>
          <a:ln w="19080">
            <a:solidFill>
              <a:srgbClr val="000000"/>
            </a:solidFill>
            <a:round/>
          </a:ln>
        </p:spPr>
      </p:sp>
      <p:sp>
        <p:nvSpPr>
          <p:cNvPr id="80" name="CustomShape 2"/>
          <p:cNvSpPr/>
          <p:nvPr/>
        </p:nvSpPr>
        <p:spPr>
          <a:xfrm>
            <a:off x="425160" y="415800"/>
            <a:ext cx="182880" cy="360"/>
          </a:xfrm>
          <a:prstGeom prst="straightConnector1">
            <a:avLst/>
          </a:prstGeom>
          <a:noFill/>
          <a:ln w="19080">
            <a:solidFill>
              <a:srgbClr val="000000"/>
            </a:solidFill>
            <a:round/>
          </a:ln>
        </p:spPr>
      </p:sp>
      <p:sp>
        <p:nvSpPr>
          <p:cNvPr id="81" name="PlaceHolder 3"/>
          <p:cNvSpPr>
            <a:spLocks noGrp="1"/>
          </p:cNvSpPr>
          <p:nvPr>
            <p:ph type="body"/>
          </p:nvPr>
        </p:nvSpPr>
        <p:spPr>
          <a:xfrm>
            <a:off x="327960" y="4226040"/>
            <a:ext cx="8388360" cy="393120"/>
          </a:xfrm>
          <a:prstGeom prst="rect">
            <a:avLst/>
          </a:prstGeom>
        </p:spPr>
        <p:txBody>
          <a:bodyPr tIns="91440" bIns="91440" anchor="ctr"/>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
        <p:nvSpPr>
          <p:cNvPr id="82" name="PlaceHolder 4"/>
          <p:cNvSpPr>
            <a:spLocks noGrp="1"/>
          </p:cNvSpPr>
          <p:nvPr>
            <p:ph type="sldNum"/>
          </p:nvPr>
        </p:nvSpPr>
        <p:spPr>
          <a:xfrm>
            <a:off x="8498160" y="4688640"/>
            <a:ext cx="548280" cy="393120"/>
          </a:xfrm>
          <a:prstGeom prst="rect">
            <a:avLst/>
          </a:prstGeom>
        </p:spPr>
        <p:txBody>
          <a:bodyPr tIns="91440" bIns="91440" anchor="ctr"/>
          <a:p>
            <a:pPr>
              <a:lnSpc>
                <a:spcPct val="100000"/>
              </a:lnSpc>
            </a:pPr>
            <a:fld id="{E43512BC-2C1E-4D65-A0CA-22B35D0F0D4C}" type="slidenum">
              <a:rPr lang="en-IN" sz="1400">
                <a:solidFill>
                  <a:srgbClr val="000000"/>
                </a:solidFill>
                <a:latin typeface="Arial"/>
                <a:ea typeface="Arial"/>
              </a:rPr>
              <a:t>&lt;number&gt;</a:t>
            </a:fld>
            <a:endParaRPr/>
          </a:p>
        </p:txBody>
      </p:sp>
      <p:sp>
        <p:nvSpPr>
          <p:cNvPr id="83" name="PlaceHolder 5"/>
          <p:cNvSpPr>
            <a:spLocks noGrp="1"/>
          </p:cNvSpPr>
          <p:nvPr>
            <p:ph type="title"/>
          </p:nvPr>
        </p:nvSpPr>
        <p:spPr>
          <a:xfrm>
            <a:off x="457200" y="205200"/>
            <a:ext cx="8229240" cy="858600"/>
          </a:xfrm>
          <a:prstGeom prst="rect">
            <a:avLst/>
          </a:prstGeom>
        </p:spPr>
        <p:txBody>
          <a:bodyPr lIns="0" rIns="0" tIns="0" bIns="0" anchor="ctr"/>
          <a:p>
            <a:r>
              <a:rPr lang="en-IN" sz="1400">
                <a:latin typeface="Arial"/>
              </a:rPr>
              <a:t>Click to edit the title text format</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303480" y="411480"/>
            <a:ext cx="8520120" cy="639360"/>
          </a:xfrm>
          <a:prstGeom prst="rect">
            <a:avLst/>
          </a:prstGeom>
        </p:spPr>
        <p:txBody>
          <a:bodyPr tIns="91440" bIns="91440"/>
          <a:p>
            <a:r>
              <a:rPr lang="en-IN" sz="3000">
                <a:latin typeface="Arial"/>
              </a:rPr>
              <a:t>Click to edit the title text format</a:t>
            </a:r>
            <a:endParaRPr/>
          </a:p>
        </p:txBody>
      </p:sp>
      <p:sp>
        <p:nvSpPr>
          <p:cNvPr id="119" name="PlaceHolder 2"/>
          <p:cNvSpPr>
            <a:spLocks noGrp="1"/>
          </p:cNvSpPr>
          <p:nvPr>
            <p:ph type="sldNum"/>
          </p:nvPr>
        </p:nvSpPr>
        <p:spPr>
          <a:xfrm>
            <a:off x="8498160" y="4688640"/>
            <a:ext cx="548280" cy="393120"/>
          </a:xfrm>
          <a:prstGeom prst="rect">
            <a:avLst/>
          </a:prstGeom>
        </p:spPr>
        <p:txBody>
          <a:bodyPr tIns="91440" bIns="91440" anchor="ctr"/>
          <a:p>
            <a:pPr>
              <a:lnSpc>
                <a:spcPct val="100000"/>
              </a:lnSpc>
            </a:pPr>
            <a:fld id="{0F43048E-8D74-4406-97BD-2F3F22448E4A}" type="slidenum">
              <a:rPr lang="en-IN" sz="1400">
                <a:solidFill>
                  <a:srgbClr val="000000"/>
                </a:solidFill>
                <a:latin typeface="Arial"/>
                <a:ea typeface="Arial"/>
              </a:rPr>
              <a:t>&lt;number&gt;</a:t>
            </a:fld>
            <a:endParaRPr/>
          </a:p>
        </p:txBody>
      </p:sp>
      <p:sp>
        <p:nvSpPr>
          <p:cNvPr id="120" name="PlaceHolder 3"/>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IN" sz="1400">
                <a:latin typeface="Arial"/>
              </a:rPr>
              <a:t>Click to edit the outline text format</a:t>
            </a:r>
            <a:endParaRPr/>
          </a:p>
          <a:p>
            <a:pPr lvl="1">
              <a:buSzPct val="75000"/>
              <a:buFont typeface="StarSymbol"/>
              <a:buChar char=""/>
            </a:pPr>
            <a:r>
              <a:rPr lang="en-IN" sz="1400">
                <a:latin typeface="Arial"/>
              </a:rPr>
              <a:t>Second Outline Level</a:t>
            </a:r>
            <a:endParaRPr/>
          </a:p>
          <a:p>
            <a:pPr lvl="2">
              <a:buSzPct val="45000"/>
              <a:buFont typeface="StarSymbol"/>
              <a:buChar char=""/>
            </a:pPr>
            <a:r>
              <a:rPr lang="en-IN" sz="1400">
                <a:latin typeface="Arial"/>
              </a:rPr>
              <a:t>Third Outline Level</a:t>
            </a:r>
            <a:endParaRPr/>
          </a:p>
          <a:p>
            <a:pPr lvl="3">
              <a:buSzPct val="75000"/>
              <a:buFont typeface="StarSymbol"/>
              <a:buChar char=""/>
            </a:pPr>
            <a:r>
              <a:rPr lang="en-IN" sz="14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5" name="CustomShape 1"/>
          <p:cNvSpPr/>
          <p:nvPr/>
        </p:nvSpPr>
        <p:spPr>
          <a:xfrm>
            <a:off x="2477880" y="415800"/>
            <a:ext cx="6243840" cy="360"/>
          </a:xfrm>
          <a:prstGeom prst="straightConnector1">
            <a:avLst/>
          </a:prstGeom>
          <a:noFill/>
          <a:ln w="38160">
            <a:solidFill>
              <a:srgbClr val="000000"/>
            </a:solidFill>
            <a:round/>
          </a:ln>
        </p:spPr>
      </p:sp>
      <p:sp>
        <p:nvSpPr>
          <p:cNvPr id="156" name="CustomShape 2"/>
          <p:cNvSpPr/>
          <p:nvPr/>
        </p:nvSpPr>
        <p:spPr>
          <a:xfrm>
            <a:off x="2477880" y="4740120"/>
            <a:ext cx="6243840" cy="360"/>
          </a:xfrm>
          <a:prstGeom prst="straightConnector1">
            <a:avLst/>
          </a:prstGeom>
          <a:noFill/>
          <a:ln w="19080">
            <a:solidFill>
              <a:srgbClr val="000000"/>
            </a:solidFill>
            <a:round/>
          </a:ln>
        </p:spPr>
      </p:sp>
      <p:sp>
        <p:nvSpPr>
          <p:cNvPr id="157" name="CustomShape 3"/>
          <p:cNvSpPr/>
          <p:nvPr/>
        </p:nvSpPr>
        <p:spPr>
          <a:xfrm>
            <a:off x="425160" y="415800"/>
            <a:ext cx="182880" cy="360"/>
          </a:xfrm>
          <a:prstGeom prst="straightConnector1">
            <a:avLst/>
          </a:prstGeom>
          <a:noFill/>
          <a:ln w="19080">
            <a:solidFill>
              <a:srgbClr val="000000"/>
            </a:solidFill>
            <a:round/>
          </a:ln>
        </p:spPr>
      </p:sp>
      <p:sp>
        <p:nvSpPr>
          <p:cNvPr id="158" name="PlaceHolder 4"/>
          <p:cNvSpPr>
            <a:spLocks noGrp="1"/>
          </p:cNvSpPr>
          <p:nvPr>
            <p:ph type="title"/>
          </p:nvPr>
        </p:nvSpPr>
        <p:spPr>
          <a:xfrm>
            <a:off x="2400120" y="576000"/>
            <a:ext cx="6321240" cy="635040"/>
          </a:xfrm>
          <a:prstGeom prst="rect">
            <a:avLst/>
          </a:prstGeom>
        </p:spPr>
        <p:txBody>
          <a:bodyPr tIns="91440" bIns="91440"/>
          <a:p>
            <a:r>
              <a:rPr lang="en-IN" sz="3000">
                <a:latin typeface="Arial"/>
              </a:rPr>
              <a:t>Click to edit the title text format</a:t>
            </a:r>
            <a:endParaRPr/>
          </a:p>
        </p:txBody>
      </p:sp>
      <p:sp>
        <p:nvSpPr>
          <p:cNvPr id="159" name="PlaceHolder 5"/>
          <p:cNvSpPr>
            <a:spLocks noGrp="1"/>
          </p:cNvSpPr>
          <p:nvPr>
            <p:ph type="body"/>
          </p:nvPr>
        </p:nvSpPr>
        <p:spPr>
          <a:xfrm>
            <a:off x="2400480" y="1602720"/>
            <a:ext cx="3071160" cy="3002040"/>
          </a:xfrm>
          <a:prstGeom prst="rect">
            <a:avLst/>
          </a:prstGeom>
        </p:spPr>
        <p:txBody>
          <a:bodyPr tIns="91440" bIns="91440"/>
          <a:p>
            <a:pPr>
              <a:buSzPct val="45000"/>
              <a:buFont typeface="StarSymbol"/>
              <a:buChar char=""/>
            </a:pPr>
            <a:r>
              <a:rPr lang="en-IN" sz="1400">
                <a:latin typeface="Arial"/>
              </a:rPr>
              <a:t>Click to edit the outline text format</a:t>
            </a:r>
            <a:endParaRPr/>
          </a:p>
          <a:p>
            <a:pPr lvl="1">
              <a:buSzPct val="75000"/>
              <a:buFont typeface="StarSymbol"/>
              <a:buChar char=""/>
            </a:pPr>
            <a:r>
              <a:rPr lang="en-IN" sz="1400">
                <a:latin typeface="Arial"/>
              </a:rPr>
              <a:t>Second Outline Level</a:t>
            </a:r>
            <a:endParaRPr/>
          </a:p>
          <a:p>
            <a:pPr lvl="2">
              <a:buSzPct val="45000"/>
              <a:buFont typeface="StarSymbol"/>
              <a:buChar char=""/>
            </a:pPr>
            <a:r>
              <a:rPr lang="en-IN" sz="1400">
                <a:latin typeface="Arial"/>
              </a:rPr>
              <a:t>Third Outline Level</a:t>
            </a:r>
            <a:endParaRPr/>
          </a:p>
          <a:p>
            <a:pPr lvl="3">
              <a:buSzPct val="75000"/>
              <a:buFont typeface="StarSymbol"/>
              <a:buChar char=""/>
            </a:pPr>
            <a:r>
              <a:rPr lang="en-IN" sz="1400">
                <a:latin typeface="Arial"/>
              </a:rPr>
              <a:t>Fourth Outline Level</a:t>
            </a:r>
            <a:endParaRPr/>
          </a:p>
          <a:p>
            <a:pPr lvl="4">
              <a:buSzPct val="45000"/>
              <a:buFont typeface="StarSymbol"/>
              <a:buChar char=""/>
            </a:pPr>
            <a:r>
              <a:rPr lang="en-IN" sz="1400">
                <a:latin typeface="Arial"/>
              </a:rPr>
              <a:t>Fifth Outline Level</a:t>
            </a:r>
            <a:endParaRPr/>
          </a:p>
          <a:p>
            <a:pPr lvl="5">
              <a:buSzPct val="45000"/>
              <a:buFont typeface="StarSymbol"/>
              <a:buChar char=""/>
            </a:pPr>
            <a:r>
              <a:rPr lang="en-IN" sz="1400">
                <a:latin typeface="Arial"/>
              </a:rPr>
              <a:t>Sixth Outline Level</a:t>
            </a:r>
            <a:endParaRPr/>
          </a:p>
          <a:p>
            <a:pPr lvl="6">
              <a:buSzPct val="45000"/>
              <a:buFont typeface="StarSymbol"/>
              <a:buChar char=""/>
            </a:pPr>
            <a:r>
              <a:rPr lang="en-IN" sz="1400">
                <a:latin typeface="Arial"/>
              </a:rPr>
              <a:t>Seventh Outline Level</a:t>
            </a:r>
            <a:endParaRPr/>
          </a:p>
        </p:txBody>
      </p:sp>
      <p:sp>
        <p:nvSpPr>
          <p:cNvPr id="160" name="PlaceHolder 6"/>
          <p:cNvSpPr>
            <a:spLocks noGrp="1"/>
          </p:cNvSpPr>
          <p:nvPr>
            <p:ph type="body"/>
          </p:nvPr>
        </p:nvSpPr>
        <p:spPr>
          <a:xfrm>
            <a:off x="5650560" y="1602720"/>
            <a:ext cx="3071160" cy="3002040"/>
          </a:xfrm>
          <a:prstGeom prst="rect">
            <a:avLst/>
          </a:prstGeom>
        </p:spPr>
        <p:txBody>
          <a:bodyPr tIns="91440" bIns="91440"/>
          <a:p>
            <a:pPr>
              <a:buSzPct val="45000"/>
              <a:buFont typeface="StarSymbol"/>
              <a:buChar char=""/>
            </a:pPr>
            <a:r>
              <a:rPr lang="en-IN" sz="1400">
                <a:latin typeface="Arial"/>
              </a:rPr>
              <a:t>Click to edit the outline text format</a:t>
            </a:r>
            <a:endParaRPr/>
          </a:p>
          <a:p>
            <a:pPr lvl="1">
              <a:buSzPct val="75000"/>
              <a:buFont typeface="StarSymbol"/>
              <a:buChar char=""/>
            </a:pPr>
            <a:r>
              <a:rPr lang="en-IN" sz="1400">
                <a:latin typeface="Arial"/>
              </a:rPr>
              <a:t>Second Outline Level</a:t>
            </a:r>
            <a:endParaRPr/>
          </a:p>
          <a:p>
            <a:pPr lvl="2">
              <a:buSzPct val="45000"/>
              <a:buFont typeface="StarSymbol"/>
              <a:buChar char=""/>
            </a:pPr>
            <a:r>
              <a:rPr lang="en-IN" sz="1400">
                <a:latin typeface="Arial"/>
              </a:rPr>
              <a:t>Third Outline Level</a:t>
            </a:r>
            <a:endParaRPr/>
          </a:p>
          <a:p>
            <a:pPr lvl="3">
              <a:buSzPct val="75000"/>
              <a:buFont typeface="StarSymbol"/>
              <a:buChar char=""/>
            </a:pPr>
            <a:r>
              <a:rPr lang="en-IN" sz="1400">
                <a:latin typeface="Arial"/>
              </a:rPr>
              <a:t>Fourth Outline Level</a:t>
            </a:r>
            <a:endParaRPr/>
          </a:p>
          <a:p>
            <a:pPr lvl="4">
              <a:buSzPct val="45000"/>
              <a:buFont typeface="StarSymbol"/>
              <a:buChar char=""/>
            </a:pPr>
            <a:r>
              <a:rPr lang="en-IN" sz="1400">
                <a:latin typeface="Arial"/>
              </a:rPr>
              <a:t>Fifth Outline Level</a:t>
            </a:r>
            <a:endParaRPr/>
          </a:p>
          <a:p>
            <a:pPr lvl="5">
              <a:buSzPct val="45000"/>
              <a:buFont typeface="StarSymbol"/>
              <a:buChar char=""/>
            </a:pPr>
            <a:r>
              <a:rPr lang="en-IN" sz="1400">
                <a:latin typeface="Arial"/>
              </a:rPr>
              <a:t>Sixth Outline Level</a:t>
            </a:r>
            <a:endParaRPr/>
          </a:p>
          <a:p>
            <a:pPr lvl="6">
              <a:buSzPct val="45000"/>
              <a:buFont typeface="StarSymbol"/>
              <a:buChar char=""/>
            </a:pPr>
            <a:r>
              <a:rPr lang="en-IN" sz="1400">
                <a:latin typeface="Arial"/>
              </a:rPr>
              <a:t>Seventh Outline Level</a:t>
            </a:r>
            <a:endParaRPr/>
          </a:p>
        </p:txBody>
      </p:sp>
      <p:sp>
        <p:nvSpPr>
          <p:cNvPr id="161" name="PlaceHolder 7"/>
          <p:cNvSpPr>
            <a:spLocks noGrp="1"/>
          </p:cNvSpPr>
          <p:nvPr>
            <p:ph type="sldNum"/>
          </p:nvPr>
        </p:nvSpPr>
        <p:spPr>
          <a:xfrm>
            <a:off x="8498160" y="4688640"/>
            <a:ext cx="548280" cy="393120"/>
          </a:xfrm>
          <a:prstGeom prst="rect">
            <a:avLst/>
          </a:prstGeom>
        </p:spPr>
        <p:txBody>
          <a:bodyPr tIns="91440" bIns="91440" anchor="ctr"/>
          <a:p>
            <a:pPr>
              <a:lnSpc>
                <a:spcPct val="100000"/>
              </a:lnSpc>
            </a:pPr>
            <a:fld id="{FE69484B-78A5-4889-8542-0135938E4534}" type="slidenum">
              <a:rPr lang="en-IN" sz="1400">
                <a:solidFill>
                  <a:srgbClr val="000000"/>
                </a:solidFill>
                <a:latin typeface="Arial"/>
                <a:ea typeface="Arial"/>
              </a:rPr>
              <a:t>&lt;number&gt;</a:t>
            </a:fld>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1.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5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TextShape 1"/>
          <p:cNvSpPr txBox="1"/>
          <p:nvPr/>
        </p:nvSpPr>
        <p:spPr>
          <a:xfrm>
            <a:off x="2371680" y="630360"/>
            <a:ext cx="6331320" cy="1541520"/>
          </a:xfrm>
          <a:prstGeom prst="rect">
            <a:avLst/>
          </a:prstGeom>
        </p:spPr>
        <p:txBody>
          <a:bodyPr tIns="91440" bIns="91440"/>
          <a:p>
            <a:pPr>
              <a:lnSpc>
                <a:spcPct val="100000"/>
              </a:lnSpc>
            </a:pPr>
            <a:r>
              <a:rPr b="1" lang="en-IN" sz="4800">
                <a:solidFill>
                  <a:srgbClr val="ffffff"/>
                </a:solidFill>
                <a:latin typeface="Raleway"/>
                <a:ea typeface="Raleway"/>
              </a:rPr>
              <a:t>Project Management Of Sanchay</a:t>
            </a:r>
            <a:endParaRPr/>
          </a:p>
        </p:txBody>
      </p:sp>
      <p:sp>
        <p:nvSpPr>
          <p:cNvPr id="197" name="TextShape 2"/>
          <p:cNvSpPr txBox="1"/>
          <p:nvPr/>
        </p:nvSpPr>
        <p:spPr>
          <a:xfrm>
            <a:off x="2390400" y="2985480"/>
            <a:ext cx="6331320" cy="1494360"/>
          </a:xfrm>
          <a:prstGeom prst="rect">
            <a:avLst/>
          </a:prstGeom>
        </p:spPr>
        <p:txBody>
          <a:bodyPr tIns="91440" bIns="91440" anchor="b"/>
          <a:p>
            <a:pPr>
              <a:lnSpc>
                <a:spcPct val="100000"/>
              </a:lnSpc>
            </a:pPr>
            <a:r>
              <a:rPr b="1" i="1" lang="en-IN">
                <a:solidFill>
                  <a:srgbClr val="ffffff"/>
                </a:solidFill>
                <a:latin typeface="Lato"/>
                <a:ea typeface="Lato"/>
              </a:rPr>
              <a:t>Team number 15</a:t>
            </a:r>
            <a:endParaRPr/>
          </a:p>
          <a:p>
            <a:pPr>
              <a:lnSpc>
                <a:spcPct val="100000"/>
              </a:lnSpc>
            </a:pPr>
            <a:r>
              <a:rPr lang="en-IN">
                <a:solidFill>
                  <a:srgbClr val="ffffff"/>
                </a:solidFill>
                <a:latin typeface="Lato"/>
                <a:ea typeface="Lato"/>
              </a:rPr>
              <a:t>Akshat Tandon</a:t>
            </a:r>
            <a:endParaRPr/>
          </a:p>
          <a:p>
            <a:pPr>
              <a:lnSpc>
                <a:spcPct val="100000"/>
              </a:lnSpc>
            </a:pPr>
            <a:r>
              <a:rPr lang="en-IN">
                <a:solidFill>
                  <a:srgbClr val="ffffff"/>
                </a:solidFill>
                <a:latin typeface="Lato"/>
                <a:ea typeface="Lato"/>
              </a:rPr>
              <a:t>Anuj Rathore</a:t>
            </a:r>
            <a:endParaRPr/>
          </a:p>
          <a:p>
            <a:pPr>
              <a:lnSpc>
                <a:spcPct val="100000"/>
              </a:lnSpc>
            </a:pPr>
            <a:r>
              <a:rPr lang="en-IN">
                <a:solidFill>
                  <a:srgbClr val="ffffff"/>
                </a:solidFill>
                <a:latin typeface="Lato"/>
                <a:ea typeface="Lato"/>
              </a:rPr>
              <a:t>Hemant Kasat</a:t>
            </a:r>
            <a:endParaRPr/>
          </a:p>
          <a:p>
            <a:pPr>
              <a:lnSpc>
                <a:spcPct val="100000"/>
              </a:lnSpc>
            </a:pPr>
            <a:r>
              <a:rPr lang="en-IN">
                <a:solidFill>
                  <a:srgbClr val="ffffff"/>
                </a:solidFill>
                <a:latin typeface="Lato"/>
                <a:ea typeface="Lato"/>
              </a:rPr>
              <a:t>Sanket Markan</a:t>
            </a:r>
            <a:endParaRPr/>
          </a:p>
        </p:txBody>
      </p:sp>
      <p:pic>
        <p:nvPicPr>
          <p:cNvPr id="198" name="Shape 70" descr=""/>
          <p:cNvPicPr/>
          <p:nvPr/>
        </p:nvPicPr>
        <p:blipFill>
          <a:blip r:embed="rId1"/>
          <a:stretch>
            <a:fillRect/>
          </a:stretch>
        </p:blipFill>
        <p:spPr>
          <a:xfrm rot="20128200">
            <a:off x="7170120" y="3322080"/>
            <a:ext cx="1429200" cy="14292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TextShape 1"/>
          <p:cNvSpPr txBox="1"/>
          <p:nvPr/>
        </p:nvSpPr>
        <p:spPr>
          <a:xfrm>
            <a:off x="2400120" y="576000"/>
            <a:ext cx="6321240" cy="635040"/>
          </a:xfrm>
          <a:prstGeom prst="rect">
            <a:avLst/>
          </a:prstGeom>
        </p:spPr>
        <p:txBody>
          <a:bodyPr tIns="91440" bIns="91440"/>
          <a:p>
            <a:pPr>
              <a:lnSpc>
                <a:spcPct val="100000"/>
              </a:lnSpc>
            </a:pPr>
            <a:r>
              <a:rPr b="1" lang="en-IN" sz="3000">
                <a:solidFill>
                  <a:srgbClr val="000000"/>
                </a:solidFill>
                <a:latin typeface="Raleway"/>
                <a:ea typeface="Raleway"/>
              </a:rPr>
              <a:t>User Features:</a:t>
            </a:r>
            <a:endParaRPr/>
          </a:p>
        </p:txBody>
      </p:sp>
      <p:sp>
        <p:nvSpPr>
          <p:cNvPr id="219" name="TextShape 2"/>
          <p:cNvSpPr txBox="1"/>
          <p:nvPr/>
        </p:nvSpPr>
        <p:spPr>
          <a:xfrm>
            <a:off x="2400120" y="1602720"/>
            <a:ext cx="3071160" cy="3002040"/>
          </a:xfrm>
          <a:prstGeom prst="rect">
            <a:avLst/>
          </a:prstGeom>
        </p:spPr>
        <p:txBody>
          <a:bodyPr tIns="91440" bIns="91440"/>
          <a:p>
            <a:pPr>
              <a:lnSpc>
                <a:spcPct val="100000"/>
              </a:lnSpc>
            </a:pPr>
            <a:r>
              <a:rPr b="1" lang="en-IN" sz="2100">
                <a:solidFill>
                  <a:srgbClr val="f46524"/>
                </a:solidFill>
                <a:latin typeface="Lato"/>
                <a:ea typeface="Lato"/>
              </a:rPr>
              <a:t>Batch Features</a:t>
            </a:r>
            <a:endParaRPr/>
          </a:p>
          <a:p>
            <a:pPr>
              <a:lnSpc>
                <a:spcPct val="100000"/>
              </a:lnSpc>
            </a:pPr>
            <a:r>
              <a:rPr lang="en-IN" sz="1400">
                <a:solidFill>
                  <a:srgbClr val="000000"/>
                </a:solidFill>
                <a:latin typeface="Lato"/>
                <a:ea typeface="Lato"/>
              </a:rPr>
              <a:t>View all the batches allotted to him/her.</a:t>
            </a:r>
            <a:endParaRPr/>
          </a:p>
          <a:p>
            <a:pPr>
              <a:lnSpc>
                <a:spcPct val="100000"/>
              </a:lnSpc>
            </a:pPr>
            <a:r>
              <a:rPr lang="en-IN" sz="1400">
                <a:solidFill>
                  <a:srgbClr val="000000"/>
                </a:solidFill>
                <a:latin typeface="Lato"/>
                <a:ea typeface="Lato"/>
              </a:rPr>
              <a:t>Download files from the batch</a:t>
            </a:r>
            <a:endParaRPr/>
          </a:p>
          <a:p>
            <a:pPr>
              <a:lnSpc>
                <a:spcPct val="100000"/>
              </a:lnSpc>
            </a:pPr>
            <a:r>
              <a:rPr lang="en-IN" sz="1400">
                <a:solidFill>
                  <a:srgbClr val="000000"/>
                </a:solidFill>
                <a:latin typeface="Lato"/>
                <a:ea typeface="Lato"/>
              </a:rPr>
              <a:t>Update files of a batch</a:t>
            </a:r>
            <a:endParaRPr/>
          </a:p>
          <a:p>
            <a:pPr>
              <a:lnSpc>
                <a:spcPct val="100000"/>
              </a:lnSpc>
            </a:pPr>
            <a:r>
              <a:rPr lang="en-IN" sz="1400">
                <a:solidFill>
                  <a:srgbClr val="000000"/>
                </a:solidFill>
                <a:latin typeface="Lato"/>
                <a:ea typeface="Lato"/>
              </a:rPr>
              <a:t>Upload files to a batch..</a:t>
            </a:r>
            <a:endParaRPr/>
          </a:p>
          <a:p>
            <a:pPr>
              <a:lnSpc>
                <a:spcPct val="100000"/>
              </a:lnSpc>
            </a:pPr>
            <a:r>
              <a:rPr lang="en-IN" sz="1400">
                <a:solidFill>
                  <a:srgbClr val="000000"/>
                </a:solidFill>
                <a:latin typeface="Lato"/>
                <a:ea typeface="Lato"/>
              </a:rPr>
              <a:t>   </a:t>
            </a:r>
            <a:endParaRPr/>
          </a:p>
        </p:txBody>
      </p:sp>
      <p:sp>
        <p:nvSpPr>
          <p:cNvPr id="220" name="TextShape 3"/>
          <p:cNvSpPr txBox="1"/>
          <p:nvPr/>
        </p:nvSpPr>
        <p:spPr>
          <a:xfrm>
            <a:off x="5650560" y="1516320"/>
            <a:ext cx="3071160" cy="3088440"/>
          </a:xfrm>
          <a:prstGeom prst="rect">
            <a:avLst/>
          </a:prstGeom>
        </p:spPr>
        <p:txBody>
          <a:bodyPr tIns="91440" bIns="91440"/>
          <a:p>
            <a:pPr>
              <a:lnSpc>
                <a:spcPct val="100000"/>
              </a:lnSpc>
            </a:pPr>
            <a:r>
              <a:rPr b="1" lang="en-IN" sz="2100">
                <a:solidFill>
                  <a:srgbClr val="f46524"/>
                </a:solidFill>
                <a:latin typeface="Lato"/>
                <a:ea typeface="Lato"/>
              </a:rPr>
              <a:t>Status Tracker</a:t>
            </a:r>
            <a:endParaRPr/>
          </a:p>
          <a:p>
            <a:pPr>
              <a:lnSpc>
                <a:spcPct val="100000"/>
              </a:lnSpc>
            </a:pPr>
            <a:r>
              <a:rPr lang="en-IN" sz="1400">
                <a:solidFill>
                  <a:srgbClr val="000000"/>
                </a:solidFill>
                <a:latin typeface="Lato"/>
                <a:ea typeface="Lato"/>
              </a:rPr>
              <a:t>Can see all upcoming deadlines of a batch assigned to him/her.</a:t>
            </a:r>
            <a:endParaRPr/>
          </a:p>
          <a:p>
            <a:pPr>
              <a:lnSpc>
                <a:spcPct val="100000"/>
              </a:lnSpc>
            </a:pPr>
            <a:r>
              <a:rPr lang="en-IN" sz="1400">
                <a:solidFill>
                  <a:srgbClr val="000000"/>
                </a:solidFill>
                <a:latin typeface="Lato"/>
                <a:ea typeface="Lato"/>
              </a:rPr>
              <a:t>If the deadline is approaching for a batch, then he/she can be reminded by an message from the Moderator.</a:t>
            </a:r>
            <a:endParaRPr/>
          </a:p>
          <a:p>
            <a:pPr>
              <a:lnSpc>
                <a:spcPct val="100000"/>
              </a:lnSpc>
            </a:pPr>
            <a:r>
              <a:rPr lang="en-IN" sz="1400">
                <a:solidFill>
                  <a:srgbClr val="000000"/>
                </a:solidFill>
                <a:latin typeface="Lato"/>
                <a:ea typeface="Lato"/>
              </a:rPr>
              <a:t>Can send message to other users and moderator.</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TextShape 1"/>
          <p:cNvSpPr txBox="1"/>
          <p:nvPr/>
        </p:nvSpPr>
        <p:spPr>
          <a:xfrm>
            <a:off x="2400120" y="576000"/>
            <a:ext cx="6321240" cy="635040"/>
          </a:xfrm>
          <a:prstGeom prst="rect">
            <a:avLst/>
          </a:prstGeom>
        </p:spPr>
        <p:txBody>
          <a:bodyPr tIns="91440" bIns="91440"/>
          <a:p>
            <a:pPr>
              <a:lnSpc>
                <a:spcPct val="100000"/>
              </a:lnSpc>
            </a:pPr>
            <a:r>
              <a:rPr b="1" lang="en-IN" sz="3000">
                <a:solidFill>
                  <a:srgbClr val="000000"/>
                </a:solidFill>
                <a:latin typeface="Raleway"/>
                <a:ea typeface="Raleway"/>
              </a:rPr>
              <a:t> </a:t>
            </a:r>
            <a:endParaRPr/>
          </a:p>
        </p:txBody>
      </p:sp>
      <p:sp>
        <p:nvSpPr>
          <p:cNvPr id="222" name="TextShape 2"/>
          <p:cNvSpPr txBox="1"/>
          <p:nvPr/>
        </p:nvSpPr>
        <p:spPr>
          <a:xfrm>
            <a:off x="2400480" y="1602720"/>
            <a:ext cx="3071160" cy="3002040"/>
          </a:xfrm>
          <a:prstGeom prst="rect">
            <a:avLst/>
          </a:prstGeom>
        </p:spPr>
        <p:txBody>
          <a:bodyPr tIns="91440" bIns="91440"/>
          <a:p>
            <a:endParaRPr/>
          </a:p>
        </p:txBody>
      </p:sp>
      <p:sp>
        <p:nvSpPr>
          <p:cNvPr id="223" name="TextShape 3"/>
          <p:cNvSpPr txBox="1"/>
          <p:nvPr/>
        </p:nvSpPr>
        <p:spPr>
          <a:xfrm>
            <a:off x="5650560" y="1602720"/>
            <a:ext cx="3071160" cy="3002040"/>
          </a:xfrm>
          <a:prstGeom prst="rect">
            <a:avLst/>
          </a:prstGeom>
        </p:spPr>
        <p:txBody>
          <a:bodyPr tIns="91440" bIns="91440"/>
          <a:p>
            <a:endParaRPr/>
          </a:p>
        </p:txBody>
      </p:sp>
      <p:pic>
        <p:nvPicPr>
          <p:cNvPr id="224" name="Shape 136" descr=""/>
          <p:cNvPicPr/>
          <p:nvPr/>
        </p:nvPicPr>
        <p:blipFill>
          <a:blip r:embed="rId1"/>
          <a:stretch>
            <a:fillRect/>
          </a:stretch>
        </p:blipFill>
        <p:spPr>
          <a:xfrm>
            <a:off x="1802520" y="838800"/>
            <a:ext cx="5984280" cy="31986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TextShape 1"/>
          <p:cNvSpPr txBox="1"/>
          <p:nvPr/>
        </p:nvSpPr>
        <p:spPr>
          <a:xfrm>
            <a:off x="265680" y="1912680"/>
            <a:ext cx="4044960" cy="1317960"/>
          </a:xfrm>
          <a:prstGeom prst="rect">
            <a:avLst/>
          </a:prstGeom>
        </p:spPr>
        <p:txBody>
          <a:bodyPr tIns="91440" bIns="91440" anchor="ctr"/>
          <a:p>
            <a:pPr>
              <a:lnSpc>
                <a:spcPct val="100000"/>
              </a:lnSpc>
            </a:pPr>
            <a:r>
              <a:rPr b="1" lang="en-IN" sz="3200">
                <a:solidFill>
                  <a:srgbClr val="f46524"/>
                </a:solidFill>
                <a:latin typeface="Raleway"/>
                <a:ea typeface="Raleway"/>
              </a:rPr>
              <a:t>Features added to Sanchay Annotation Tool</a:t>
            </a:r>
            <a:endParaRPr/>
          </a:p>
        </p:txBody>
      </p:sp>
      <p:sp>
        <p:nvSpPr>
          <p:cNvPr id="226" name="TextShape 2"/>
          <p:cNvSpPr txBox="1"/>
          <p:nvPr/>
        </p:nvSpPr>
        <p:spPr>
          <a:xfrm>
            <a:off x="4939560" y="724320"/>
            <a:ext cx="3836520" cy="3694680"/>
          </a:xfrm>
          <a:prstGeom prst="rect">
            <a:avLst/>
          </a:prstGeom>
        </p:spPr>
        <p:txBody>
          <a:bodyPr tIns="91440" bIns="91440" anchor="ctr"/>
          <a:p>
            <a:pPr>
              <a:lnSpc>
                <a:spcPct val="100000"/>
              </a:lnSpc>
            </a:pPr>
            <a:r>
              <a:rPr lang="en-IN" sz="2100">
                <a:solidFill>
                  <a:srgbClr val="ffffff"/>
                </a:solidFill>
                <a:latin typeface="Lato"/>
                <a:ea typeface="Lato"/>
              </a:rPr>
              <a:t>Login to Centralized Server</a:t>
            </a:r>
            <a:endParaRPr/>
          </a:p>
          <a:p>
            <a:pPr>
              <a:lnSpc>
                <a:spcPct val="100000"/>
              </a:lnSpc>
            </a:pPr>
            <a:r>
              <a:rPr lang="en-IN" sz="2100">
                <a:solidFill>
                  <a:srgbClr val="ffffff"/>
                </a:solidFill>
                <a:latin typeface="Lato"/>
                <a:ea typeface="Lato"/>
              </a:rPr>
              <a:t>Remote file manager, for user to view allotted batches by the moderator.</a:t>
            </a:r>
            <a:endParaRPr/>
          </a:p>
          <a:p>
            <a:pPr>
              <a:lnSpc>
                <a:spcPct val="100000"/>
              </a:lnSpc>
            </a:pPr>
            <a:r>
              <a:rPr lang="en-IN" sz="2100">
                <a:solidFill>
                  <a:srgbClr val="ffffff"/>
                </a:solidFill>
                <a:latin typeface="Lato"/>
                <a:ea typeface="Lato"/>
              </a:rPr>
              <a:t>View meta information of each batch such as deadline and annotation status.</a:t>
            </a:r>
            <a:endParaRPr/>
          </a:p>
          <a:p>
            <a:pPr>
              <a:lnSpc>
                <a:spcPct val="10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TextShape 1"/>
          <p:cNvSpPr txBox="1"/>
          <p:nvPr/>
        </p:nvSpPr>
        <p:spPr>
          <a:xfrm>
            <a:off x="357120" y="1033560"/>
            <a:ext cx="3836520" cy="2222640"/>
          </a:xfrm>
          <a:prstGeom prst="rect">
            <a:avLst/>
          </a:prstGeom>
        </p:spPr>
        <p:txBody>
          <a:bodyPr tIns="91440" bIns="91440" anchor="b"/>
          <a:p>
            <a:pPr>
              <a:lnSpc>
                <a:spcPct val="100000"/>
              </a:lnSpc>
            </a:pPr>
            <a:r>
              <a:rPr b="1" lang="en-IN" sz="3200">
                <a:solidFill>
                  <a:srgbClr val="f46524"/>
                </a:solidFill>
                <a:latin typeface="Raleway"/>
                <a:ea typeface="Raleway"/>
              </a:rPr>
              <a:t>Features added to Sanchay Annotation Tool</a:t>
            </a:r>
            <a:endParaRPr/>
          </a:p>
        </p:txBody>
      </p:sp>
      <p:sp>
        <p:nvSpPr>
          <p:cNvPr id="228" name="TextShape 2"/>
          <p:cNvSpPr txBox="1"/>
          <p:nvPr/>
        </p:nvSpPr>
        <p:spPr>
          <a:xfrm>
            <a:off x="265680" y="2762640"/>
            <a:ext cx="4044960" cy="1317960"/>
          </a:xfrm>
          <a:prstGeom prst="rect">
            <a:avLst/>
          </a:prstGeom>
        </p:spPr>
        <p:txBody>
          <a:bodyPr tIns="91440" bIns="91440"/>
          <a:p>
            <a:pPr>
              <a:lnSpc>
                <a:spcPct val="100000"/>
              </a:lnSpc>
            </a:pPr>
            <a:r>
              <a:rPr lang="en-IN" sz="2100">
                <a:solidFill>
                  <a:srgbClr val="000000"/>
                </a:solidFill>
                <a:latin typeface="Lato"/>
                <a:ea typeface="Lato"/>
              </a:rPr>
              <a:t> </a:t>
            </a:r>
            <a:endParaRPr/>
          </a:p>
        </p:txBody>
      </p:sp>
      <p:sp>
        <p:nvSpPr>
          <p:cNvPr id="229" name="TextShape 3"/>
          <p:cNvSpPr txBox="1"/>
          <p:nvPr/>
        </p:nvSpPr>
        <p:spPr>
          <a:xfrm>
            <a:off x="4939560" y="724320"/>
            <a:ext cx="3836520" cy="3694680"/>
          </a:xfrm>
          <a:prstGeom prst="rect">
            <a:avLst/>
          </a:prstGeom>
        </p:spPr>
        <p:txBody>
          <a:bodyPr tIns="91440" bIns="91440" anchor="ctr"/>
          <a:p>
            <a:pPr>
              <a:lnSpc>
                <a:spcPct val="100000"/>
              </a:lnSpc>
            </a:pPr>
            <a:r>
              <a:rPr lang="en-IN">
                <a:solidFill>
                  <a:srgbClr val="ffffff"/>
                </a:solidFill>
                <a:latin typeface="Lato"/>
                <a:ea typeface="Lato"/>
              </a:rPr>
              <a:t>Ability to set the Annotation status of any batch.</a:t>
            </a:r>
            <a:endParaRPr/>
          </a:p>
          <a:p>
            <a:pPr>
              <a:lnSpc>
                <a:spcPct val="100000"/>
              </a:lnSpc>
            </a:pPr>
            <a:r>
              <a:rPr lang="en-IN">
                <a:solidFill>
                  <a:srgbClr val="ffffff"/>
                </a:solidFill>
                <a:latin typeface="Lato"/>
                <a:ea typeface="Lato"/>
              </a:rPr>
              <a:t>Download files of any allotted batch from the server.</a:t>
            </a:r>
            <a:endParaRPr/>
          </a:p>
          <a:p>
            <a:pPr>
              <a:lnSpc>
                <a:spcPct val="100000"/>
              </a:lnSpc>
            </a:pPr>
            <a:r>
              <a:rPr lang="en-IN">
                <a:solidFill>
                  <a:srgbClr val="ffffff"/>
                </a:solidFill>
                <a:latin typeface="Lato"/>
                <a:ea typeface="Lato"/>
              </a:rPr>
              <a:t>Upload annotated files back to the server.  </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46524"/>
        </a:solidFill>
      </p:bgPr>
    </p:bg>
    <p:spTree>
      <p:nvGrpSpPr>
        <p:cNvPr id="1" name=""/>
        <p:cNvGrpSpPr/>
        <p:nvPr/>
      </p:nvGrpSpPr>
      <p:grpSpPr>
        <a:xfrm>
          <a:off x="0" y="0"/>
          <a:ext cx="0" cy="0"/>
          <a:chOff x="0" y="0"/>
          <a:chExt cx="0" cy="0"/>
        </a:xfrm>
      </p:grpSpPr>
      <p:sp>
        <p:nvSpPr>
          <p:cNvPr id="230" name="TextShape 1"/>
          <p:cNvSpPr txBox="1"/>
          <p:nvPr/>
        </p:nvSpPr>
        <p:spPr>
          <a:xfrm>
            <a:off x="2595600" y="2295360"/>
            <a:ext cx="6227640" cy="1465920"/>
          </a:xfrm>
          <a:prstGeom prst="rect">
            <a:avLst/>
          </a:prstGeom>
        </p:spPr>
        <p:txBody>
          <a:bodyPr tIns="91440" bIns="91440"/>
          <a:p>
            <a:pPr>
              <a:lnSpc>
                <a:spcPct val="100000"/>
              </a:lnSpc>
            </a:pPr>
            <a:r>
              <a:rPr b="1" lang="en-IN" sz="4800">
                <a:solidFill>
                  <a:srgbClr val="ffffff"/>
                </a:solidFill>
                <a:latin typeface="Raleway"/>
                <a:ea typeface="Raleway"/>
              </a:rPr>
              <a:t>Thank you.</a:t>
            </a:r>
            <a:endParaRPr/>
          </a:p>
        </p:txBody>
      </p:sp>
      <p:sp>
        <p:nvSpPr>
          <p:cNvPr id="231" name="TextShape 2"/>
          <p:cNvSpPr txBox="1"/>
          <p:nvPr/>
        </p:nvSpPr>
        <p:spPr>
          <a:xfrm>
            <a:off x="4338360" y="4226400"/>
            <a:ext cx="1475640" cy="136080"/>
          </a:xfrm>
          <a:prstGeom prst="rect">
            <a:avLst/>
          </a:prstGeom>
        </p:spPr>
        <p:txBody>
          <a:bodyPr tIns="91440" bIns="91440"/>
          <a:p>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TextShape 1"/>
          <p:cNvSpPr txBox="1"/>
          <p:nvPr/>
        </p:nvSpPr>
        <p:spPr>
          <a:xfrm>
            <a:off x="4776840" y="523800"/>
            <a:ext cx="3999240" cy="3895200"/>
          </a:xfrm>
          <a:prstGeom prst="rect">
            <a:avLst/>
          </a:prstGeom>
        </p:spPr>
        <p:txBody>
          <a:bodyPr tIns="91440" bIns="91440" anchor="ctr"/>
          <a:p>
            <a:pPr>
              <a:lnSpc>
                <a:spcPct val="100000"/>
              </a:lnSpc>
            </a:pPr>
            <a:r>
              <a:rPr b="1" lang="en-IN" sz="2100">
                <a:solidFill>
                  <a:srgbClr val="ffffff"/>
                </a:solidFill>
                <a:latin typeface="Arial"/>
                <a:ea typeface="Arial"/>
              </a:rPr>
              <a:t>What is Sanchay ?</a:t>
            </a:r>
            <a:endParaRPr/>
          </a:p>
          <a:p>
            <a:pPr>
              <a:lnSpc>
                <a:spcPct val="100000"/>
              </a:lnSpc>
            </a:pPr>
            <a:r>
              <a:rPr lang="en-IN" sz="2100">
                <a:solidFill>
                  <a:srgbClr val="ffffff"/>
                </a:solidFill>
                <a:latin typeface="Arial"/>
                <a:ea typeface="Arial"/>
              </a:rPr>
              <a:t>In a lay man’s term Sanchay is a special purpose text editor/processor which is used by people involved in the langauge processing community.</a:t>
            </a:r>
            <a:endParaRPr/>
          </a:p>
          <a:p>
            <a:pPr>
              <a:lnSpc>
                <a:spcPct val="100000"/>
              </a:lnSpc>
            </a:pPr>
            <a:r>
              <a:rPr lang="en-IN" sz="2100">
                <a:solidFill>
                  <a:srgbClr val="ffffff"/>
                </a:solidFill>
                <a:latin typeface="Arial"/>
                <a:ea typeface="Arial"/>
              </a:rPr>
              <a:t>It is used mainly for syntactic annotation of documents which may be written in languages such as english,telugu,hindi etc.</a:t>
            </a:r>
            <a:endParaRPr/>
          </a:p>
          <a:p>
            <a:pPr>
              <a:lnSpc>
                <a:spcPct val="100000"/>
              </a:lnSpc>
            </a:pPr>
            <a:endParaRPr/>
          </a:p>
        </p:txBody>
      </p:sp>
      <p:pic>
        <p:nvPicPr>
          <p:cNvPr id="200" name="Shape 76" descr=""/>
          <p:cNvPicPr/>
          <p:nvPr/>
        </p:nvPicPr>
        <p:blipFill>
          <a:blip r:embed="rId1"/>
          <a:stretch>
            <a:fillRect/>
          </a:stretch>
        </p:blipFill>
        <p:spPr>
          <a:xfrm rot="20128200">
            <a:off x="7547400" y="3583800"/>
            <a:ext cx="1429200" cy="1429200"/>
          </a:xfrm>
          <a:prstGeom prst="rect">
            <a:avLst/>
          </a:prstGeom>
          <a:ln>
            <a:noFill/>
          </a:ln>
        </p:spPr>
      </p:pic>
      <p:pic>
        <p:nvPicPr>
          <p:cNvPr id="201" name="Shape 77" descr=""/>
          <p:cNvPicPr/>
          <p:nvPr/>
        </p:nvPicPr>
        <p:blipFill>
          <a:blip r:embed="rId2"/>
          <a:stretch>
            <a:fillRect/>
          </a:stretch>
        </p:blipFill>
        <p:spPr>
          <a:xfrm>
            <a:off x="89640" y="104760"/>
            <a:ext cx="4466880" cy="49338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TextShape 1"/>
          <p:cNvSpPr txBox="1"/>
          <p:nvPr/>
        </p:nvSpPr>
        <p:spPr>
          <a:xfrm>
            <a:off x="327960" y="4226040"/>
            <a:ext cx="8388360" cy="393120"/>
          </a:xfrm>
          <a:prstGeom prst="rect">
            <a:avLst/>
          </a:prstGeom>
        </p:spPr>
        <p:txBody>
          <a:bodyPr tIns="91440" bIns="91440" anchor="ctr"/>
          <a:p>
            <a:pPr>
              <a:lnSpc>
                <a:spcPct val="100000"/>
              </a:lnSpc>
            </a:pPr>
            <a:r>
              <a:rPr lang="en-IN">
                <a:solidFill>
                  <a:srgbClr val="000000"/>
                </a:solidFill>
                <a:latin typeface="Lato"/>
                <a:ea typeface="Lato"/>
              </a:rPr>
              <a:t>What is our project ? </a:t>
            </a:r>
            <a:endParaRPr/>
          </a:p>
        </p:txBody>
      </p:sp>
      <p:pic>
        <p:nvPicPr>
          <p:cNvPr id="203" name="Shape 83" descr=""/>
          <p:cNvPicPr/>
          <p:nvPr/>
        </p:nvPicPr>
        <p:blipFill>
          <a:blip r:embed="rId1"/>
          <a:stretch>
            <a:fillRect/>
          </a:stretch>
        </p:blipFill>
        <p:spPr>
          <a:xfrm>
            <a:off x="969480" y="581760"/>
            <a:ext cx="6361920" cy="22881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TextShape 1"/>
          <p:cNvSpPr txBox="1"/>
          <p:nvPr/>
        </p:nvSpPr>
        <p:spPr>
          <a:xfrm>
            <a:off x="4630320" y="167760"/>
            <a:ext cx="4145760" cy="4251240"/>
          </a:xfrm>
          <a:prstGeom prst="rect">
            <a:avLst/>
          </a:prstGeom>
        </p:spPr>
        <p:txBody>
          <a:bodyPr tIns="91440" bIns="91440" anchor="ctr"/>
          <a:p>
            <a:pPr>
              <a:lnSpc>
                <a:spcPct val="100000"/>
              </a:lnSpc>
            </a:pPr>
            <a:endParaRPr/>
          </a:p>
          <a:p>
            <a:pPr>
              <a:lnSpc>
                <a:spcPct val="100000"/>
              </a:lnSpc>
            </a:pPr>
            <a:r>
              <a:rPr b="1" lang="en-IN" sz="2100">
                <a:solidFill>
                  <a:srgbClr val="ffffff"/>
                </a:solidFill>
                <a:latin typeface="Arial"/>
                <a:ea typeface="Arial"/>
              </a:rPr>
              <a:t>Problem we are addressing </a:t>
            </a:r>
            <a:endParaRPr/>
          </a:p>
          <a:p>
            <a:pPr>
              <a:lnSpc>
                <a:spcPct val="100000"/>
              </a:lnSpc>
            </a:pPr>
            <a:r>
              <a:rPr lang="en-IN" sz="1400">
                <a:solidFill>
                  <a:srgbClr val="ffffff"/>
                </a:solidFill>
                <a:latin typeface="Arial"/>
                <a:ea typeface="Arial"/>
              </a:rPr>
              <a:t>Language processing labs of various institutes like IIT-B,IIT-KGP,Jadavpur University use Sanchay for their annotation task however when there is a large project having hundreds of documents there is much chaos caused in dividing the work and distributing the documents to be annotated among research scholars.</a:t>
            </a:r>
            <a:endParaRPr/>
          </a:p>
          <a:p>
            <a:pPr>
              <a:lnSpc>
                <a:spcPct val="100000"/>
              </a:lnSpc>
            </a:pPr>
            <a:endParaRPr/>
          </a:p>
          <a:p>
            <a:pPr>
              <a:lnSpc>
                <a:spcPct val="100000"/>
              </a:lnSpc>
            </a:pPr>
            <a:endParaRPr/>
          </a:p>
        </p:txBody>
      </p:sp>
      <p:pic>
        <p:nvPicPr>
          <p:cNvPr id="205" name="Shape 89" descr=""/>
          <p:cNvPicPr/>
          <p:nvPr/>
        </p:nvPicPr>
        <p:blipFill>
          <a:blip r:embed="rId1"/>
          <a:stretch>
            <a:fillRect/>
          </a:stretch>
        </p:blipFill>
        <p:spPr>
          <a:xfrm>
            <a:off x="466560" y="707760"/>
            <a:ext cx="3609000" cy="33566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46524"/>
        </a:solidFill>
      </p:bgPr>
    </p:bg>
    <p:spTree>
      <p:nvGrpSpPr>
        <p:cNvPr id="1" name=""/>
        <p:cNvGrpSpPr/>
        <p:nvPr/>
      </p:nvGrpSpPr>
      <p:grpSpPr>
        <a:xfrm>
          <a:off x="0" y="0"/>
          <a:ext cx="0" cy="0"/>
          <a:chOff x="0" y="0"/>
          <a:chExt cx="0" cy="0"/>
        </a:xfrm>
      </p:grpSpPr>
      <p:sp>
        <p:nvSpPr>
          <p:cNvPr id="206" name="TextShape 1"/>
          <p:cNvSpPr txBox="1"/>
          <p:nvPr/>
        </p:nvSpPr>
        <p:spPr>
          <a:xfrm>
            <a:off x="303480" y="411480"/>
            <a:ext cx="8520120" cy="639360"/>
          </a:xfrm>
          <a:prstGeom prst="rect">
            <a:avLst/>
          </a:prstGeom>
        </p:spPr>
        <p:txBody>
          <a:bodyPr tIns="91440" bIns="91440"/>
          <a:p>
            <a:pPr>
              <a:lnSpc>
                <a:spcPct val="100000"/>
              </a:lnSpc>
            </a:pPr>
            <a:r>
              <a:rPr b="1" lang="en-IN" sz="3000">
                <a:solidFill>
                  <a:srgbClr val="ffffff"/>
                </a:solidFill>
                <a:latin typeface="Raleway"/>
                <a:ea typeface="Raleway"/>
              </a:rPr>
              <a:t>How are we solving the problem?</a:t>
            </a:r>
            <a:endParaRPr/>
          </a:p>
        </p:txBody>
      </p:sp>
      <p:sp>
        <p:nvSpPr>
          <p:cNvPr id="207" name="CustomShape 2"/>
          <p:cNvSpPr/>
          <p:nvPr/>
        </p:nvSpPr>
        <p:spPr>
          <a:xfrm>
            <a:off x="523800" y="1414080"/>
            <a:ext cx="7447680" cy="1235520"/>
          </a:xfrm>
          <a:prstGeom prst="rect">
            <a:avLst/>
          </a:prstGeom>
          <a:noFill/>
          <a:ln>
            <a:noFill/>
          </a:ln>
        </p:spPr>
        <p:txBody>
          <a:bodyPr tIns="91440" bIns="91440"/>
          <a:p>
            <a:pPr>
              <a:lnSpc>
                <a:spcPct val="100000"/>
              </a:lnSpc>
            </a:pPr>
            <a:r>
              <a:rPr lang="en-IN" sz="2400">
                <a:solidFill>
                  <a:srgbClr val="ffffff"/>
                </a:solidFill>
                <a:latin typeface="Arial"/>
                <a:ea typeface="Arial"/>
              </a:rPr>
              <a:t>By developing a system which allows lab/project heads to easily distribute and monitor a large language processing project involving hundreds of documents.</a:t>
            </a: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08" name="TextShape 1"/>
          <p:cNvSpPr txBox="1"/>
          <p:nvPr/>
        </p:nvSpPr>
        <p:spPr>
          <a:xfrm>
            <a:off x="303480" y="411480"/>
            <a:ext cx="8520120" cy="639360"/>
          </a:xfrm>
          <a:prstGeom prst="rect">
            <a:avLst/>
          </a:prstGeom>
        </p:spPr>
        <p:txBody>
          <a:bodyPr tIns="91440" bIns="91440"/>
          <a:p>
            <a:pPr>
              <a:lnSpc>
                <a:spcPct val="100000"/>
              </a:lnSpc>
            </a:pPr>
            <a:r>
              <a:rPr b="1" lang="en-IN" sz="3000">
                <a:solidFill>
                  <a:srgbClr val="000000"/>
                </a:solidFill>
                <a:latin typeface="Raleway"/>
                <a:ea typeface="Raleway"/>
              </a:rPr>
              <a:t>Our system has two components</a:t>
            </a:r>
            <a:endParaRPr/>
          </a:p>
        </p:txBody>
      </p:sp>
      <p:sp>
        <p:nvSpPr>
          <p:cNvPr id="209" name="TextShape 2"/>
          <p:cNvSpPr txBox="1"/>
          <p:nvPr/>
        </p:nvSpPr>
        <p:spPr>
          <a:xfrm>
            <a:off x="303120" y="1224360"/>
            <a:ext cx="5510520" cy="3002040"/>
          </a:xfrm>
          <a:prstGeom prst="rect">
            <a:avLst/>
          </a:prstGeom>
        </p:spPr>
        <p:txBody>
          <a:bodyPr tIns="91440" bIns="91440"/>
          <a:p>
            <a:pPr>
              <a:lnSpc>
                <a:spcPct val="100000"/>
              </a:lnSpc>
            </a:pPr>
            <a:r>
              <a:rPr lang="en-IN">
                <a:solidFill>
                  <a:srgbClr val="000000"/>
                </a:solidFill>
                <a:latin typeface="Lato"/>
                <a:ea typeface="Lato"/>
              </a:rPr>
              <a:t>A </a:t>
            </a:r>
            <a:r>
              <a:rPr b="1" i="1" lang="en-IN">
                <a:solidFill>
                  <a:srgbClr val="000000"/>
                </a:solidFill>
                <a:latin typeface="Lato"/>
                <a:ea typeface="Lato"/>
              </a:rPr>
              <a:t>web interface</a:t>
            </a:r>
            <a:r>
              <a:rPr lang="en-IN">
                <a:solidFill>
                  <a:srgbClr val="000000"/>
                </a:solidFill>
                <a:latin typeface="Lato"/>
                <a:ea typeface="Lato"/>
              </a:rPr>
              <a:t> through which a project head can upload the individual documents of the project,group them into batches and allot these batches to other project members.</a:t>
            </a:r>
            <a:endParaRPr/>
          </a:p>
          <a:p>
            <a:pPr>
              <a:lnSpc>
                <a:spcPct val="100000"/>
              </a:lnSpc>
            </a:pPr>
            <a:r>
              <a:rPr lang="en-IN">
                <a:solidFill>
                  <a:srgbClr val="000000"/>
                </a:solidFill>
                <a:latin typeface="Lato"/>
                <a:ea typeface="Lato"/>
              </a:rPr>
              <a:t>Using this interface he can monitor whether the members have completed their task or not via batch status and deadlines and can communicate with the members via an internal messaging system.</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46524"/>
        </a:solidFill>
      </p:bgPr>
    </p:bg>
    <p:spTree>
      <p:nvGrpSpPr>
        <p:cNvPr id="1" name=""/>
        <p:cNvGrpSpPr/>
        <p:nvPr/>
      </p:nvGrpSpPr>
      <p:grpSpPr>
        <a:xfrm>
          <a:off x="0" y="0"/>
          <a:ext cx="0" cy="0"/>
          <a:chOff x="0" y="0"/>
          <a:chExt cx="0" cy="0"/>
        </a:xfrm>
      </p:grpSpPr>
      <p:sp>
        <p:nvSpPr>
          <p:cNvPr id="210" name="TextShape 1"/>
          <p:cNvSpPr txBox="1"/>
          <p:nvPr/>
        </p:nvSpPr>
        <p:spPr>
          <a:xfrm>
            <a:off x="303480" y="411480"/>
            <a:ext cx="8520120" cy="639360"/>
          </a:xfrm>
          <a:prstGeom prst="rect">
            <a:avLst/>
          </a:prstGeom>
        </p:spPr>
        <p:txBody>
          <a:bodyPr tIns="91440" bIns="91440"/>
          <a:p>
            <a:pPr>
              <a:lnSpc>
                <a:spcPct val="100000"/>
              </a:lnSpc>
            </a:pPr>
            <a:r>
              <a:rPr b="1" lang="en-IN" sz="3000">
                <a:solidFill>
                  <a:srgbClr val="ffffff"/>
                </a:solidFill>
                <a:latin typeface="Raleway"/>
                <a:ea typeface="Raleway"/>
              </a:rPr>
              <a:t>Our system has two components</a:t>
            </a:r>
            <a:endParaRPr/>
          </a:p>
        </p:txBody>
      </p:sp>
      <p:sp>
        <p:nvSpPr>
          <p:cNvPr id="211" name="TextShape 2"/>
          <p:cNvSpPr txBox="1"/>
          <p:nvPr/>
        </p:nvSpPr>
        <p:spPr>
          <a:xfrm>
            <a:off x="303120" y="1224360"/>
            <a:ext cx="5510520" cy="3002040"/>
          </a:xfrm>
          <a:prstGeom prst="rect">
            <a:avLst/>
          </a:prstGeom>
        </p:spPr>
        <p:txBody>
          <a:bodyPr tIns="91440" bIns="91440"/>
          <a:p>
            <a:pPr>
              <a:lnSpc>
                <a:spcPct val="100000"/>
              </a:lnSpc>
            </a:pPr>
            <a:r>
              <a:rPr b="1" i="1" lang="en-IN" sz="2400">
                <a:solidFill>
                  <a:srgbClr val="ffffff"/>
                </a:solidFill>
                <a:latin typeface="Lato"/>
                <a:ea typeface="Lato"/>
              </a:rPr>
              <a:t>Extending the offline Sanchay tool </a:t>
            </a:r>
            <a:r>
              <a:rPr lang="en-IN" sz="2400">
                <a:solidFill>
                  <a:srgbClr val="ffffff"/>
                </a:solidFill>
                <a:latin typeface="Lato"/>
                <a:ea typeface="Lato"/>
              </a:rPr>
              <a:t>by adding a module in it which allows project members to login and connect to the project server, download the files which have been allotted to him, annotate the files using Sanchay and sync his updated work back into the server.</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TextShape 1"/>
          <p:cNvSpPr txBox="1"/>
          <p:nvPr/>
        </p:nvSpPr>
        <p:spPr>
          <a:xfrm>
            <a:off x="2400120" y="576000"/>
            <a:ext cx="6321240" cy="635040"/>
          </a:xfrm>
          <a:prstGeom prst="rect">
            <a:avLst/>
          </a:prstGeom>
        </p:spPr>
        <p:txBody>
          <a:bodyPr tIns="91440" bIns="91440"/>
          <a:p>
            <a:pPr>
              <a:lnSpc>
                <a:spcPct val="100000"/>
              </a:lnSpc>
            </a:pPr>
            <a:r>
              <a:rPr b="1" lang="en-IN" sz="3000">
                <a:solidFill>
                  <a:srgbClr val="000000"/>
                </a:solidFill>
                <a:latin typeface="Raleway"/>
                <a:ea typeface="Raleway"/>
              </a:rPr>
              <a:t>Types of Users:</a:t>
            </a:r>
            <a:endParaRPr/>
          </a:p>
        </p:txBody>
      </p:sp>
      <p:sp>
        <p:nvSpPr>
          <p:cNvPr id="213" name="TextShape 2"/>
          <p:cNvSpPr txBox="1"/>
          <p:nvPr/>
        </p:nvSpPr>
        <p:spPr>
          <a:xfrm>
            <a:off x="2400480" y="1602720"/>
            <a:ext cx="6258960" cy="1221480"/>
          </a:xfrm>
          <a:prstGeom prst="rect">
            <a:avLst/>
          </a:prstGeom>
        </p:spPr>
        <p:txBody>
          <a:bodyPr tIns="91440" bIns="91440"/>
          <a:p>
            <a:pPr>
              <a:lnSpc>
                <a:spcPct val="100000"/>
              </a:lnSpc>
            </a:pPr>
            <a:r>
              <a:rPr lang="en-IN" sz="6000">
                <a:solidFill>
                  <a:srgbClr val="000000"/>
                </a:solidFill>
                <a:latin typeface="Lato"/>
                <a:ea typeface="Lato"/>
              </a:rPr>
              <a:t>Moderator</a:t>
            </a:r>
            <a:endParaRPr/>
          </a:p>
        </p:txBody>
      </p:sp>
      <p:sp>
        <p:nvSpPr>
          <p:cNvPr id="214" name="TextShape 3"/>
          <p:cNvSpPr txBox="1"/>
          <p:nvPr/>
        </p:nvSpPr>
        <p:spPr>
          <a:xfrm rot="21599400">
            <a:off x="2414520" y="3233880"/>
            <a:ext cx="6640920" cy="1063800"/>
          </a:xfrm>
          <a:prstGeom prst="rect">
            <a:avLst/>
          </a:prstGeom>
        </p:spPr>
        <p:txBody>
          <a:bodyPr tIns="91440" bIns="91440"/>
          <a:p>
            <a:pPr>
              <a:lnSpc>
                <a:spcPct val="100000"/>
              </a:lnSpc>
            </a:pPr>
            <a:r>
              <a:rPr lang="en-IN" sz="6000">
                <a:solidFill>
                  <a:srgbClr val="000000"/>
                </a:solidFill>
                <a:latin typeface="Lato"/>
                <a:ea typeface="Lato"/>
              </a:rPr>
              <a:t>Annotator</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TextShape 1"/>
          <p:cNvSpPr txBox="1"/>
          <p:nvPr/>
        </p:nvSpPr>
        <p:spPr>
          <a:xfrm>
            <a:off x="2400120" y="576000"/>
            <a:ext cx="6321240" cy="635040"/>
          </a:xfrm>
          <a:prstGeom prst="rect">
            <a:avLst/>
          </a:prstGeom>
        </p:spPr>
        <p:txBody>
          <a:bodyPr tIns="91440" bIns="91440"/>
          <a:p>
            <a:pPr>
              <a:lnSpc>
                <a:spcPct val="100000"/>
              </a:lnSpc>
            </a:pPr>
            <a:r>
              <a:rPr b="1" lang="en-IN" sz="3000">
                <a:solidFill>
                  <a:srgbClr val="000000"/>
                </a:solidFill>
                <a:latin typeface="Raleway"/>
                <a:ea typeface="Raleway"/>
              </a:rPr>
              <a:t>Moderator Features:</a:t>
            </a:r>
            <a:endParaRPr/>
          </a:p>
        </p:txBody>
      </p:sp>
      <p:sp>
        <p:nvSpPr>
          <p:cNvPr id="216" name="TextShape 2"/>
          <p:cNvSpPr txBox="1"/>
          <p:nvPr/>
        </p:nvSpPr>
        <p:spPr>
          <a:xfrm>
            <a:off x="2400120" y="1487880"/>
            <a:ext cx="3071160" cy="3002040"/>
          </a:xfrm>
          <a:prstGeom prst="rect">
            <a:avLst/>
          </a:prstGeom>
        </p:spPr>
        <p:txBody>
          <a:bodyPr tIns="91440" bIns="91440"/>
          <a:p>
            <a:pPr>
              <a:lnSpc>
                <a:spcPct val="100000"/>
              </a:lnSpc>
            </a:pPr>
            <a:r>
              <a:rPr b="1" lang="en-IN" sz="2100">
                <a:solidFill>
                  <a:srgbClr val="f46524"/>
                </a:solidFill>
                <a:latin typeface="Lato"/>
                <a:ea typeface="Lato"/>
              </a:rPr>
              <a:t>Batch Processing</a:t>
            </a:r>
            <a:endParaRPr/>
          </a:p>
          <a:p>
            <a:pPr>
              <a:lnSpc>
                <a:spcPct val="100000"/>
              </a:lnSpc>
            </a:pPr>
            <a:r>
              <a:rPr lang="en-IN" sz="1600">
                <a:solidFill>
                  <a:srgbClr val="000000"/>
                </a:solidFill>
                <a:latin typeface="Lato"/>
                <a:ea typeface="Lato"/>
              </a:rPr>
              <a:t>View all the current batches.</a:t>
            </a:r>
            <a:endParaRPr/>
          </a:p>
          <a:p>
            <a:pPr>
              <a:lnSpc>
                <a:spcPct val="100000"/>
              </a:lnSpc>
            </a:pPr>
            <a:r>
              <a:rPr lang="en-IN" sz="1600">
                <a:solidFill>
                  <a:srgbClr val="000000"/>
                </a:solidFill>
                <a:latin typeface="Lato"/>
                <a:ea typeface="Lato"/>
              </a:rPr>
              <a:t>Add/Edit batch.</a:t>
            </a:r>
            <a:endParaRPr/>
          </a:p>
          <a:p>
            <a:pPr>
              <a:lnSpc>
                <a:spcPct val="100000"/>
              </a:lnSpc>
            </a:pPr>
            <a:r>
              <a:rPr lang="en-IN" sz="1600">
                <a:solidFill>
                  <a:srgbClr val="000000"/>
                </a:solidFill>
                <a:latin typeface="Lato"/>
                <a:ea typeface="Lato"/>
              </a:rPr>
              <a:t>Add/Edit files to a batch</a:t>
            </a:r>
            <a:endParaRPr/>
          </a:p>
          <a:p>
            <a:pPr>
              <a:lnSpc>
                <a:spcPct val="100000"/>
              </a:lnSpc>
            </a:pPr>
            <a:r>
              <a:rPr lang="en-IN" sz="1600">
                <a:solidFill>
                  <a:srgbClr val="000000"/>
                </a:solidFill>
                <a:latin typeface="Lato"/>
                <a:ea typeface="Lato"/>
              </a:rPr>
              <a:t>View files to a batch</a:t>
            </a:r>
            <a:endParaRPr/>
          </a:p>
          <a:p>
            <a:pPr>
              <a:lnSpc>
                <a:spcPct val="100000"/>
              </a:lnSpc>
            </a:pPr>
            <a:r>
              <a:rPr lang="en-IN" sz="1600">
                <a:solidFill>
                  <a:srgbClr val="000000"/>
                </a:solidFill>
                <a:latin typeface="Lato"/>
                <a:ea typeface="Lato"/>
              </a:rPr>
              <a:t>Assign batch to an annotator (user).</a:t>
            </a:r>
            <a:endParaRPr/>
          </a:p>
        </p:txBody>
      </p:sp>
      <p:sp>
        <p:nvSpPr>
          <p:cNvPr id="217" name="TextShape 3"/>
          <p:cNvSpPr txBox="1"/>
          <p:nvPr/>
        </p:nvSpPr>
        <p:spPr>
          <a:xfrm>
            <a:off x="5650560" y="1602720"/>
            <a:ext cx="3071160" cy="3002040"/>
          </a:xfrm>
          <a:prstGeom prst="rect">
            <a:avLst/>
          </a:prstGeom>
        </p:spPr>
        <p:txBody>
          <a:bodyPr tIns="91440" bIns="91440"/>
          <a:p>
            <a:pPr>
              <a:lnSpc>
                <a:spcPct val="100000"/>
              </a:lnSpc>
            </a:pPr>
            <a:r>
              <a:rPr b="1" lang="en-IN" sz="2100">
                <a:solidFill>
                  <a:srgbClr val="f46524"/>
                </a:solidFill>
                <a:latin typeface="Lato"/>
                <a:ea typeface="Lato"/>
              </a:rPr>
              <a:t>Status Tracker</a:t>
            </a:r>
            <a:endParaRPr/>
          </a:p>
          <a:p>
            <a:pPr>
              <a:lnSpc>
                <a:spcPct val="100000"/>
              </a:lnSpc>
            </a:pPr>
            <a:r>
              <a:rPr lang="en-IN" sz="1600">
                <a:solidFill>
                  <a:srgbClr val="000000"/>
                </a:solidFill>
                <a:latin typeface="Lato"/>
                <a:ea typeface="Lato"/>
              </a:rPr>
              <a:t>Can see all upcoming deadlines of a batch assigned to an annotator.</a:t>
            </a:r>
            <a:endParaRPr/>
          </a:p>
          <a:p>
            <a:pPr>
              <a:lnSpc>
                <a:spcPct val="100000"/>
              </a:lnSpc>
            </a:pPr>
            <a:r>
              <a:rPr lang="en-IN" sz="1600">
                <a:solidFill>
                  <a:srgbClr val="000000"/>
                </a:solidFill>
                <a:latin typeface="Lato"/>
                <a:ea typeface="Lato"/>
              </a:rPr>
              <a:t>If a deadline is approaching for a batch, then annotator can be reminded by a message from the moderator.</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