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1522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BD7221-55C8-4D88-95FF-BE886ED02B1B}" type="doc">
      <dgm:prSet loTypeId="urn:microsoft.com/office/officeart/2005/8/layout/default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18AE1A40-1BDA-4017-A4A4-707C18831FA8}">
      <dgm:prSet phldrT="[Text]"/>
      <dgm:spPr/>
      <dgm:t>
        <a:bodyPr/>
        <a:lstStyle/>
        <a:p>
          <a:r>
            <a:rPr lang="en-US" dirty="0" smtClean="0"/>
            <a:t>Farmer</a:t>
          </a:r>
          <a:endParaRPr lang="en-US" dirty="0"/>
        </a:p>
      </dgm:t>
    </dgm:pt>
    <dgm:pt modelId="{CFC6AB23-E28E-4A4E-997B-BF9FA5D940F7}" type="parTrans" cxnId="{350AD9E6-EB4F-4114-ADD3-5CE47FF55721}">
      <dgm:prSet/>
      <dgm:spPr/>
      <dgm:t>
        <a:bodyPr/>
        <a:lstStyle/>
        <a:p>
          <a:endParaRPr lang="en-US"/>
        </a:p>
      </dgm:t>
    </dgm:pt>
    <dgm:pt modelId="{BC6208F2-2673-4ADF-8122-3D578DAB5C1E}" type="sibTrans" cxnId="{350AD9E6-EB4F-4114-ADD3-5CE47FF55721}">
      <dgm:prSet/>
      <dgm:spPr/>
      <dgm:t>
        <a:bodyPr/>
        <a:lstStyle/>
        <a:p>
          <a:endParaRPr lang="en-US"/>
        </a:p>
      </dgm:t>
    </dgm:pt>
    <dgm:pt modelId="{F5881557-CBB0-4812-9433-20488FDD29A0}">
      <dgm:prSet phldrT="[Text]"/>
      <dgm:spPr/>
      <dgm:t>
        <a:bodyPr/>
        <a:lstStyle/>
        <a:p>
          <a:r>
            <a:rPr lang="en-US" dirty="0" smtClean="0"/>
            <a:t>Cart</a:t>
          </a:r>
          <a:endParaRPr lang="en-US" dirty="0"/>
        </a:p>
      </dgm:t>
    </dgm:pt>
    <dgm:pt modelId="{837CC276-CD5A-4D22-AE6D-F0ED60AD48E1}" type="parTrans" cxnId="{FA4CE2F5-9821-49BC-A54D-820DFA588324}">
      <dgm:prSet/>
      <dgm:spPr/>
      <dgm:t>
        <a:bodyPr/>
        <a:lstStyle/>
        <a:p>
          <a:endParaRPr lang="en-US"/>
        </a:p>
      </dgm:t>
    </dgm:pt>
    <dgm:pt modelId="{6D8C903C-0B79-458F-9B1A-D11312D17CBB}" type="sibTrans" cxnId="{FA4CE2F5-9821-49BC-A54D-820DFA588324}">
      <dgm:prSet/>
      <dgm:spPr/>
      <dgm:t>
        <a:bodyPr/>
        <a:lstStyle/>
        <a:p>
          <a:endParaRPr lang="en-US"/>
        </a:p>
      </dgm:t>
    </dgm:pt>
    <dgm:pt modelId="{1CB3E189-07EF-485C-AF20-C0AE13D6DFEC}">
      <dgm:prSet phldrT="[Text]"/>
      <dgm:spPr/>
      <dgm:t>
        <a:bodyPr/>
        <a:lstStyle/>
        <a:p>
          <a:r>
            <a:rPr lang="en-US" dirty="0" smtClean="0"/>
            <a:t>Subscription Box</a:t>
          </a:r>
          <a:endParaRPr lang="en-US" dirty="0"/>
        </a:p>
      </dgm:t>
    </dgm:pt>
    <dgm:pt modelId="{DAD42325-935C-433A-9774-A6783897C276}" type="parTrans" cxnId="{F579BD87-140A-43AF-8FA3-D2A802B475F1}">
      <dgm:prSet/>
      <dgm:spPr/>
      <dgm:t>
        <a:bodyPr/>
        <a:lstStyle/>
        <a:p>
          <a:endParaRPr lang="en-US"/>
        </a:p>
      </dgm:t>
    </dgm:pt>
    <dgm:pt modelId="{11B39BEE-5396-4FF5-8AD3-5CD78A68C9BA}" type="sibTrans" cxnId="{F579BD87-140A-43AF-8FA3-D2A802B475F1}">
      <dgm:prSet/>
      <dgm:spPr/>
      <dgm:t>
        <a:bodyPr/>
        <a:lstStyle/>
        <a:p>
          <a:endParaRPr lang="en-US"/>
        </a:p>
      </dgm:t>
    </dgm:pt>
    <dgm:pt modelId="{B2D33B45-4A1A-41CB-A063-04590BDFE1CC}">
      <dgm:prSet phldrT="[Text]"/>
      <dgm:spPr/>
      <dgm:t>
        <a:bodyPr/>
        <a:lstStyle/>
        <a:p>
          <a:r>
            <a:rPr lang="en-US" dirty="0" smtClean="0"/>
            <a:t>Analysis</a:t>
          </a:r>
          <a:endParaRPr lang="en-US" dirty="0"/>
        </a:p>
      </dgm:t>
    </dgm:pt>
    <dgm:pt modelId="{D49D9ED8-EC2C-49C8-8C03-CFD8532376CD}" type="parTrans" cxnId="{47A62B55-9435-4670-AEED-B64D3BCC6100}">
      <dgm:prSet/>
      <dgm:spPr/>
      <dgm:t>
        <a:bodyPr/>
        <a:lstStyle/>
        <a:p>
          <a:endParaRPr lang="en-US"/>
        </a:p>
      </dgm:t>
    </dgm:pt>
    <dgm:pt modelId="{FC82CAD5-3ACD-4351-9A6D-7EF3A2F27E36}" type="sibTrans" cxnId="{47A62B55-9435-4670-AEED-B64D3BCC6100}">
      <dgm:prSet/>
      <dgm:spPr/>
      <dgm:t>
        <a:bodyPr/>
        <a:lstStyle/>
        <a:p>
          <a:endParaRPr lang="en-US"/>
        </a:p>
      </dgm:t>
    </dgm:pt>
    <dgm:pt modelId="{BCAF9CB1-8BC9-41E1-9D89-93CACA0EA398}">
      <dgm:prSet phldrT="[Text]"/>
      <dgm:spPr/>
      <dgm:t>
        <a:bodyPr/>
        <a:lstStyle/>
        <a:p>
          <a:r>
            <a:rPr lang="en-US" dirty="0" smtClean="0"/>
            <a:t>Location pin</a:t>
          </a:r>
          <a:endParaRPr lang="en-US" dirty="0"/>
        </a:p>
      </dgm:t>
    </dgm:pt>
    <dgm:pt modelId="{BF4BE055-6A29-4954-9AAC-513174D604FA}" type="parTrans" cxnId="{27DE5658-321E-4A8E-9D71-75EB4288AD53}">
      <dgm:prSet/>
      <dgm:spPr/>
      <dgm:t>
        <a:bodyPr/>
        <a:lstStyle/>
        <a:p>
          <a:endParaRPr lang="en-US"/>
        </a:p>
      </dgm:t>
    </dgm:pt>
    <dgm:pt modelId="{BD8EDBA9-E494-4BC9-ABBF-3B844F9BDFAC}" type="sibTrans" cxnId="{27DE5658-321E-4A8E-9D71-75EB4288AD53}">
      <dgm:prSet/>
      <dgm:spPr/>
      <dgm:t>
        <a:bodyPr/>
        <a:lstStyle/>
        <a:p>
          <a:endParaRPr lang="en-US"/>
        </a:p>
      </dgm:t>
    </dgm:pt>
    <dgm:pt modelId="{0EAC646C-81F5-4D1E-A6CA-C647E0F90F25}">
      <dgm:prSet phldrT="[Text]"/>
      <dgm:spPr/>
      <dgm:t>
        <a:bodyPr/>
        <a:lstStyle/>
        <a:p>
          <a:r>
            <a:rPr lang="en-US" dirty="0" err="1" smtClean="0"/>
            <a:t>Chatbot</a:t>
          </a:r>
          <a:endParaRPr lang="en-US" dirty="0"/>
        </a:p>
      </dgm:t>
    </dgm:pt>
    <dgm:pt modelId="{5E9F0C27-E0B1-49DF-A04E-2A5970DFB0AB}" type="parTrans" cxnId="{7193B91B-F1C7-48F3-9A8D-2236A098EF24}">
      <dgm:prSet/>
      <dgm:spPr/>
      <dgm:t>
        <a:bodyPr/>
        <a:lstStyle/>
        <a:p>
          <a:endParaRPr lang="en-US"/>
        </a:p>
      </dgm:t>
    </dgm:pt>
    <dgm:pt modelId="{FFEF3660-BFB2-4E40-9393-8341321B31C1}" type="sibTrans" cxnId="{7193B91B-F1C7-48F3-9A8D-2236A098EF24}">
      <dgm:prSet/>
      <dgm:spPr/>
      <dgm:t>
        <a:bodyPr/>
        <a:lstStyle/>
        <a:p>
          <a:endParaRPr lang="en-US"/>
        </a:p>
      </dgm:t>
    </dgm:pt>
    <dgm:pt modelId="{3720DA6F-217C-4BEC-A577-48E7106ACF45}">
      <dgm:prSet phldrT="[Text]"/>
      <dgm:spPr/>
      <dgm:t>
        <a:bodyPr/>
        <a:lstStyle/>
        <a:p>
          <a:r>
            <a:rPr lang="en-US" dirty="0" smtClean="0"/>
            <a:t>Al Brain</a:t>
          </a:r>
          <a:endParaRPr lang="en-US" dirty="0"/>
        </a:p>
      </dgm:t>
    </dgm:pt>
    <dgm:pt modelId="{08CDAB94-4E93-4146-8C78-0EB50B1BCBD6}" type="parTrans" cxnId="{5E8AB652-A1BB-470B-842A-431DCC3664B8}">
      <dgm:prSet/>
      <dgm:spPr/>
      <dgm:t>
        <a:bodyPr/>
        <a:lstStyle/>
        <a:p>
          <a:endParaRPr lang="en-US"/>
        </a:p>
      </dgm:t>
    </dgm:pt>
    <dgm:pt modelId="{0775E00B-A740-4C8B-8983-04662BB008F8}" type="sibTrans" cxnId="{5E8AB652-A1BB-470B-842A-431DCC3664B8}">
      <dgm:prSet/>
      <dgm:spPr/>
      <dgm:t>
        <a:bodyPr/>
        <a:lstStyle/>
        <a:p>
          <a:endParaRPr lang="en-US"/>
        </a:p>
      </dgm:t>
    </dgm:pt>
    <dgm:pt modelId="{D6EE3FEC-5C4C-4D1F-ABC7-2182E63861DA}" type="pres">
      <dgm:prSet presAssocID="{89BD7221-55C8-4D88-95FF-BE886ED02B1B}" presName="diagram" presStyleCnt="0">
        <dgm:presLayoutVars>
          <dgm:dir/>
          <dgm:resizeHandles val="exact"/>
        </dgm:presLayoutVars>
      </dgm:prSet>
      <dgm:spPr/>
    </dgm:pt>
    <dgm:pt modelId="{A581E5CD-A7ED-4C2A-86FA-D1C9D20B2A61}" type="pres">
      <dgm:prSet presAssocID="{18AE1A40-1BDA-4017-A4A4-707C18831FA8}" presName="node" presStyleLbl="node1" presStyleIdx="0" presStyleCnt="7" custLinFactNeighborY="-1333">
        <dgm:presLayoutVars>
          <dgm:bulletEnabled val="1"/>
        </dgm:presLayoutVars>
      </dgm:prSet>
      <dgm:spPr/>
    </dgm:pt>
    <dgm:pt modelId="{37C07CE9-B103-4770-B7DF-70F6A9202B3F}" type="pres">
      <dgm:prSet presAssocID="{BC6208F2-2673-4ADF-8122-3D578DAB5C1E}" presName="sibTrans" presStyleCnt="0"/>
      <dgm:spPr/>
    </dgm:pt>
    <dgm:pt modelId="{6E6BCC90-9D9A-4F2E-AA04-4524E3D91CA1}" type="pres">
      <dgm:prSet presAssocID="{3720DA6F-217C-4BEC-A577-48E7106ACF45}" presName="node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507B79-861A-4B9D-9C30-C6F72540FEDE}" type="pres">
      <dgm:prSet presAssocID="{0775E00B-A740-4C8B-8983-04662BB008F8}" presName="sibTrans" presStyleCnt="0"/>
      <dgm:spPr/>
    </dgm:pt>
    <dgm:pt modelId="{447A733F-CA06-46B1-B869-48E7D0BE0A89}" type="pres">
      <dgm:prSet presAssocID="{F5881557-CBB0-4812-9433-20488FDD29A0}" presName="node" presStyleLbl="node1" presStyleIdx="2" presStyleCnt="7">
        <dgm:presLayoutVars>
          <dgm:bulletEnabled val="1"/>
        </dgm:presLayoutVars>
      </dgm:prSet>
      <dgm:spPr/>
    </dgm:pt>
    <dgm:pt modelId="{2453A31E-04B7-420E-B1E7-0B03904B565B}" type="pres">
      <dgm:prSet presAssocID="{6D8C903C-0B79-458F-9B1A-D11312D17CBB}" presName="sibTrans" presStyleCnt="0"/>
      <dgm:spPr/>
    </dgm:pt>
    <dgm:pt modelId="{ABC6ED88-4158-43A1-9AB4-C04A463F4418}" type="pres">
      <dgm:prSet presAssocID="{1CB3E189-07EF-485C-AF20-C0AE13D6DFEC}" presName="node" presStyleLbl="node1" presStyleIdx="3" presStyleCnt="7">
        <dgm:presLayoutVars>
          <dgm:bulletEnabled val="1"/>
        </dgm:presLayoutVars>
      </dgm:prSet>
      <dgm:spPr/>
    </dgm:pt>
    <dgm:pt modelId="{E9BA88F0-C6BB-4675-AF28-C51C340E97C0}" type="pres">
      <dgm:prSet presAssocID="{11B39BEE-5396-4FF5-8AD3-5CD78A68C9BA}" presName="sibTrans" presStyleCnt="0"/>
      <dgm:spPr/>
    </dgm:pt>
    <dgm:pt modelId="{93DCA09A-4359-4069-B83D-8F137768E605}" type="pres">
      <dgm:prSet presAssocID="{B2D33B45-4A1A-41CB-A063-04590BDFE1CC}" presName="node" presStyleLbl="node1" presStyleIdx="4" presStyleCnt="7">
        <dgm:presLayoutVars>
          <dgm:bulletEnabled val="1"/>
        </dgm:presLayoutVars>
      </dgm:prSet>
      <dgm:spPr/>
    </dgm:pt>
    <dgm:pt modelId="{5A0F573D-C190-414F-AD2F-9D5E5BB3BE93}" type="pres">
      <dgm:prSet presAssocID="{FC82CAD5-3ACD-4351-9A6D-7EF3A2F27E36}" presName="sibTrans" presStyleCnt="0"/>
      <dgm:spPr/>
    </dgm:pt>
    <dgm:pt modelId="{42712D43-BBD8-4292-BE05-0E30BCD75367}" type="pres">
      <dgm:prSet presAssocID="{0EAC646C-81F5-4D1E-A6CA-C647E0F90F25}" presName="node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2B4D13-5B07-4B55-A45A-6BB030952BAF}" type="pres">
      <dgm:prSet presAssocID="{FFEF3660-BFB2-4E40-9393-8341321B31C1}" presName="sibTrans" presStyleCnt="0"/>
      <dgm:spPr/>
    </dgm:pt>
    <dgm:pt modelId="{89331B91-14A6-478A-B008-4C72DFB60A97}" type="pres">
      <dgm:prSet presAssocID="{BCAF9CB1-8BC9-41E1-9D89-93CACA0EA398}" presName="node" presStyleLbl="node1" presStyleIdx="6" presStyleCnt="7">
        <dgm:presLayoutVars>
          <dgm:bulletEnabled val="1"/>
        </dgm:presLayoutVars>
      </dgm:prSet>
      <dgm:spPr/>
    </dgm:pt>
  </dgm:ptLst>
  <dgm:cxnLst>
    <dgm:cxn modelId="{621074DE-D9ED-4AA4-8BC4-13E955A76D68}" type="presOf" srcId="{F5881557-CBB0-4812-9433-20488FDD29A0}" destId="{447A733F-CA06-46B1-B869-48E7D0BE0A89}" srcOrd="0" destOrd="0" presId="urn:microsoft.com/office/officeart/2005/8/layout/default"/>
    <dgm:cxn modelId="{F579BD87-140A-43AF-8FA3-D2A802B475F1}" srcId="{89BD7221-55C8-4D88-95FF-BE886ED02B1B}" destId="{1CB3E189-07EF-485C-AF20-C0AE13D6DFEC}" srcOrd="3" destOrd="0" parTransId="{DAD42325-935C-433A-9774-A6783897C276}" sibTransId="{11B39BEE-5396-4FF5-8AD3-5CD78A68C9BA}"/>
    <dgm:cxn modelId="{22AB6739-2CC4-4991-AD0D-C0A68EC23830}" type="presOf" srcId="{0EAC646C-81F5-4D1E-A6CA-C647E0F90F25}" destId="{42712D43-BBD8-4292-BE05-0E30BCD75367}" srcOrd="0" destOrd="0" presId="urn:microsoft.com/office/officeart/2005/8/layout/default"/>
    <dgm:cxn modelId="{058436B9-0B53-43AD-8404-465240A123B0}" type="presOf" srcId="{18AE1A40-1BDA-4017-A4A4-707C18831FA8}" destId="{A581E5CD-A7ED-4C2A-86FA-D1C9D20B2A61}" srcOrd="0" destOrd="0" presId="urn:microsoft.com/office/officeart/2005/8/layout/default"/>
    <dgm:cxn modelId="{ED318CE1-4D87-4863-9C6F-7F803FF2D5A2}" type="presOf" srcId="{1CB3E189-07EF-485C-AF20-C0AE13D6DFEC}" destId="{ABC6ED88-4158-43A1-9AB4-C04A463F4418}" srcOrd="0" destOrd="0" presId="urn:microsoft.com/office/officeart/2005/8/layout/default"/>
    <dgm:cxn modelId="{47A62B55-9435-4670-AEED-B64D3BCC6100}" srcId="{89BD7221-55C8-4D88-95FF-BE886ED02B1B}" destId="{B2D33B45-4A1A-41CB-A063-04590BDFE1CC}" srcOrd="4" destOrd="0" parTransId="{D49D9ED8-EC2C-49C8-8C03-CFD8532376CD}" sibTransId="{FC82CAD5-3ACD-4351-9A6D-7EF3A2F27E36}"/>
    <dgm:cxn modelId="{350AD9E6-EB4F-4114-ADD3-5CE47FF55721}" srcId="{89BD7221-55C8-4D88-95FF-BE886ED02B1B}" destId="{18AE1A40-1BDA-4017-A4A4-707C18831FA8}" srcOrd="0" destOrd="0" parTransId="{CFC6AB23-E28E-4A4E-997B-BF9FA5D940F7}" sibTransId="{BC6208F2-2673-4ADF-8122-3D578DAB5C1E}"/>
    <dgm:cxn modelId="{27DE5658-321E-4A8E-9D71-75EB4288AD53}" srcId="{89BD7221-55C8-4D88-95FF-BE886ED02B1B}" destId="{BCAF9CB1-8BC9-41E1-9D89-93CACA0EA398}" srcOrd="6" destOrd="0" parTransId="{BF4BE055-6A29-4954-9AAC-513174D604FA}" sibTransId="{BD8EDBA9-E494-4BC9-ABBF-3B844F9BDFAC}"/>
    <dgm:cxn modelId="{144F259E-7142-4060-BBFA-D05591A0B45A}" type="presOf" srcId="{BCAF9CB1-8BC9-41E1-9D89-93CACA0EA398}" destId="{89331B91-14A6-478A-B008-4C72DFB60A97}" srcOrd="0" destOrd="0" presId="urn:microsoft.com/office/officeart/2005/8/layout/default"/>
    <dgm:cxn modelId="{7193B91B-F1C7-48F3-9A8D-2236A098EF24}" srcId="{89BD7221-55C8-4D88-95FF-BE886ED02B1B}" destId="{0EAC646C-81F5-4D1E-A6CA-C647E0F90F25}" srcOrd="5" destOrd="0" parTransId="{5E9F0C27-E0B1-49DF-A04E-2A5970DFB0AB}" sibTransId="{FFEF3660-BFB2-4E40-9393-8341321B31C1}"/>
    <dgm:cxn modelId="{FA4CE2F5-9821-49BC-A54D-820DFA588324}" srcId="{89BD7221-55C8-4D88-95FF-BE886ED02B1B}" destId="{F5881557-CBB0-4812-9433-20488FDD29A0}" srcOrd="2" destOrd="0" parTransId="{837CC276-CD5A-4D22-AE6D-F0ED60AD48E1}" sibTransId="{6D8C903C-0B79-458F-9B1A-D11312D17CBB}"/>
    <dgm:cxn modelId="{9B28B83F-1EA2-4A86-BC4C-45149C67CA01}" type="presOf" srcId="{89BD7221-55C8-4D88-95FF-BE886ED02B1B}" destId="{D6EE3FEC-5C4C-4D1F-ABC7-2182E63861DA}" srcOrd="0" destOrd="0" presId="urn:microsoft.com/office/officeart/2005/8/layout/default"/>
    <dgm:cxn modelId="{5E8AB652-A1BB-470B-842A-431DCC3664B8}" srcId="{89BD7221-55C8-4D88-95FF-BE886ED02B1B}" destId="{3720DA6F-217C-4BEC-A577-48E7106ACF45}" srcOrd="1" destOrd="0" parTransId="{08CDAB94-4E93-4146-8C78-0EB50B1BCBD6}" sibTransId="{0775E00B-A740-4C8B-8983-04662BB008F8}"/>
    <dgm:cxn modelId="{6CB304C0-6D24-404D-9B84-3FD051BC7CB9}" type="presOf" srcId="{3720DA6F-217C-4BEC-A577-48E7106ACF45}" destId="{6E6BCC90-9D9A-4F2E-AA04-4524E3D91CA1}" srcOrd="0" destOrd="0" presId="urn:microsoft.com/office/officeart/2005/8/layout/default"/>
    <dgm:cxn modelId="{E47538D9-5EE1-4C30-9C43-C3DB6727837D}" type="presOf" srcId="{B2D33B45-4A1A-41CB-A063-04590BDFE1CC}" destId="{93DCA09A-4359-4069-B83D-8F137768E605}" srcOrd="0" destOrd="0" presId="urn:microsoft.com/office/officeart/2005/8/layout/default"/>
    <dgm:cxn modelId="{4D4EA727-FA6F-490E-B13F-3458AC94D71B}" type="presParOf" srcId="{D6EE3FEC-5C4C-4D1F-ABC7-2182E63861DA}" destId="{A581E5CD-A7ED-4C2A-86FA-D1C9D20B2A61}" srcOrd="0" destOrd="0" presId="urn:microsoft.com/office/officeart/2005/8/layout/default"/>
    <dgm:cxn modelId="{F3DEAFA9-953F-40FB-BFE6-6032F9415D36}" type="presParOf" srcId="{D6EE3FEC-5C4C-4D1F-ABC7-2182E63861DA}" destId="{37C07CE9-B103-4770-B7DF-70F6A9202B3F}" srcOrd="1" destOrd="0" presId="urn:microsoft.com/office/officeart/2005/8/layout/default"/>
    <dgm:cxn modelId="{77AE16A1-7344-49E6-A802-E4382577DC63}" type="presParOf" srcId="{D6EE3FEC-5C4C-4D1F-ABC7-2182E63861DA}" destId="{6E6BCC90-9D9A-4F2E-AA04-4524E3D91CA1}" srcOrd="2" destOrd="0" presId="urn:microsoft.com/office/officeart/2005/8/layout/default"/>
    <dgm:cxn modelId="{6A30D092-D039-4D5B-956A-533787EAF2F1}" type="presParOf" srcId="{D6EE3FEC-5C4C-4D1F-ABC7-2182E63861DA}" destId="{04507B79-861A-4B9D-9C30-C6F72540FEDE}" srcOrd="3" destOrd="0" presId="urn:microsoft.com/office/officeart/2005/8/layout/default"/>
    <dgm:cxn modelId="{D208F366-EB9A-4C6E-9F64-A8906B1B611F}" type="presParOf" srcId="{D6EE3FEC-5C4C-4D1F-ABC7-2182E63861DA}" destId="{447A733F-CA06-46B1-B869-48E7D0BE0A89}" srcOrd="4" destOrd="0" presId="urn:microsoft.com/office/officeart/2005/8/layout/default"/>
    <dgm:cxn modelId="{FD18AC7C-CA19-4147-922D-839FE46B10A8}" type="presParOf" srcId="{D6EE3FEC-5C4C-4D1F-ABC7-2182E63861DA}" destId="{2453A31E-04B7-420E-B1E7-0B03904B565B}" srcOrd="5" destOrd="0" presId="urn:microsoft.com/office/officeart/2005/8/layout/default"/>
    <dgm:cxn modelId="{EC361FA3-E05E-4B29-9826-B11D6F8E0B0D}" type="presParOf" srcId="{D6EE3FEC-5C4C-4D1F-ABC7-2182E63861DA}" destId="{ABC6ED88-4158-43A1-9AB4-C04A463F4418}" srcOrd="6" destOrd="0" presId="urn:microsoft.com/office/officeart/2005/8/layout/default"/>
    <dgm:cxn modelId="{D5B93A4B-11A2-47B8-8F07-A54929C90E4C}" type="presParOf" srcId="{D6EE3FEC-5C4C-4D1F-ABC7-2182E63861DA}" destId="{E9BA88F0-C6BB-4675-AF28-C51C340E97C0}" srcOrd="7" destOrd="0" presId="urn:microsoft.com/office/officeart/2005/8/layout/default"/>
    <dgm:cxn modelId="{983C908C-7FF7-45C6-A556-BCFC3BB89C3E}" type="presParOf" srcId="{D6EE3FEC-5C4C-4D1F-ABC7-2182E63861DA}" destId="{93DCA09A-4359-4069-B83D-8F137768E605}" srcOrd="8" destOrd="0" presId="urn:microsoft.com/office/officeart/2005/8/layout/default"/>
    <dgm:cxn modelId="{98E8C2BB-1444-4506-8113-89F4ED2CE98F}" type="presParOf" srcId="{D6EE3FEC-5C4C-4D1F-ABC7-2182E63861DA}" destId="{5A0F573D-C190-414F-AD2F-9D5E5BB3BE93}" srcOrd="9" destOrd="0" presId="urn:microsoft.com/office/officeart/2005/8/layout/default"/>
    <dgm:cxn modelId="{40702848-D2F6-48DB-87E1-FEB4B8263DA2}" type="presParOf" srcId="{D6EE3FEC-5C4C-4D1F-ABC7-2182E63861DA}" destId="{42712D43-BBD8-4292-BE05-0E30BCD75367}" srcOrd="10" destOrd="0" presId="urn:microsoft.com/office/officeart/2005/8/layout/default"/>
    <dgm:cxn modelId="{F0270D0E-58A0-48ED-B6EF-2066E2485855}" type="presParOf" srcId="{D6EE3FEC-5C4C-4D1F-ABC7-2182E63861DA}" destId="{222B4D13-5B07-4B55-A45A-6BB030952BAF}" srcOrd="11" destOrd="0" presId="urn:microsoft.com/office/officeart/2005/8/layout/default"/>
    <dgm:cxn modelId="{A59489B5-E4DF-4260-A0E3-4658BD599D66}" type="presParOf" srcId="{D6EE3FEC-5C4C-4D1F-ABC7-2182E63861DA}" destId="{89331B91-14A6-478A-B008-4C72DFB60A97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199BF8-E881-46B1-A7E8-52A08F9421AF}" type="doc">
      <dgm:prSet loTypeId="urn:microsoft.com/office/officeart/2005/8/layout/default" loCatId="list" qsTypeId="urn:microsoft.com/office/officeart/2005/8/quickstyle/simple3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C0612414-DC28-405B-8AC0-F0B249C31438}">
      <dgm:prSet phldrT="[Text]"/>
      <dgm:spPr/>
      <dgm:t>
        <a:bodyPr/>
        <a:lstStyle/>
        <a:p>
          <a:r>
            <a:rPr lang="en-US" dirty="0" smtClean="0"/>
            <a:t>User interface</a:t>
          </a:r>
          <a:endParaRPr lang="en-US" dirty="0"/>
        </a:p>
      </dgm:t>
    </dgm:pt>
    <dgm:pt modelId="{2270E228-6C9F-43E9-AC09-1D43013A3EC6}" type="parTrans" cxnId="{EE2468DC-2943-46A1-854B-3CF8FCB3A75E}">
      <dgm:prSet/>
      <dgm:spPr/>
      <dgm:t>
        <a:bodyPr/>
        <a:lstStyle/>
        <a:p>
          <a:endParaRPr lang="en-US"/>
        </a:p>
      </dgm:t>
    </dgm:pt>
    <dgm:pt modelId="{17F71EB7-D116-43D9-B178-500D506D8F5A}" type="sibTrans" cxnId="{EE2468DC-2943-46A1-854B-3CF8FCB3A75E}">
      <dgm:prSet/>
      <dgm:spPr/>
      <dgm:t>
        <a:bodyPr/>
        <a:lstStyle/>
        <a:p>
          <a:endParaRPr lang="en-US"/>
        </a:p>
      </dgm:t>
    </dgm:pt>
    <dgm:pt modelId="{96D3E796-0F1B-4DA2-82A8-D6972A6F252B}">
      <dgm:prSet phldrT="[Text]"/>
      <dgm:spPr/>
      <dgm:t>
        <a:bodyPr/>
        <a:lstStyle/>
        <a:p>
          <a:r>
            <a:rPr lang="en-US" dirty="0" smtClean="0"/>
            <a:t>Al Engine (</a:t>
          </a:r>
          <a:r>
            <a:rPr lang="en-US" dirty="0" err="1" smtClean="0"/>
            <a:t>sklearn</a:t>
          </a:r>
          <a:r>
            <a:rPr lang="en-US" dirty="0" smtClean="0"/>
            <a:t>)</a:t>
          </a:r>
          <a:endParaRPr lang="en-US" dirty="0"/>
        </a:p>
      </dgm:t>
    </dgm:pt>
    <dgm:pt modelId="{EEBC0C33-CE56-4883-A772-70F6B38799D0}" type="parTrans" cxnId="{D9616753-9739-48D1-8D6B-BE6FBF27B774}">
      <dgm:prSet/>
      <dgm:spPr/>
      <dgm:t>
        <a:bodyPr/>
        <a:lstStyle/>
        <a:p>
          <a:endParaRPr lang="en-US"/>
        </a:p>
      </dgm:t>
    </dgm:pt>
    <dgm:pt modelId="{681C3427-BE01-4527-9834-C9477FDEE462}" type="sibTrans" cxnId="{D9616753-9739-48D1-8D6B-BE6FBF27B774}">
      <dgm:prSet/>
      <dgm:spPr/>
      <dgm:t>
        <a:bodyPr/>
        <a:lstStyle/>
        <a:p>
          <a:endParaRPr lang="en-US"/>
        </a:p>
      </dgm:t>
    </dgm:pt>
    <dgm:pt modelId="{4CC12B93-4891-455D-8360-DA5C58B02537}">
      <dgm:prSet phldrT="[Text]"/>
      <dgm:spPr/>
      <dgm:t>
        <a:bodyPr/>
        <a:lstStyle/>
        <a:p>
          <a:r>
            <a:rPr lang="en-US" dirty="0" smtClean="0"/>
            <a:t>Subscription box output</a:t>
          </a:r>
          <a:endParaRPr lang="en-US" dirty="0"/>
        </a:p>
      </dgm:t>
    </dgm:pt>
    <dgm:pt modelId="{D0BB787D-3804-4752-99A3-6D4D84947EB8}" type="parTrans" cxnId="{2AEC6383-ED3D-41C0-B637-AE10AAA9F25A}">
      <dgm:prSet/>
      <dgm:spPr/>
      <dgm:t>
        <a:bodyPr/>
        <a:lstStyle/>
        <a:p>
          <a:endParaRPr lang="en-US"/>
        </a:p>
      </dgm:t>
    </dgm:pt>
    <dgm:pt modelId="{43C90DDD-FE3B-4766-A4F9-A51254899C9D}" type="sibTrans" cxnId="{2AEC6383-ED3D-41C0-B637-AE10AAA9F25A}">
      <dgm:prSet/>
      <dgm:spPr/>
      <dgm:t>
        <a:bodyPr/>
        <a:lstStyle/>
        <a:p>
          <a:endParaRPr lang="en-US"/>
        </a:p>
      </dgm:t>
    </dgm:pt>
    <dgm:pt modelId="{6FDD9FDC-FE07-4F78-B142-2BD636491E14}" type="pres">
      <dgm:prSet presAssocID="{B6199BF8-E881-46B1-A7E8-52A08F9421AF}" presName="diagram" presStyleCnt="0">
        <dgm:presLayoutVars>
          <dgm:dir/>
          <dgm:resizeHandles val="exact"/>
        </dgm:presLayoutVars>
      </dgm:prSet>
      <dgm:spPr/>
    </dgm:pt>
    <dgm:pt modelId="{2D3F3B87-63DB-464F-98B1-A9E53992823B}" type="pres">
      <dgm:prSet presAssocID="{C0612414-DC28-405B-8AC0-F0B249C31438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2419E8A-46F3-49A4-987F-070A0F443FBB}" type="pres">
      <dgm:prSet presAssocID="{17F71EB7-D116-43D9-B178-500D506D8F5A}" presName="sibTrans" presStyleCnt="0"/>
      <dgm:spPr/>
    </dgm:pt>
    <dgm:pt modelId="{BADB7634-0977-4EFB-8F28-262BC0C63287}" type="pres">
      <dgm:prSet presAssocID="{96D3E796-0F1B-4DA2-82A8-D6972A6F252B}" presName="node" presStyleLbl="node1" presStyleIdx="1" presStyleCnt="3">
        <dgm:presLayoutVars>
          <dgm:bulletEnabled val="1"/>
        </dgm:presLayoutVars>
      </dgm:prSet>
      <dgm:spPr/>
    </dgm:pt>
    <dgm:pt modelId="{0A2ADAF2-CCE2-4656-957F-4AF36C6A206A}" type="pres">
      <dgm:prSet presAssocID="{681C3427-BE01-4527-9834-C9477FDEE462}" presName="sibTrans" presStyleCnt="0"/>
      <dgm:spPr/>
    </dgm:pt>
    <dgm:pt modelId="{04AE4E90-5AF1-4D0D-B408-F4F6A89DAF31}" type="pres">
      <dgm:prSet presAssocID="{4CC12B93-4891-455D-8360-DA5C58B02537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FBD1B2A-CBD3-4CF2-BA67-A5450C5DE88E}" type="presOf" srcId="{96D3E796-0F1B-4DA2-82A8-D6972A6F252B}" destId="{BADB7634-0977-4EFB-8F28-262BC0C63287}" srcOrd="0" destOrd="0" presId="urn:microsoft.com/office/officeart/2005/8/layout/default"/>
    <dgm:cxn modelId="{2A23DC95-D951-4F59-BB81-283A735614E8}" type="presOf" srcId="{C0612414-DC28-405B-8AC0-F0B249C31438}" destId="{2D3F3B87-63DB-464F-98B1-A9E53992823B}" srcOrd="0" destOrd="0" presId="urn:microsoft.com/office/officeart/2005/8/layout/default"/>
    <dgm:cxn modelId="{2AEC6383-ED3D-41C0-B637-AE10AAA9F25A}" srcId="{B6199BF8-E881-46B1-A7E8-52A08F9421AF}" destId="{4CC12B93-4891-455D-8360-DA5C58B02537}" srcOrd="2" destOrd="0" parTransId="{D0BB787D-3804-4752-99A3-6D4D84947EB8}" sibTransId="{43C90DDD-FE3B-4766-A4F9-A51254899C9D}"/>
    <dgm:cxn modelId="{EE2468DC-2943-46A1-854B-3CF8FCB3A75E}" srcId="{B6199BF8-E881-46B1-A7E8-52A08F9421AF}" destId="{C0612414-DC28-405B-8AC0-F0B249C31438}" srcOrd="0" destOrd="0" parTransId="{2270E228-6C9F-43E9-AC09-1D43013A3EC6}" sibTransId="{17F71EB7-D116-43D9-B178-500D506D8F5A}"/>
    <dgm:cxn modelId="{AFE1299E-D4A1-4614-9FF1-9E8618A5A75D}" type="presOf" srcId="{B6199BF8-E881-46B1-A7E8-52A08F9421AF}" destId="{6FDD9FDC-FE07-4F78-B142-2BD636491E14}" srcOrd="0" destOrd="0" presId="urn:microsoft.com/office/officeart/2005/8/layout/default"/>
    <dgm:cxn modelId="{D9616753-9739-48D1-8D6B-BE6FBF27B774}" srcId="{B6199BF8-E881-46B1-A7E8-52A08F9421AF}" destId="{96D3E796-0F1B-4DA2-82A8-D6972A6F252B}" srcOrd="1" destOrd="0" parTransId="{EEBC0C33-CE56-4883-A772-70F6B38799D0}" sibTransId="{681C3427-BE01-4527-9834-C9477FDEE462}"/>
    <dgm:cxn modelId="{CC1E5D94-52DA-450C-8A14-5646E1904619}" type="presOf" srcId="{4CC12B93-4891-455D-8360-DA5C58B02537}" destId="{04AE4E90-5AF1-4D0D-B408-F4F6A89DAF31}" srcOrd="0" destOrd="0" presId="urn:microsoft.com/office/officeart/2005/8/layout/default"/>
    <dgm:cxn modelId="{7457113A-3091-4DD1-BA56-715D2A5289C4}" type="presParOf" srcId="{6FDD9FDC-FE07-4F78-B142-2BD636491E14}" destId="{2D3F3B87-63DB-464F-98B1-A9E53992823B}" srcOrd="0" destOrd="0" presId="urn:microsoft.com/office/officeart/2005/8/layout/default"/>
    <dgm:cxn modelId="{47A2AB8C-2820-4605-A365-303ACD69AC44}" type="presParOf" srcId="{6FDD9FDC-FE07-4F78-B142-2BD636491E14}" destId="{42419E8A-46F3-49A4-987F-070A0F443FBB}" srcOrd="1" destOrd="0" presId="urn:microsoft.com/office/officeart/2005/8/layout/default"/>
    <dgm:cxn modelId="{4D8166F6-D780-46CF-A3DB-7B362ED9E29B}" type="presParOf" srcId="{6FDD9FDC-FE07-4F78-B142-2BD636491E14}" destId="{BADB7634-0977-4EFB-8F28-262BC0C63287}" srcOrd="2" destOrd="0" presId="urn:microsoft.com/office/officeart/2005/8/layout/default"/>
    <dgm:cxn modelId="{B137B3E6-104C-4AFD-9349-5E36CD31AC13}" type="presParOf" srcId="{6FDD9FDC-FE07-4F78-B142-2BD636491E14}" destId="{0A2ADAF2-CCE2-4656-957F-4AF36C6A206A}" srcOrd="3" destOrd="0" presId="urn:microsoft.com/office/officeart/2005/8/layout/default"/>
    <dgm:cxn modelId="{9DEA0B1A-9FAE-48E3-BE17-0E68F14CB155}" type="presParOf" srcId="{6FDD9FDC-FE07-4F78-B142-2BD636491E14}" destId="{04AE4E90-5AF1-4D0D-B408-F4F6A89DAF31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81E5CD-A7ED-4C2A-86FA-D1C9D20B2A61}">
      <dsp:nvSpPr>
        <dsp:cNvPr id="0" name=""/>
        <dsp:cNvSpPr/>
      </dsp:nvSpPr>
      <dsp:spPr>
        <a:xfrm>
          <a:off x="0" y="111763"/>
          <a:ext cx="1904999" cy="1143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Farmer</a:t>
          </a:r>
          <a:endParaRPr lang="en-US" sz="2600" kern="1200" dirty="0"/>
        </a:p>
      </dsp:txBody>
      <dsp:txXfrm>
        <a:off x="0" y="111763"/>
        <a:ext cx="1904999" cy="1143000"/>
      </dsp:txXfrm>
    </dsp:sp>
    <dsp:sp modelId="{6E6BCC90-9D9A-4F2E-AA04-4524E3D91CA1}">
      <dsp:nvSpPr>
        <dsp:cNvPr id="0" name=""/>
        <dsp:cNvSpPr/>
      </dsp:nvSpPr>
      <dsp:spPr>
        <a:xfrm>
          <a:off x="2095500" y="127000"/>
          <a:ext cx="1904999" cy="1143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Al Brain</a:t>
          </a:r>
          <a:endParaRPr lang="en-US" sz="2600" kern="1200" dirty="0"/>
        </a:p>
      </dsp:txBody>
      <dsp:txXfrm>
        <a:off x="2095500" y="127000"/>
        <a:ext cx="1904999" cy="1143000"/>
      </dsp:txXfrm>
    </dsp:sp>
    <dsp:sp modelId="{447A733F-CA06-46B1-B869-48E7D0BE0A89}">
      <dsp:nvSpPr>
        <dsp:cNvPr id="0" name=""/>
        <dsp:cNvSpPr/>
      </dsp:nvSpPr>
      <dsp:spPr>
        <a:xfrm>
          <a:off x="4191000" y="127000"/>
          <a:ext cx="1904999" cy="1143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Cart</a:t>
          </a:r>
          <a:endParaRPr lang="en-US" sz="2600" kern="1200" dirty="0"/>
        </a:p>
      </dsp:txBody>
      <dsp:txXfrm>
        <a:off x="4191000" y="127000"/>
        <a:ext cx="1904999" cy="1143000"/>
      </dsp:txXfrm>
    </dsp:sp>
    <dsp:sp modelId="{ABC6ED88-4158-43A1-9AB4-C04A463F4418}">
      <dsp:nvSpPr>
        <dsp:cNvPr id="0" name=""/>
        <dsp:cNvSpPr/>
      </dsp:nvSpPr>
      <dsp:spPr>
        <a:xfrm>
          <a:off x="0" y="1460500"/>
          <a:ext cx="1904999" cy="1143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Subscription Box</a:t>
          </a:r>
          <a:endParaRPr lang="en-US" sz="2600" kern="1200" dirty="0"/>
        </a:p>
      </dsp:txBody>
      <dsp:txXfrm>
        <a:off x="0" y="1460500"/>
        <a:ext cx="1904999" cy="1143000"/>
      </dsp:txXfrm>
    </dsp:sp>
    <dsp:sp modelId="{93DCA09A-4359-4069-B83D-8F137768E605}">
      <dsp:nvSpPr>
        <dsp:cNvPr id="0" name=""/>
        <dsp:cNvSpPr/>
      </dsp:nvSpPr>
      <dsp:spPr>
        <a:xfrm>
          <a:off x="2095500" y="1460500"/>
          <a:ext cx="1904999" cy="1143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Analysis</a:t>
          </a:r>
          <a:endParaRPr lang="en-US" sz="2600" kern="1200" dirty="0"/>
        </a:p>
      </dsp:txBody>
      <dsp:txXfrm>
        <a:off x="2095500" y="1460500"/>
        <a:ext cx="1904999" cy="1143000"/>
      </dsp:txXfrm>
    </dsp:sp>
    <dsp:sp modelId="{42712D43-BBD8-4292-BE05-0E30BCD75367}">
      <dsp:nvSpPr>
        <dsp:cNvPr id="0" name=""/>
        <dsp:cNvSpPr/>
      </dsp:nvSpPr>
      <dsp:spPr>
        <a:xfrm>
          <a:off x="4191000" y="1460500"/>
          <a:ext cx="1904999" cy="1143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err="1" smtClean="0"/>
            <a:t>Chatbot</a:t>
          </a:r>
          <a:endParaRPr lang="en-US" sz="2600" kern="1200" dirty="0"/>
        </a:p>
      </dsp:txBody>
      <dsp:txXfrm>
        <a:off x="4191000" y="1460500"/>
        <a:ext cx="1904999" cy="1143000"/>
      </dsp:txXfrm>
    </dsp:sp>
    <dsp:sp modelId="{89331B91-14A6-478A-B008-4C72DFB60A97}">
      <dsp:nvSpPr>
        <dsp:cNvPr id="0" name=""/>
        <dsp:cNvSpPr/>
      </dsp:nvSpPr>
      <dsp:spPr>
        <a:xfrm>
          <a:off x="2095500" y="2793999"/>
          <a:ext cx="1904999" cy="1143000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kern="1200" dirty="0" smtClean="0"/>
            <a:t>Location pin</a:t>
          </a:r>
          <a:endParaRPr lang="en-US" sz="2600" kern="1200" dirty="0"/>
        </a:p>
      </dsp:txBody>
      <dsp:txXfrm>
        <a:off x="2095500" y="2793999"/>
        <a:ext cx="1904999" cy="1143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3F3B87-63DB-464F-98B1-A9E53992823B}">
      <dsp:nvSpPr>
        <dsp:cNvPr id="0" name=""/>
        <dsp:cNvSpPr/>
      </dsp:nvSpPr>
      <dsp:spPr>
        <a:xfrm>
          <a:off x="460690" y="1679"/>
          <a:ext cx="2231578" cy="133894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User interface</a:t>
          </a:r>
          <a:endParaRPr lang="en-US" sz="3100" kern="1200" dirty="0"/>
        </a:p>
      </dsp:txBody>
      <dsp:txXfrm>
        <a:off x="460690" y="1679"/>
        <a:ext cx="2231578" cy="1338947"/>
      </dsp:txXfrm>
    </dsp:sp>
    <dsp:sp modelId="{BADB7634-0977-4EFB-8F28-262BC0C63287}">
      <dsp:nvSpPr>
        <dsp:cNvPr id="0" name=""/>
        <dsp:cNvSpPr/>
      </dsp:nvSpPr>
      <dsp:spPr>
        <a:xfrm>
          <a:off x="2915427" y="1679"/>
          <a:ext cx="2231578" cy="133894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Al Engine (</a:t>
          </a:r>
          <a:r>
            <a:rPr lang="en-US" sz="3100" kern="1200" dirty="0" err="1" smtClean="0"/>
            <a:t>sklearn</a:t>
          </a:r>
          <a:r>
            <a:rPr lang="en-US" sz="3100" kern="1200" dirty="0" smtClean="0"/>
            <a:t>)</a:t>
          </a:r>
          <a:endParaRPr lang="en-US" sz="3100" kern="1200" dirty="0"/>
        </a:p>
      </dsp:txBody>
      <dsp:txXfrm>
        <a:off x="2915427" y="1679"/>
        <a:ext cx="2231578" cy="1338947"/>
      </dsp:txXfrm>
    </dsp:sp>
    <dsp:sp modelId="{04AE4E90-5AF1-4D0D-B408-F4F6A89DAF31}">
      <dsp:nvSpPr>
        <dsp:cNvPr id="0" name=""/>
        <dsp:cNvSpPr/>
      </dsp:nvSpPr>
      <dsp:spPr>
        <a:xfrm>
          <a:off x="1688059" y="1563784"/>
          <a:ext cx="2231578" cy="1338947"/>
        </a:xfrm>
        <a:prstGeom prst="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70000"/>
                <a:lumMod val="11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82000"/>
                <a:alpha val="74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kern="1200" dirty="0" smtClean="0"/>
            <a:t>Subscription box output</a:t>
          </a:r>
          <a:endParaRPr lang="en-US" sz="3100" kern="1200" dirty="0"/>
        </a:p>
      </dsp:txBody>
      <dsp:txXfrm>
        <a:off x="1688059" y="1563784"/>
        <a:ext cx="2231578" cy="13389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648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58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02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770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052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974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869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7771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27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0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38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5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5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29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78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65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46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398629"/>
            <a:ext cx="5714228" cy="2421464"/>
          </a:xfrm>
        </p:spPr>
        <p:txBody>
          <a:bodyPr/>
          <a:lstStyle/>
          <a:p>
            <a:r>
              <a:rPr lang="en-IN" dirty="0" smtClean="0"/>
              <a:t>TEAM ALBATROSS</a:t>
            </a:r>
            <a:br>
              <a:rPr lang="en-IN" dirty="0" smtClean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27948" y="2332998"/>
            <a:ext cx="5714228" cy="1405467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TEAM ID : </a:t>
            </a:r>
            <a:r>
              <a:rPr lang="en-IN" dirty="0" smtClean="0"/>
              <a:t>CW17825029</a:t>
            </a:r>
          </a:p>
          <a:p>
            <a:r>
              <a:rPr lang="en-IN" dirty="0" smtClean="0"/>
              <a:t>Task track: 01</a:t>
            </a:r>
          </a:p>
          <a:p>
            <a:r>
              <a:rPr lang="en-IN" dirty="0" smtClean="0"/>
              <a:t>PROBLEM STATEMENT: </a:t>
            </a:r>
            <a:r>
              <a:rPr lang="en-US" dirty="0"/>
              <a:t>farmFresh AI is an AI-powered platform that helps farmers sell their fresh produce directly to consumers, restaurants, and </a:t>
            </a:r>
            <a:r>
              <a:rPr lang="en-US" dirty="0" smtClean="0"/>
              <a:t>retailers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2533"/>
            <a:ext cx="7772400" cy="1456267"/>
          </a:xfrm>
        </p:spPr>
        <p:txBody>
          <a:bodyPr/>
          <a:lstStyle/>
          <a:p>
            <a:r>
              <a:rPr dirty="0"/>
              <a:t>AI Workflow Diagram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566995593"/>
              </p:ext>
            </p:extLst>
          </p:nvPr>
        </p:nvGraphicFramePr>
        <p:xfrm>
          <a:off x="1194319" y="1994160"/>
          <a:ext cx="5607697" cy="29044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FarmFresh AI is an AI-powered platform designed to connect farmers directly with consumers, restaurants, and retailers.</a:t>
            </a:r>
          </a:p>
          <a:p>
            <a:r>
              <a:rPr dirty="0"/>
              <a:t>It eliminates intermediaries, increasing farmer profits and ensuring fresh, personalized produce delivery for buyers.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Farmers’ Direct Marketplace:</a:t>
            </a:r>
          </a:p>
          <a:p>
            <a:pPr marL="0" indent="0">
              <a:buNone/>
            </a:pPr>
            <a:r>
              <a:rPr dirty="0"/>
              <a:t>   - List fruits, vegetables, dairy, and more.</a:t>
            </a:r>
          </a:p>
          <a:p>
            <a:pPr marL="0" indent="0">
              <a:buNone/>
            </a:pPr>
            <a:r>
              <a:rPr dirty="0"/>
              <a:t>   - Buyers browse and order directly from local farmers.</a:t>
            </a:r>
          </a:p>
          <a:p>
            <a:pPr marL="0" indent="0">
              <a:buNone/>
            </a:pPr>
            <a:r>
              <a:rPr dirty="0"/>
              <a:t>2. AI-Driven Subscription Box Service:</a:t>
            </a:r>
          </a:p>
          <a:p>
            <a:pPr marL="0" indent="0">
              <a:buNone/>
            </a:pPr>
            <a:r>
              <a:rPr dirty="0"/>
              <a:t>   - Personalized weekly/monthly produce boxes.</a:t>
            </a:r>
          </a:p>
          <a:p>
            <a:pPr marL="0" indent="0">
              <a:buNone/>
            </a:pPr>
            <a:r>
              <a:rPr dirty="0"/>
              <a:t>   - AI considers preferences, seasons, and harvest cycles.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✔ Easy product listing (photos, quantities, pricing)</a:t>
            </a:r>
          </a:p>
          <a:p>
            <a:pPr marL="0" indent="0">
              <a:buNone/>
            </a:pPr>
            <a:r>
              <a:rPr dirty="0"/>
              <a:t>✔ Searchable marketplace with filters</a:t>
            </a:r>
          </a:p>
          <a:p>
            <a:pPr marL="0" indent="0">
              <a:buNone/>
            </a:pPr>
            <a:r>
              <a:rPr dirty="0"/>
              <a:t>✔ AI-powered subscription recommendations</a:t>
            </a:r>
          </a:p>
          <a:p>
            <a:pPr marL="0" indent="0">
              <a:buNone/>
            </a:pPr>
            <a:r>
              <a:rPr dirty="0"/>
              <a:t>✔ Automated order and delivery scheduling</a:t>
            </a:r>
          </a:p>
          <a:p>
            <a:pPr marL="0" indent="0">
              <a:buNone/>
            </a:pPr>
            <a:r>
              <a:rPr dirty="0"/>
              <a:t>✔ In-app messaging system</a:t>
            </a:r>
          </a:p>
          <a:p>
            <a:pPr marL="0" indent="0">
              <a:buNone/>
            </a:pPr>
            <a:r>
              <a:rPr dirty="0"/>
              <a:t>✔ Analytics dashboard for farmers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Capabilities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Personalized Recommendations based on dietary needs, history, and feedback</a:t>
            </a:r>
          </a:p>
          <a:p>
            <a:pPr marL="0" indent="0">
              <a:buNone/>
            </a:pPr>
            <a:r>
              <a:rPr dirty="0"/>
              <a:t>• Demand Forecasting to help farmers plan seasonal crops</a:t>
            </a:r>
          </a:p>
          <a:p>
            <a:pPr marL="0" indent="0">
              <a:buNone/>
            </a:pPr>
            <a:r>
              <a:rPr dirty="0"/>
              <a:t>• </a:t>
            </a:r>
            <a:r>
              <a:rPr dirty="0" err="1"/>
              <a:t>Chatbot</a:t>
            </a:r>
            <a:r>
              <a:rPr dirty="0"/>
              <a:t> Assistant for real-time help with orders and queries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Smallholder farmers selling directly to consumers</a:t>
            </a:r>
          </a:p>
          <a:p>
            <a:pPr marL="0" indent="0">
              <a:buNone/>
            </a:pPr>
            <a:r>
              <a:rPr dirty="0"/>
              <a:t>• Health-conscious buyers wanting local produce</a:t>
            </a:r>
          </a:p>
          <a:p>
            <a:pPr marL="0" indent="0">
              <a:buNone/>
            </a:pPr>
            <a:r>
              <a:rPr dirty="0"/>
              <a:t>• Restaurants and retailers seeking fresh supplies</a:t>
            </a:r>
          </a:p>
          <a:p>
            <a:pPr marL="0" indent="0">
              <a:buNone/>
            </a:pPr>
            <a:r>
              <a:rPr dirty="0"/>
              <a:t>• Farmers using AI tools to plan better and grow efficiently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Next.js, Tailwind CSS</a:t>
            </a:r>
          </a:p>
          <a:p>
            <a:r>
              <a:t>Backend: Python with Flask</a:t>
            </a:r>
          </a:p>
          <a:p>
            <a:r>
              <a:t>Libraries: pandas, seaborn, metaploit</a:t>
            </a:r>
          </a:p>
          <a:p>
            <a:r>
              <a:t>Database: MongoDB</a:t>
            </a:r>
          </a:p>
          <a:p>
            <a:r>
              <a:t>AI/ML: scikit-learn (sklearn)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FarmFresh AI merges modern web and AI tech to empower farmers and consumers.</a:t>
            </a:r>
          </a:p>
          <a:p>
            <a:r>
              <a:rPr dirty="0"/>
              <a:t>It creates a smart, transparent ecosystem for personalized, fresh, and profitable produce distribution.</a:t>
            </a:r>
          </a:p>
          <a:p>
            <a:r>
              <a:rPr dirty="0"/>
              <a:t>From soil to software, FarmFresh AI reshapes the food supply chain.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581" y="450981"/>
            <a:ext cx="7772400" cy="1456267"/>
          </a:xfrm>
        </p:spPr>
        <p:txBody>
          <a:bodyPr/>
          <a:lstStyle/>
          <a:p>
            <a:r>
              <a:rPr dirty="0"/>
              <a:t>Visual Icons and Diagrams</a:t>
            </a:r>
          </a:p>
        </p:txBody>
      </p:sp>
      <p:graphicFrame>
        <p:nvGraphicFramePr>
          <p:cNvPr id="10" name="Diagram 9"/>
          <p:cNvGraphicFramePr/>
          <p:nvPr>
            <p:extLst>
              <p:ext uri="{D42A27DB-BD31-4B8C-83A1-F6EECF244321}">
                <p14:modId xmlns:p14="http://schemas.microsoft.com/office/powerpoint/2010/main" val="332133070"/>
              </p:ext>
            </p:extLst>
          </p:nvPr>
        </p:nvGraphicFramePr>
        <p:xfrm>
          <a:off x="1426029" y="2101255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22</TotalTime>
  <Words>333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TEAM ALBATROSS </vt:lpstr>
      <vt:lpstr>Introduction</vt:lpstr>
      <vt:lpstr>Core Services</vt:lpstr>
      <vt:lpstr>Key Features</vt:lpstr>
      <vt:lpstr>AI Capabilities</vt:lpstr>
      <vt:lpstr>Use Cases</vt:lpstr>
      <vt:lpstr>Technology Stack</vt:lpstr>
      <vt:lpstr>Summary</vt:lpstr>
      <vt:lpstr>Visual Icons and Diagrams</vt:lpstr>
      <vt:lpstr>AI Workflow Diagram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ALBATROSS</dc:title>
  <dc:subject/>
  <dc:creator>Hello</dc:creator>
  <cp:keywords/>
  <dc:description>generated using python-pptx</dc:description>
  <cp:lastModifiedBy>Hello</cp:lastModifiedBy>
  <cp:revision>7</cp:revision>
  <dcterms:created xsi:type="dcterms:W3CDTF">2013-01-27T09:14:16Z</dcterms:created>
  <dcterms:modified xsi:type="dcterms:W3CDTF">2025-08-07T10:34:38Z</dcterms:modified>
  <cp:category/>
</cp:coreProperties>
</file>