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81668dfa3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g781668dfa3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81668dfa3_2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781668dfa3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81668dfa3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781668dfa3_2_1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81668dfa3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781668dfa3_2_1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81668dfa3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781668dfa3_2_1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81668dfa3_2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g781668dfa3_2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81668dfa3_2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781668dfa3_2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781668dfa3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781668dfa3_2_20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81668dfa3_2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781668dfa3_2_2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81668dfa3_2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81668dfa3_2_20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781668dfa3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781668dfa3_2_2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81668dfa3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781668dfa3_2_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81668dfa3_2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781668dfa3_2_2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81668dfa3_2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7" name="Google Shape;357;g781668dfa3_2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81668dfa3_2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g781668dfa3_2_2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81668dfa3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781668dfa3_2_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81668dfa3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781668dfa3_2_10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81668dfa3_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g781668dfa3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81668dfa3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781668dfa3_2_1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81668dfa3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781668dfa3_2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81668dfa3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781668dfa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81668dfa3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81668dfa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p:nvPr/>
        </p:nvSpPr>
        <p:spPr>
          <a:xfrm>
            <a:off x="0" y="-1"/>
            <a:ext cx="12192000" cy="457200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Autofit/>
          </a:bodyPr>
          <a:lstStyle>
            <a:lvl1pPr lvl="0" algn="r">
              <a:lnSpc>
                <a:spcPct val="80000"/>
              </a:lnSpc>
              <a:spcBef>
                <a:spcPts val="0"/>
              </a:spcBef>
              <a:spcAft>
                <a:spcPts val="0"/>
              </a:spcAft>
              <a:buClr>
                <a:srgbClr val="464132"/>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16" name="Google Shape;16;p2"/>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9" name="Google Shape;19;p2"/>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872484" y="-562355"/>
            <a:ext cx="4023360" cy="9720071"/>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334250" y="2152650"/>
            <a:ext cx="5410200" cy="2628900"/>
          </a:xfrm>
          <a:prstGeom prst="rect">
            <a:avLst/>
          </a:prstGeom>
          <a:noFill/>
          <a:ln>
            <a:noFill/>
          </a:ln>
        </p:spPr>
        <p:txBody>
          <a:bodyPr spcFirstLastPara="1" wrap="square" lIns="45700" tIns="91425" rIns="45700" bIns="91425" anchor="ctr" anchorCtr="0">
            <a:no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2076450" y="-323850"/>
            <a:ext cx="5410200" cy="758190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12"/>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86" name="Google Shape;86;p12"/>
          <p:cNvCxnSpPr/>
          <p:nvPr/>
        </p:nvCxnSpPr>
        <p:spPr>
          <a:xfrm rot="10800000">
            <a:off x="10058400" y="59263"/>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4"/>
        <p:cNvGrpSpPr/>
        <p:nvPr/>
      </p:nvGrpSpPr>
      <p:grpSpPr>
        <a:xfrm>
          <a:off x="0" y="0"/>
          <a:ext cx="0" cy="0"/>
          <a:chOff x="0" y="0"/>
          <a:chExt cx="0" cy="0"/>
        </a:xfrm>
      </p:grpSpPr>
      <p:sp>
        <p:nvSpPr>
          <p:cNvPr id="95" name="Google Shape;95;p14"/>
          <p:cNvSpPr/>
          <p:nvPr/>
        </p:nvSpPr>
        <p:spPr>
          <a:xfrm>
            <a:off x="0" y="-1"/>
            <a:ext cx="12192000" cy="4572001"/>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98" name="Google Shape;98;p1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01" name="Google Shape;101;p14"/>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5" name="Google Shape;105;p1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08"/>
        <p:cNvGrpSpPr/>
        <p:nvPr/>
      </p:nvGrpSpPr>
      <p:grpSpPr>
        <a:xfrm>
          <a:off x="0" y="0"/>
          <a:ext cx="0" cy="0"/>
          <a:chOff x="0" y="0"/>
          <a:chExt cx="0" cy="0"/>
        </a:xfrm>
      </p:grpSpPr>
      <p:sp>
        <p:nvSpPr>
          <p:cNvPr id="109" name="Google Shape;109;p16"/>
          <p:cNvSpPr/>
          <p:nvPr/>
        </p:nvSpPr>
        <p:spPr>
          <a:xfrm>
            <a:off x="0" y="-1"/>
            <a:ext cx="12192000" cy="4572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Autofit/>
          </a:bodyPr>
          <a:lstStyle>
            <a:lvl1pPr lvl="0" algn="r">
              <a:lnSpc>
                <a:spcPct val="80000"/>
              </a:lnSpc>
              <a:spcBef>
                <a:spcPts val="0"/>
              </a:spcBef>
              <a:spcAft>
                <a:spcPts val="0"/>
              </a:spcAft>
              <a:buClr>
                <a:srgbClr val="464132"/>
              </a:buClr>
              <a:buSzPts val="5000"/>
              <a:buFont typeface="Twentieth Century"/>
              <a:buNone/>
              <a:defRPr sz="5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6"/>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800"/>
              <a:buNone/>
              <a:defRPr sz="1800">
                <a:solidFill>
                  <a:srgbClr val="8C8B8A"/>
                </a:solidFill>
              </a:defRPr>
            </a:lvl2pPr>
            <a:lvl3pPr marL="1371600" lvl="2" indent="-228600" algn="l">
              <a:lnSpc>
                <a:spcPct val="90000"/>
              </a:lnSpc>
              <a:spcBef>
                <a:spcPts val="400"/>
              </a:spcBef>
              <a:spcAft>
                <a:spcPts val="0"/>
              </a:spcAft>
              <a:buSzPts val="1600"/>
              <a:buNone/>
              <a:defRPr sz="1600">
                <a:solidFill>
                  <a:srgbClr val="8C8B8A"/>
                </a:solidFill>
              </a:defRPr>
            </a:lvl3pPr>
            <a:lvl4pPr marL="1828800" lvl="3" indent="-228600" algn="l">
              <a:lnSpc>
                <a:spcPct val="90000"/>
              </a:lnSpc>
              <a:spcBef>
                <a:spcPts val="400"/>
              </a:spcBef>
              <a:spcAft>
                <a:spcPts val="0"/>
              </a:spcAft>
              <a:buSzPts val="1400"/>
              <a:buNone/>
              <a:defRPr sz="1400">
                <a:solidFill>
                  <a:srgbClr val="8C8B8A"/>
                </a:solidFill>
              </a:defRPr>
            </a:lvl4pPr>
            <a:lvl5pPr marL="2286000" lvl="4" indent="-228600" algn="l">
              <a:lnSpc>
                <a:spcPct val="90000"/>
              </a:lnSpc>
              <a:spcBef>
                <a:spcPts val="400"/>
              </a:spcBef>
              <a:spcAft>
                <a:spcPts val="0"/>
              </a:spcAft>
              <a:buSzPts val="1400"/>
              <a:buNone/>
              <a:defRPr sz="1400">
                <a:solidFill>
                  <a:srgbClr val="8C8B8A"/>
                </a:solidFill>
              </a:defRPr>
            </a:lvl5pPr>
            <a:lvl6pPr marL="2743200" lvl="5" indent="-228600" algn="l">
              <a:lnSpc>
                <a:spcPct val="90000"/>
              </a:lnSpc>
              <a:spcBef>
                <a:spcPts val="400"/>
              </a:spcBef>
              <a:spcAft>
                <a:spcPts val="0"/>
              </a:spcAft>
              <a:buSzPts val="1400"/>
              <a:buNone/>
              <a:defRPr sz="1400">
                <a:solidFill>
                  <a:srgbClr val="8C8B8A"/>
                </a:solidFill>
              </a:defRPr>
            </a:lvl6pPr>
            <a:lvl7pPr marL="3200400" lvl="6" indent="-228600" algn="l">
              <a:lnSpc>
                <a:spcPct val="90000"/>
              </a:lnSpc>
              <a:spcBef>
                <a:spcPts val="400"/>
              </a:spcBef>
              <a:spcAft>
                <a:spcPts val="0"/>
              </a:spcAft>
              <a:buSzPts val="1400"/>
              <a:buNone/>
              <a:defRPr sz="1400">
                <a:solidFill>
                  <a:srgbClr val="8C8B8A"/>
                </a:solidFill>
              </a:defRPr>
            </a:lvl7pPr>
            <a:lvl8pPr marL="3657600" lvl="7" indent="-228600" algn="l">
              <a:lnSpc>
                <a:spcPct val="90000"/>
              </a:lnSpc>
              <a:spcBef>
                <a:spcPts val="400"/>
              </a:spcBef>
              <a:spcAft>
                <a:spcPts val="0"/>
              </a:spcAft>
              <a:buSzPts val="1400"/>
              <a:buNone/>
              <a:defRPr sz="1400">
                <a:solidFill>
                  <a:srgbClr val="8C8B8A"/>
                </a:solidFill>
              </a:defRPr>
            </a:lvl8pPr>
            <a:lvl9pPr marL="4114800" lvl="8" indent="-228600" algn="l">
              <a:lnSpc>
                <a:spcPct val="90000"/>
              </a:lnSpc>
              <a:spcBef>
                <a:spcPts val="400"/>
              </a:spcBef>
              <a:spcAft>
                <a:spcPts val="400"/>
              </a:spcAft>
              <a:buSzPts val="1400"/>
              <a:buNone/>
              <a:defRPr sz="1400">
                <a:solidFill>
                  <a:srgbClr val="8C8B8A"/>
                </a:solidFill>
              </a:defRPr>
            </a:lvl9pPr>
          </a:lstStyle>
          <a:p>
            <a:endParaRPr/>
          </a:p>
        </p:txBody>
      </p:sp>
      <p:sp>
        <p:nvSpPr>
          <p:cNvPr id="112" name="Google Shape;112;p1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15" name="Google Shape;115;p16"/>
          <p:cNvCxnSpPr/>
          <p:nvPr/>
        </p:nvCxnSpPr>
        <p:spPr>
          <a:xfrm rot="10800000">
            <a:off x="8386842" y="5264106"/>
            <a:ext cx="0" cy="914400"/>
          </a:xfrm>
          <a:prstGeom prst="straightConnector1">
            <a:avLst/>
          </a:prstGeom>
          <a:noFill/>
          <a:ln w="19050" cap="flat" cmpd="sng">
            <a:solidFill>
              <a:schemeClr val="accent3"/>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7"/>
          <p:cNvSpPr txBox="1">
            <a:spLocks noGrp="1"/>
          </p:cNvSpPr>
          <p:nvPr>
            <p:ph type="body" idx="1"/>
          </p:nvPr>
        </p:nvSpPr>
        <p:spPr>
          <a:xfrm>
            <a:off x="1024128" y="2286000"/>
            <a:ext cx="4754880" cy="402336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9" name="Google Shape;119;p17"/>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0" name="Google Shape;120;p17"/>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7"/>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8"/>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6" name="Google Shape;126;p18"/>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7" name="Google Shape;127;p18"/>
          <p:cNvSpPr txBox="1">
            <a:spLocks noGrp="1"/>
          </p:cNvSpPr>
          <p:nvPr>
            <p:ph type="body" idx="3"/>
          </p:nvPr>
        </p:nvSpPr>
        <p:spPr>
          <a:xfrm>
            <a:off x="5989320" y="2179636"/>
            <a:ext cx="4754880" cy="822960"/>
          </a:xfrm>
          <a:prstGeom prst="rect">
            <a:avLst/>
          </a:prstGeom>
          <a:noFill/>
          <a:ln>
            <a:noFill/>
          </a:ln>
        </p:spPr>
        <p:txBody>
          <a:bodyPr spcFirstLastPara="1" wrap="square" lIns="137150" tIns="45700" rIns="137150" bIns="45700" anchor="ctr" anchorCtr="0">
            <a:no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8" name="Google Shape;128;p18"/>
          <p:cNvSpPr txBox="1">
            <a:spLocks noGrp="1"/>
          </p:cNvSpPr>
          <p:nvPr>
            <p:ph type="body" idx="4"/>
          </p:nvPr>
        </p:nvSpPr>
        <p:spPr>
          <a:xfrm>
            <a:off x="5989320" y="2967788"/>
            <a:ext cx="4754880" cy="3341572"/>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9" name="Google Shape;129;p18"/>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8"/>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9"/>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9"/>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7"/>
        <p:cNvGrpSpPr/>
        <p:nvPr/>
      </p:nvGrpSpPr>
      <p:grpSpPr>
        <a:xfrm>
          <a:off x="0" y="0"/>
          <a:ext cx="0" cy="0"/>
          <a:chOff x="0" y="0"/>
          <a:chExt cx="0" cy="0"/>
        </a:xfrm>
      </p:grpSpPr>
      <p:sp>
        <p:nvSpPr>
          <p:cNvPr id="138" name="Google Shape;138;p20"/>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0"/>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21"/>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144" name="Google Shape;144;p21"/>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45" name="Google Shape;145;p2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 name="Google Shape;23;p3"/>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2"/>
          <p:cNvSpPr>
            <a:spLocks noGrp="1"/>
          </p:cNvSpPr>
          <p:nvPr>
            <p:ph type="pic" idx="2"/>
          </p:nvPr>
        </p:nvSpPr>
        <p:spPr>
          <a:xfrm>
            <a:off x="0" y="-1"/>
            <a:ext cx="12188952" cy="4572000"/>
          </a:xfrm>
          <a:prstGeom prst="rect">
            <a:avLst/>
          </a:prstGeom>
          <a:solidFill>
            <a:srgbClr val="C3D7D7"/>
          </a:solidFill>
          <a:ln>
            <a:noFill/>
          </a:ln>
        </p:spPr>
        <p:txBody>
          <a:bodyPr spcFirstLastPara="1" wrap="square" lIns="457200" tIns="365750" rIns="45700" bIns="45700" anchor="t" anchorCtr="0">
            <a:noAutofit/>
          </a:bodyPr>
          <a:lstStyle>
            <a:lvl1pPr marR="0" lvl="0" algn="l" rtl="0">
              <a:lnSpc>
                <a:spcPct val="90000"/>
              </a:lnSpc>
              <a:spcBef>
                <a:spcPts val="1200"/>
              </a:spcBef>
              <a:spcAft>
                <a:spcPts val="0"/>
              </a:spcAft>
              <a:buClr>
                <a:schemeClr val="accent2"/>
              </a:buClr>
              <a:buSzPts val="3200"/>
              <a:buFont typeface="Twentieth Century"/>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2"/>
              </a:buClr>
              <a:buSzPts val="2800"/>
              <a:buFont typeface="Noto Sans Symbols"/>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2"/>
              </a:buClr>
              <a:buSzPts val="2400"/>
              <a:buFont typeface="Noto Sans Symbols"/>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51" name="Google Shape;151;p22"/>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152" name="Google Shape;152;p22"/>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2"/>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55" name="Google Shape;155;p22"/>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3"/>
          <p:cNvSpPr txBox="1">
            <a:spLocks noGrp="1"/>
          </p:cNvSpPr>
          <p:nvPr>
            <p:ph type="body" idx="1"/>
          </p:nvPr>
        </p:nvSpPr>
        <p:spPr>
          <a:xfrm rot="5400000">
            <a:off x="3872484" y="-562355"/>
            <a:ext cx="4023360" cy="9720071"/>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9" name="Google Shape;159;p23"/>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3"/>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rot="5400000">
            <a:off x="7334250" y="2152650"/>
            <a:ext cx="5410200" cy="2628900"/>
          </a:xfrm>
          <a:prstGeom prst="rect">
            <a:avLst/>
          </a:prstGeom>
          <a:noFill/>
          <a:ln>
            <a:noFill/>
          </a:ln>
        </p:spPr>
        <p:txBody>
          <a:bodyPr spcFirstLastPara="1" wrap="square" lIns="45700" tIns="91425" rIns="45700" bIns="91425" anchor="ctr" anchorCtr="0">
            <a:no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4"/>
          <p:cNvSpPr txBox="1">
            <a:spLocks noGrp="1"/>
          </p:cNvSpPr>
          <p:nvPr>
            <p:ph type="body" idx="1"/>
          </p:nvPr>
        </p:nvSpPr>
        <p:spPr>
          <a:xfrm rot="5400000">
            <a:off x="2076450" y="-323850"/>
            <a:ext cx="5410200" cy="758190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5" name="Google Shape;165;p2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2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68" name="Google Shape;168;p24"/>
          <p:cNvCxnSpPr/>
          <p:nvPr/>
        </p:nvCxnSpPr>
        <p:spPr>
          <a:xfrm rot="10800000">
            <a:off x="10058400" y="59263"/>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6"/>
        <p:cNvGrpSpPr/>
        <p:nvPr/>
      </p:nvGrpSpPr>
      <p:grpSpPr>
        <a:xfrm>
          <a:off x="0" y="0"/>
          <a:ext cx="0" cy="0"/>
          <a:chOff x="0" y="0"/>
          <a:chExt cx="0" cy="0"/>
        </a:xfrm>
      </p:grpSpPr>
      <p:sp>
        <p:nvSpPr>
          <p:cNvPr id="27" name="Google Shape;27;p4"/>
          <p:cNvSpPr/>
          <p:nvPr/>
        </p:nvSpPr>
        <p:spPr>
          <a:xfrm>
            <a:off x="0" y="-1"/>
            <a:ext cx="12192000" cy="457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Autofit/>
          </a:bodyPr>
          <a:lstStyle>
            <a:lvl1pPr lvl="0" algn="r">
              <a:lnSpc>
                <a:spcPct val="80000"/>
              </a:lnSpc>
              <a:spcBef>
                <a:spcPts val="0"/>
              </a:spcBef>
              <a:spcAft>
                <a:spcPts val="0"/>
              </a:spcAft>
              <a:buClr>
                <a:srgbClr val="464132"/>
              </a:buClr>
              <a:buSzPts val="5000"/>
              <a:buFont typeface="Twentieth Century"/>
              <a:buNone/>
              <a:defRPr sz="5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800"/>
              <a:buNone/>
              <a:defRPr sz="1800">
                <a:solidFill>
                  <a:srgbClr val="8C8B8A"/>
                </a:solidFill>
              </a:defRPr>
            </a:lvl2pPr>
            <a:lvl3pPr marL="1371600" lvl="2" indent="-228600" algn="l">
              <a:lnSpc>
                <a:spcPct val="90000"/>
              </a:lnSpc>
              <a:spcBef>
                <a:spcPts val="400"/>
              </a:spcBef>
              <a:spcAft>
                <a:spcPts val="0"/>
              </a:spcAft>
              <a:buSzPts val="1600"/>
              <a:buNone/>
              <a:defRPr sz="1600">
                <a:solidFill>
                  <a:srgbClr val="8C8B8A"/>
                </a:solidFill>
              </a:defRPr>
            </a:lvl3pPr>
            <a:lvl4pPr marL="1828800" lvl="3" indent="-228600" algn="l">
              <a:lnSpc>
                <a:spcPct val="90000"/>
              </a:lnSpc>
              <a:spcBef>
                <a:spcPts val="400"/>
              </a:spcBef>
              <a:spcAft>
                <a:spcPts val="0"/>
              </a:spcAft>
              <a:buSzPts val="1400"/>
              <a:buNone/>
              <a:defRPr sz="1400">
                <a:solidFill>
                  <a:srgbClr val="8C8B8A"/>
                </a:solidFill>
              </a:defRPr>
            </a:lvl4pPr>
            <a:lvl5pPr marL="2286000" lvl="4" indent="-228600" algn="l">
              <a:lnSpc>
                <a:spcPct val="90000"/>
              </a:lnSpc>
              <a:spcBef>
                <a:spcPts val="400"/>
              </a:spcBef>
              <a:spcAft>
                <a:spcPts val="0"/>
              </a:spcAft>
              <a:buSzPts val="1400"/>
              <a:buNone/>
              <a:defRPr sz="1400">
                <a:solidFill>
                  <a:srgbClr val="8C8B8A"/>
                </a:solidFill>
              </a:defRPr>
            </a:lvl5pPr>
            <a:lvl6pPr marL="2743200" lvl="5" indent="-228600" algn="l">
              <a:lnSpc>
                <a:spcPct val="90000"/>
              </a:lnSpc>
              <a:spcBef>
                <a:spcPts val="400"/>
              </a:spcBef>
              <a:spcAft>
                <a:spcPts val="0"/>
              </a:spcAft>
              <a:buSzPts val="1400"/>
              <a:buNone/>
              <a:defRPr sz="1400">
                <a:solidFill>
                  <a:srgbClr val="8C8B8A"/>
                </a:solidFill>
              </a:defRPr>
            </a:lvl6pPr>
            <a:lvl7pPr marL="3200400" lvl="6" indent="-228600" algn="l">
              <a:lnSpc>
                <a:spcPct val="90000"/>
              </a:lnSpc>
              <a:spcBef>
                <a:spcPts val="400"/>
              </a:spcBef>
              <a:spcAft>
                <a:spcPts val="0"/>
              </a:spcAft>
              <a:buSzPts val="1400"/>
              <a:buNone/>
              <a:defRPr sz="1400">
                <a:solidFill>
                  <a:srgbClr val="8C8B8A"/>
                </a:solidFill>
              </a:defRPr>
            </a:lvl7pPr>
            <a:lvl8pPr marL="3657600" lvl="7" indent="-228600" algn="l">
              <a:lnSpc>
                <a:spcPct val="90000"/>
              </a:lnSpc>
              <a:spcBef>
                <a:spcPts val="400"/>
              </a:spcBef>
              <a:spcAft>
                <a:spcPts val="0"/>
              </a:spcAft>
              <a:buSzPts val="1400"/>
              <a:buNone/>
              <a:defRPr sz="1400">
                <a:solidFill>
                  <a:srgbClr val="8C8B8A"/>
                </a:solidFill>
              </a:defRPr>
            </a:lvl8pPr>
            <a:lvl9pPr marL="4114800" lvl="8" indent="-228600" algn="l">
              <a:lnSpc>
                <a:spcPct val="90000"/>
              </a:lnSpc>
              <a:spcBef>
                <a:spcPts val="400"/>
              </a:spcBef>
              <a:spcAft>
                <a:spcPts val="400"/>
              </a:spcAft>
              <a:buSzPts val="1400"/>
              <a:buNone/>
              <a:defRPr sz="1400">
                <a:solidFill>
                  <a:srgbClr val="8C8B8A"/>
                </a:solidFill>
              </a:defRPr>
            </a:lvl9pPr>
          </a:lstStyle>
          <a:p>
            <a:endParaRPr/>
          </a:p>
        </p:txBody>
      </p:sp>
      <p:sp>
        <p:nvSpPr>
          <p:cNvPr id="30" name="Google Shape;30;p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33" name="Google Shape;33;p4"/>
          <p:cNvCxnSpPr/>
          <p:nvPr/>
        </p:nvCxnSpPr>
        <p:spPr>
          <a:xfrm rot="10800000">
            <a:off x="8386842" y="5264106"/>
            <a:ext cx="0" cy="914400"/>
          </a:xfrm>
          <a:prstGeom prst="straightConnector1">
            <a:avLst/>
          </a:prstGeom>
          <a:noFill/>
          <a:ln w="19050" cap="flat" cmpd="sng">
            <a:solidFill>
              <a:schemeClr val="accent3"/>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024128" y="2286000"/>
            <a:ext cx="4754880" cy="402336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 name="Google Shape;37;p5"/>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4" name="Google Shape;44;p6"/>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6"/>
          <p:cNvSpPr txBox="1">
            <a:spLocks noGrp="1"/>
          </p:cNvSpPr>
          <p:nvPr>
            <p:ph type="body" idx="3"/>
          </p:nvPr>
        </p:nvSpPr>
        <p:spPr>
          <a:xfrm>
            <a:off x="5989320" y="2179636"/>
            <a:ext cx="4754880" cy="822960"/>
          </a:xfrm>
          <a:prstGeom prst="rect">
            <a:avLst/>
          </a:prstGeom>
          <a:noFill/>
          <a:ln>
            <a:noFill/>
          </a:ln>
        </p:spPr>
        <p:txBody>
          <a:bodyPr spcFirstLastPara="1" wrap="square" lIns="137150" tIns="45700" rIns="137150" bIns="45700" anchor="ctr" anchorCtr="0">
            <a:no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6"/>
          <p:cNvSpPr txBox="1">
            <a:spLocks noGrp="1"/>
          </p:cNvSpPr>
          <p:nvPr>
            <p:ph type="body" idx="4"/>
          </p:nvPr>
        </p:nvSpPr>
        <p:spPr>
          <a:xfrm>
            <a:off x="5989320" y="2967788"/>
            <a:ext cx="4754880" cy="3341572"/>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2" name="Google Shape;62;p9"/>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3" name="Google Shape;63;p9"/>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Autofit/>
          </a:bodyPr>
          <a:lstStyle>
            <a:lvl1pPr lvl="0" algn="r">
              <a:lnSpc>
                <a:spcPct val="80000"/>
              </a:lnSpc>
              <a:spcBef>
                <a:spcPts val="0"/>
              </a:spcBef>
              <a:spcAft>
                <a:spcPts val="0"/>
              </a:spcAft>
              <a:buClr>
                <a:srgbClr val="464132"/>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0" y="-1"/>
            <a:ext cx="12188952" cy="4572000"/>
          </a:xfrm>
          <a:prstGeom prst="rect">
            <a:avLst/>
          </a:prstGeom>
          <a:solidFill>
            <a:srgbClr val="C3D7D7"/>
          </a:solidFill>
          <a:ln>
            <a:noFill/>
          </a:ln>
        </p:spPr>
        <p:txBody>
          <a:bodyPr spcFirstLastPara="1" wrap="square" lIns="457200" tIns="365750" rIns="45700" bIns="45700" anchor="t" anchorCtr="0">
            <a:noAutofit/>
          </a:bodyPr>
          <a:lstStyle>
            <a:lvl1pPr marR="0" lvl="0" algn="l" rtl="0">
              <a:lnSpc>
                <a:spcPct val="90000"/>
              </a:lnSpc>
              <a:spcBef>
                <a:spcPts val="1200"/>
              </a:spcBef>
              <a:spcAft>
                <a:spcPts val="0"/>
              </a:spcAft>
              <a:buClr>
                <a:schemeClr val="accent2"/>
              </a:buClr>
              <a:buSzPts val="3200"/>
              <a:buFont typeface="Twentieth Century"/>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2"/>
              </a:buClr>
              <a:buSzPts val="2800"/>
              <a:buFont typeface="Noto Sans Symbols"/>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2"/>
              </a:buClr>
              <a:buSzPts val="2400"/>
              <a:buFont typeface="Noto Sans Symbols"/>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9" name="Google Shape;69;p10"/>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0" name="Google Shape;70;p10"/>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73" name="Google Shape;73;p10"/>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marR="0" lvl="0" algn="l" rtl="0">
              <a:lnSpc>
                <a:spcPct val="80000"/>
              </a:lnSpc>
              <a:spcBef>
                <a:spcPts val="0"/>
              </a:spcBef>
              <a:spcAft>
                <a:spcPts val="0"/>
              </a:spcAft>
              <a:buClr>
                <a:srgbClr val="464132"/>
              </a:buClr>
              <a:buSzPts val="5000"/>
              <a:buFont typeface="Twentieth Century"/>
              <a:buNone/>
              <a:defRPr sz="5000" b="0" i="0" u="none" strike="noStrike" cap="none">
                <a:solidFill>
                  <a:srgbClr val="46413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Autofit/>
          </a:bodyPr>
          <a:lstStyle>
            <a:lvl1pPr marL="457200" marR="0" lvl="0" indent="-368300" algn="l" rtl="0">
              <a:lnSpc>
                <a:spcPct val="90000"/>
              </a:lnSpc>
              <a:spcBef>
                <a:spcPts val="1200"/>
              </a:spcBef>
              <a:spcAft>
                <a:spcPts val="0"/>
              </a:spcAft>
              <a:buClr>
                <a:schemeClr val="accent2"/>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46413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46413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lvl1pPr marR="0" lvl="0" algn="l" rtl="0">
              <a:lnSpc>
                <a:spcPct val="80000"/>
              </a:lnSpc>
              <a:spcBef>
                <a:spcPts val="0"/>
              </a:spcBef>
              <a:spcAft>
                <a:spcPts val="0"/>
              </a:spcAft>
              <a:buClr>
                <a:srgbClr val="464132"/>
              </a:buClr>
              <a:buSzPts val="5000"/>
              <a:buFont typeface="Twentieth Century"/>
              <a:buNone/>
              <a:defRPr sz="5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9" name="Google Shape;89;p13"/>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Autofit/>
          </a:bodyPr>
          <a:lstStyle>
            <a:lvl1pPr marL="457200" marR="0" lvl="0" indent="-368300" algn="l" rtl="0">
              <a:lnSpc>
                <a:spcPct val="90000"/>
              </a:lnSpc>
              <a:spcBef>
                <a:spcPts val="1200"/>
              </a:spcBef>
              <a:spcAft>
                <a:spcPts val="0"/>
              </a:spcAft>
              <a:buClr>
                <a:schemeClr val="accent2"/>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0" name="Google Shape;90;p13"/>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1" name="Google Shape;91;p13"/>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2" name="Google Shape;92;p1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93" name="Google Shape;93;p13"/>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jp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ctrTitle"/>
          </p:nvPr>
        </p:nvSpPr>
        <p:spPr>
          <a:xfrm>
            <a:off x="922503" y="1189201"/>
            <a:ext cx="7767000" cy="16464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6000"/>
              <a:buFont typeface="Twentieth Century"/>
              <a:buNone/>
            </a:pPr>
            <a:r>
              <a:rPr lang="en-US" sz="6000"/>
              <a:t>Zona Del Silencio</a:t>
            </a:r>
            <a:endParaRPr sz="6000"/>
          </a:p>
        </p:txBody>
      </p:sp>
      <p:sp>
        <p:nvSpPr>
          <p:cNvPr id="174" name="Google Shape;174;p25"/>
          <p:cNvSpPr txBox="1">
            <a:spLocks noGrp="1"/>
          </p:cNvSpPr>
          <p:nvPr>
            <p:ph type="subTitle" idx="1"/>
          </p:nvPr>
        </p:nvSpPr>
        <p:spPr>
          <a:xfrm>
            <a:off x="5795625" y="4510800"/>
            <a:ext cx="6452100" cy="67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sz="1900" b="1" dirty="0"/>
              <a:t> </a:t>
            </a:r>
            <a:r>
              <a:rPr lang="en-US" sz="1900" b="1" dirty="0" smtClean="0"/>
              <a:t>Mrs. </a:t>
            </a:r>
            <a:r>
              <a:rPr lang="en-US" sz="1900" b="1" dirty="0"/>
              <a:t>S. S. </a:t>
            </a:r>
            <a:r>
              <a:rPr lang="en-US" sz="1900" b="1" dirty="0" smtClean="0"/>
              <a:t>Ambarkar  </a:t>
            </a:r>
            <a:r>
              <a:rPr lang="en-US" dirty="0" smtClean="0">
                <a:solidFill>
                  <a:srgbClr val="679B9A"/>
                </a:solidFill>
              </a:rPr>
              <a:t>|</a:t>
            </a:r>
            <a:r>
              <a:rPr lang="en-US" sz="1900" b="1" dirty="0" smtClean="0"/>
              <a:t>  </a:t>
            </a:r>
            <a:r>
              <a:rPr lang="en-US" sz="1900" b="1" dirty="0"/>
              <a:t>Guide</a:t>
            </a:r>
            <a:endParaRPr sz="1900" b="1" dirty="0"/>
          </a:p>
        </p:txBody>
      </p:sp>
      <p:pic>
        <p:nvPicPr>
          <p:cNvPr id="175" name="Google Shape;175;p25"/>
          <p:cNvPicPr preferRelativeResize="0"/>
          <p:nvPr/>
        </p:nvPicPr>
        <p:blipFill rotWithShape="1">
          <a:blip r:embed="rId3">
            <a:alphaModFix/>
          </a:blip>
          <a:srcRect l="8574" t="12833" r="9761" b="12389"/>
          <a:stretch/>
        </p:blipFill>
        <p:spPr>
          <a:xfrm>
            <a:off x="8250425" y="1311451"/>
            <a:ext cx="1714500" cy="1609800"/>
          </a:xfrm>
          <a:prstGeom prst="ellipse">
            <a:avLst/>
          </a:prstGeom>
          <a:noFill/>
          <a:ln>
            <a:noFill/>
          </a:ln>
        </p:spPr>
      </p:pic>
      <p:sp>
        <p:nvSpPr>
          <p:cNvPr id="176" name="Google Shape;176;p25"/>
          <p:cNvSpPr txBox="1"/>
          <p:nvPr/>
        </p:nvSpPr>
        <p:spPr>
          <a:xfrm>
            <a:off x="8458200" y="5305361"/>
            <a:ext cx="2038350" cy="924053"/>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464132"/>
              </a:buClr>
              <a:buSzPts val="5000"/>
              <a:buFont typeface="Twentieth Century"/>
              <a:buNone/>
            </a:pPr>
            <a:r>
              <a:rPr lang="en-US" sz="5000" b="0" i="0" u="none" strike="noStrike" cap="none">
                <a:solidFill>
                  <a:srgbClr val="464132"/>
                </a:solidFill>
                <a:latin typeface="Twentieth Century"/>
                <a:ea typeface="Twentieth Century"/>
                <a:cs typeface="Twentieth Century"/>
                <a:sym typeface="Twentieth Century"/>
              </a:rPr>
              <a:t>TEAM</a:t>
            </a:r>
            <a:endParaRPr/>
          </a:p>
        </p:txBody>
      </p:sp>
      <p:sp>
        <p:nvSpPr>
          <p:cNvPr id="177" name="Google Shape;177;p25"/>
          <p:cNvSpPr txBox="1"/>
          <p:nvPr/>
        </p:nvSpPr>
        <p:spPr>
          <a:xfrm>
            <a:off x="5908203" y="5181599"/>
            <a:ext cx="2628900" cy="117157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accent2"/>
              </a:buClr>
              <a:buSzPts val="2200"/>
              <a:buFont typeface="Twentieth Century"/>
              <a:buNone/>
            </a:pPr>
            <a:r>
              <a:rPr lang="en-US" sz="2000" b="1" i="0" u="none" strike="noStrike" cap="none">
                <a:solidFill>
                  <a:srgbClr val="464132"/>
                </a:solidFill>
                <a:latin typeface="Twentieth Century"/>
                <a:ea typeface="Twentieth Century"/>
                <a:cs typeface="Twentieth Century"/>
                <a:sym typeface="Twentieth Century"/>
              </a:rPr>
              <a:t>Sanket Munot</a:t>
            </a:r>
            <a:endParaRPr/>
          </a:p>
          <a:p>
            <a:pPr marL="0" marR="0" lvl="0" indent="0" algn="l" rtl="0">
              <a:lnSpc>
                <a:spcPct val="90000"/>
              </a:lnSpc>
              <a:spcBef>
                <a:spcPts val="0"/>
              </a:spcBef>
              <a:spcAft>
                <a:spcPts val="0"/>
              </a:spcAft>
              <a:buClr>
                <a:schemeClr val="accent2"/>
              </a:buClr>
              <a:buSzPts val="2200"/>
              <a:buFont typeface="Twentieth Century"/>
              <a:buNone/>
            </a:pPr>
            <a:r>
              <a:rPr lang="en-US" sz="2000" b="1" i="0" u="none" strike="noStrike" cap="none">
                <a:solidFill>
                  <a:srgbClr val="464132"/>
                </a:solidFill>
                <a:latin typeface="Twentieth Century"/>
                <a:ea typeface="Twentieth Century"/>
                <a:cs typeface="Twentieth Century"/>
                <a:sym typeface="Twentieth Century"/>
              </a:rPr>
              <a:t>Shravani Dasari </a:t>
            </a:r>
            <a:endParaRPr/>
          </a:p>
          <a:p>
            <a:pPr marL="0" marR="0" lvl="0" indent="0" algn="l" rtl="0">
              <a:lnSpc>
                <a:spcPct val="90000"/>
              </a:lnSpc>
              <a:spcBef>
                <a:spcPts val="0"/>
              </a:spcBef>
              <a:spcAft>
                <a:spcPts val="0"/>
              </a:spcAft>
              <a:buClr>
                <a:schemeClr val="accent2"/>
              </a:buClr>
              <a:buSzPts val="2200"/>
              <a:buFont typeface="Twentieth Century"/>
              <a:buNone/>
            </a:pPr>
            <a:r>
              <a:rPr lang="en-US" sz="2000" b="1" i="0" u="none" strike="noStrike" cap="none">
                <a:solidFill>
                  <a:srgbClr val="464132"/>
                </a:solidFill>
                <a:latin typeface="Twentieth Century"/>
                <a:ea typeface="Twentieth Century"/>
                <a:cs typeface="Twentieth Century"/>
                <a:sym typeface="Twentieth Century"/>
              </a:rPr>
              <a:t>Utkarsha Kandale</a:t>
            </a:r>
            <a:endParaRPr sz="2000" b="1" i="0" u="none" strike="noStrike" cap="none">
              <a:solidFill>
                <a:srgbClr val="464132"/>
              </a:solidFill>
              <a:latin typeface="Twentieth Century"/>
              <a:ea typeface="Twentieth Century"/>
              <a:cs typeface="Twentieth Century"/>
              <a:sym typeface="Twentieth Century"/>
            </a:endParaRPr>
          </a:p>
          <a:p>
            <a:pPr marL="0" marR="0" lvl="0" indent="0" algn="l" rtl="0">
              <a:lnSpc>
                <a:spcPct val="90000"/>
              </a:lnSpc>
              <a:spcBef>
                <a:spcPts val="0"/>
              </a:spcBef>
              <a:spcAft>
                <a:spcPts val="0"/>
              </a:spcAft>
              <a:buClr>
                <a:schemeClr val="accent2"/>
              </a:buClr>
              <a:buSzPts val="2200"/>
              <a:buFont typeface="Twentieth Century"/>
              <a:buNone/>
            </a:pPr>
            <a:r>
              <a:rPr lang="en-US" sz="2000" b="1" i="0" u="none" strike="noStrike" cap="none">
                <a:solidFill>
                  <a:srgbClr val="464132"/>
                </a:solidFill>
                <a:latin typeface="Twentieth Century"/>
                <a:ea typeface="Twentieth Century"/>
                <a:cs typeface="Twentieth Century"/>
                <a:sym typeface="Twentieth Century"/>
              </a:rPr>
              <a:t>Rupam Pusdekar</a:t>
            </a:r>
            <a:endParaRPr/>
          </a:p>
        </p:txBody>
      </p:sp>
      <p:sp>
        <p:nvSpPr>
          <p:cNvPr id="178" name="Google Shape;178;p25"/>
          <p:cNvSpPr txBox="1"/>
          <p:nvPr/>
        </p:nvSpPr>
        <p:spPr>
          <a:xfrm>
            <a:off x="3028125" y="2461000"/>
            <a:ext cx="6699600" cy="4773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SzPts val="1600"/>
              <a:buFont typeface="Twentieth Century"/>
              <a:buChar char="-"/>
            </a:pPr>
            <a:r>
              <a:rPr lang="en-US" sz="1600" dirty="0">
                <a:latin typeface="Twentieth Century"/>
                <a:ea typeface="Twentieth Century"/>
                <a:cs typeface="Twentieth Century"/>
                <a:sym typeface="Twentieth Century"/>
              </a:rPr>
              <a:t>A smart system to reduce traffic noise</a:t>
            </a:r>
            <a:endParaRPr sz="1600" dirty="0">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609872" y="553021"/>
            <a:ext cx="9720072" cy="1499616"/>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464132"/>
              </a:buClr>
              <a:buSzPts val="5000"/>
              <a:buFont typeface="Twentieth Century"/>
              <a:buNone/>
            </a:pPr>
            <a:r>
              <a:rPr lang="en-US"/>
              <a:t>PROPOSED ARCHITECTURE</a:t>
            </a:r>
            <a:endParaRPr/>
          </a:p>
        </p:txBody>
      </p:sp>
      <p:grpSp>
        <p:nvGrpSpPr>
          <p:cNvPr id="272" name="Google Shape;272;p34"/>
          <p:cNvGrpSpPr/>
          <p:nvPr/>
        </p:nvGrpSpPr>
        <p:grpSpPr>
          <a:xfrm>
            <a:off x="10926548" y="5603859"/>
            <a:ext cx="926701" cy="873668"/>
            <a:chOff x="961483" y="3261907"/>
            <a:chExt cx="3651241" cy="3526425"/>
          </a:xfrm>
        </p:grpSpPr>
        <p:pic>
          <p:nvPicPr>
            <p:cNvPr id="273" name="Google Shape;273;p34"/>
            <p:cNvPicPr preferRelativeResize="0"/>
            <p:nvPr/>
          </p:nvPicPr>
          <p:blipFill rotWithShape="1">
            <a:blip r:embed="rId3">
              <a:alphaModFix/>
            </a:blip>
            <a:srcRect/>
            <a:stretch/>
          </p:blipFill>
          <p:spPr>
            <a:xfrm>
              <a:off x="961483" y="3261907"/>
              <a:ext cx="3651241" cy="2180062"/>
            </a:xfrm>
            <a:prstGeom prst="rect">
              <a:avLst/>
            </a:prstGeom>
            <a:noFill/>
            <a:ln>
              <a:noFill/>
            </a:ln>
          </p:spPr>
        </p:pic>
        <p:pic>
          <p:nvPicPr>
            <p:cNvPr id="274" name="Google Shape;274;p34"/>
            <p:cNvPicPr preferRelativeResize="0"/>
            <p:nvPr/>
          </p:nvPicPr>
          <p:blipFill rotWithShape="1">
            <a:blip r:embed="rId4">
              <a:alphaModFix/>
            </a:blip>
            <a:srcRect/>
            <a:stretch/>
          </p:blipFill>
          <p:spPr>
            <a:xfrm>
              <a:off x="1447256" y="4159926"/>
              <a:ext cx="2789031" cy="2628406"/>
            </a:xfrm>
            <a:prstGeom prst="rect">
              <a:avLst/>
            </a:prstGeom>
            <a:noFill/>
            <a:ln>
              <a:noFill/>
            </a:ln>
          </p:spPr>
        </p:pic>
      </p:grpSp>
      <p:pic>
        <p:nvPicPr>
          <p:cNvPr id="275" name="Google Shape;275;p34"/>
          <p:cNvPicPr preferRelativeResize="0"/>
          <p:nvPr/>
        </p:nvPicPr>
        <p:blipFill rotWithShape="1">
          <a:blip r:embed="rId5">
            <a:alphaModFix/>
          </a:blip>
          <a:srcRect l="1456" r="1456"/>
          <a:stretch/>
        </p:blipFill>
        <p:spPr>
          <a:xfrm>
            <a:off x="10892950" y="5530500"/>
            <a:ext cx="1098350" cy="1221525"/>
          </a:xfrm>
          <a:prstGeom prst="rect">
            <a:avLst/>
          </a:prstGeom>
          <a:noFill/>
          <a:ln>
            <a:noFill/>
          </a:ln>
        </p:spPr>
      </p:pic>
      <p:pic>
        <p:nvPicPr>
          <p:cNvPr id="276" name="Google Shape;276;p34"/>
          <p:cNvPicPr preferRelativeResize="0"/>
          <p:nvPr/>
        </p:nvPicPr>
        <p:blipFill rotWithShape="1">
          <a:blip r:embed="rId6">
            <a:alphaModFix/>
          </a:blip>
          <a:srcRect/>
          <a:stretch/>
        </p:blipFill>
        <p:spPr>
          <a:xfrm>
            <a:off x="1381125" y="2014537"/>
            <a:ext cx="8763000" cy="4333875"/>
          </a:xfrm>
          <a:prstGeom prst="rect">
            <a:avLst/>
          </a:prstGeom>
          <a:noFill/>
          <a:ln w="19050"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IMPLEMENTATION</a:t>
            </a:r>
            <a:endParaRPr/>
          </a:p>
        </p:txBody>
      </p:sp>
      <p:sp>
        <p:nvSpPr>
          <p:cNvPr id="282" name="Google Shape;282;p3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Autofit/>
          </a:bodyPr>
          <a:lstStyle/>
          <a:p>
            <a:pPr marL="457200" lvl="0" indent="-342900" algn="l" rtl="0">
              <a:lnSpc>
                <a:spcPct val="90000"/>
              </a:lnSpc>
              <a:spcBef>
                <a:spcPts val="1200"/>
              </a:spcBef>
              <a:spcAft>
                <a:spcPts val="0"/>
              </a:spcAft>
              <a:buSzPts val="1800"/>
              <a:buChar char=" "/>
            </a:pPr>
            <a:r>
              <a:rPr lang="en-US" b="1"/>
              <a:t>Node MCU is provided with a program which tries to connect to Wifi infinitely.</a:t>
            </a:r>
            <a:endParaRPr/>
          </a:p>
          <a:p>
            <a:pPr marL="457200" lvl="0" indent="-342900" algn="l" rtl="0">
              <a:lnSpc>
                <a:spcPct val="90000"/>
              </a:lnSpc>
              <a:spcBef>
                <a:spcPts val="1200"/>
              </a:spcBef>
              <a:spcAft>
                <a:spcPts val="0"/>
              </a:spcAft>
              <a:buSzPts val="1800"/>
              <a:buChar char=" "/>
            </a:pPr>
            <a:r>
              <a:rPr lang="en-US" b="1"/>
              <a:t>On a successful connection input from normal switch is disabled.</a:t>
            </a:r>
            <a:endParaRPr/>
          </a:p>
          <a:p>
            <a:pPr marL="457200" lvl="0" indent="-342900" algn="l" rtl="0">
              <a:lnSpc>
                <a:spcPct val="90000"/>
              </a:lnSpc>
              <a:spcBef>
                <a:spcPts val="1200"/>
              </a:spcBef>
              <a:spcAft>
                <a:spcPts val="0"/>
              </a:spcAft>
              <a:buSzPts val="1800"/>
              <a:buChar char=" "/>
            </a:pPr>
            <a:r>
              <a:rPr lang="en-US" b="1"/>
              <a:t>The input from normal switch is enabled upon exiting the Wi-Fi zone.</a:t>
            </a:r>
            <a:endParaRPr/>
          </a:p>
          <a:p>
            <a:pPr marL="457200" lvl="0" indent="-342900" algn="l" rtl="0">
              <a:lnSpc>
                <a:spcPct val="90000"/>
              </a:lnSpc>
              <a:spcBef>
                <a:spcPts val="1200"/>
              </a:spcBef>
              <a:spcAft>
                <a:spcPts val="0"/>
              </a:spcAft>
              <a:buSzPts val="1800"/>
              <a:buChar char=" "/>
            </a:pPr>
            <a:r>
              <a:rPr lang="en-US" b="1"/>
              <a:t>A secondary switch is used as emergency button in silent zone.</a:t>
            </a:r>
            <a:endParaRPr/>
          </a:p>
          <a:p>
            <a:pPr marL="457200" lvl="0" indent="-342900" algn="l" rtl="0">
              <a:lnSpc>
                <a:spcPct val="90000"/>
              </a:lnSpc>
              <a:spcBef>
                <a:spcPts val="1200"/>
              </a:spcBef>
              <a:spcAft>
                <a:spcPts val="0"/>
              </a:spcAft>
              <a:buSzPts val="1800"/>
              <a:buChar char=" "/>
            </a:pPr>
            <a:r>
              <a:rPr lang="en-US" b="1"/>
              <a:t>An infrared sensor is used to detect vehicles ahead, if no vehicle is detected a count is increased in database to penalise.</a:t>
            </a:r>
            <a:endParaRPr b="1"/>
          </a:p>
        </p:txBody>
      </p:sp>
      <p:pic>
        <p:nvPicPr>
          <p:cNvPr id="283" name="Google Shape;283;p35"/>
          <p:cNvPicPr preferRelativeResize="0"/>
          <p:nvPr/>
        </p:nvPicPr>
        <p:blipFill rotWithShape="1">
          <a:blip r:embed="rId3">
            <a:alphaModFix/>
          </a:blip>
          <a:srcRect l="1456" r="1456"/>
          <a:stretch/>
        </p:blipFill>
        <p:spPr>
          <a:xfrm>
            <a:off x="10892950" y="5530500"/>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Circuit Diagram</a:t>
            </a:r>
            <a:endParaRPr/>
          </a:p>
        </p:txBody>
      </p:sp>
      <p:pic>
        <p:nvPicPr>
          <p:cNvPr id="289" name="Google Shape;289;p36"/>
          <p:cNvPicPr preferRelativeResize="0"/>
          <p:nvPr/>
        </p:nvPicPr>
        <p:blipFill rotWithShape="1">
          <a:blip r:embed="rId3">
            <a:alphaModFix/>
          </a:blip>
          <a:srcRect/>
          <a:stretch/>
        </p:blipFill>
        <p:spPr>
          <a:xfrm>
            <a:off x="1419225" y="1905001"/>
            <a:ext cx="8791575" cy="4276724"/>
          </a:xfrm>
          <a:prstGeom prst="rect">
            <a:avLst/>
          </a:prstGeom>
          <a:noFill/>
          <a:ln w="19050" cap="flat" cmpd="sng">
            <a:solidFill>
              <a:srgbClr val="000000"/>
            </a:solidFill>
            <a:prstDash val="solid"/>
            <a:round/>
            <a:headEnd type="none" w="sm" len="sm"/>
            <a:tailEnd type="none" w="sm" len="sm"/>
          </a:ln>
        </p:spPr>
      </p:pic>
      <p:pic>
        <p:nvPicPr>
          <p:cNvPr id="290" name="Google Shape;290;p36"/>
          <p:cNvPicPr preferRelativeResize="0"/>
          <p:nvPr/>
        </p:nvPicPr>
        <p:blipFill rotWithShape="1">
          <a:blip r:embed="rId4">
            <a:alphaModFix/>
          </a:blip>
          <a:srcRect l="1456" r="1456"/>
          <a:stretch/>
        </p:blipFill>
        <p:spPr>
          <a:xfrm>
            <a:off x="10892950" y="5530500"/>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37"/>
          <p:cNvPicPr preferRelativeResize="0"/>
          <p:nvPr/>
        </p:nvPicPr>
        <p:blipFill rotWithShape="1">
          <a:blip r:embed="rId3">
            <a:alphaModFix/>
          </a:blip>
          <a:srcRect l="1456" r="1456"/>
          <a:stretch/>
        </p:blipFill>
        <p:spPr>
          <a:xfrm>
            <a:off x="10892950" y="5530500"/>
            <a:ext cx="1098350" cy="1221525"/>
          </a:xfrm>
          <a:prstGeom prst="rect">
            <a:avLst/>
          </a:prstGeom>
          <a:noFill/>
          <a:ln>
            <a:noFill/>
          </a:ln>
        </p:spPr>
      </p:pic>
      <p:sp>
        <p:nvSpPr>
          <p:cNvPr id="296" name="Google Shape;296;p37"/>
          <p:cNvSpPr txBox="1">
            <a:spLocks noGrp="1"/>
          </p:cNvSpPr>
          <p:nvPr>
            <p:ph type="title"/>
          </p:nvPr>
        </p:nvSpPr>
        <p:spPr>
          <a:xfrm>
            <a:off x="1024127" y="566166"/>
            <a:ext cx="97200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Data Flow Diagram</a:t>
            </a:r>
            <a:endParaRPr/>
          </a:p>
        </p:txBody>
      </p:sp>
      <p:sp>
        <p:nvSpPr>
          <p:cNvPr id="297" name="Google Shape;297;p37"/>
          <p:cNvSpPr/>
          <p:nvPr/>
        </p:nvSpPr>
        <p:spPr>
          <a:xfrm>
            <a:off x="841550" y="2009675"/>
            <a:ext cx="9902700" cy="440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8" name="Google Shape;298;p37"/>
          <p:cNvPicPr preferRelativeResize="0"/>
          <p:nvPr/>
        </p:nvPicPr>
        <p:blipFill>
          <a:blip r:embed="rId4">
            <a:alphaModFix/>
          </a:blip>
          <a:stretch>
            <a:fillRect/>
          </a:stretch>
        </p:blipFill>
        <p:spPr>
          <a:xfrm>
            <a:off x="1092750" y="2065875"/>
            <a:ext cx="9196076" cy="41264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p:nvPr/>
        </p:nvSpPr>
        <p:spPr>
          <a:xfrm>
            <a:off x="993098" y="966872"/>
            <a:ext cx="8596668" cy="7979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400"/>
              <a:buFont typeface="Twentieth Century"/>
              <a:buNone/>
            </a:pPr>
            <a:r>
              <a:rPr lang="en-US" sz="4400" b="0" i="0" u="none" strike="noStrike" cap="none">
                <a:solidFill>
                  <a:schemeClr val="dk1"/>
                </a:solidFill>
                <a:latin typeface="Twentieth Century"/>
                <a:ea typeface="Twentieth Century"/>
                <a:cs typeface="Twentieth Century"/>
                <a:sym typeface="Twentieth Century"/>
              </a:rPr>
              <a:t>SYSTEM REQUIREMENTS</a:t>
            </a:r>
            <a:endParaRPr/>
          </a:p>
        </p:txBody>
      </p:sp>
      <p:sp>
        <p:nvSpPr>
          <p:cNvPr id="304" name="Google Shape;304;p38"/>
          <p:cNvSpPr txBox="1"/>
          <p:nvPr/>
        </p:nvSpPr>
        <p:spPr>
          <a:xfrm>
            <a:off x="1881450" y="1951725"/>
            <a:ext cx="4595400" cy="448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1" i="0" u="none" strike="noStrike" cap="none">
                <a:solidFill>
                  <a:srgbClr val="000000"/>
                </a:solidFill>
                <a:latin typeface="Twentieth Century"/>
                <a:ea typeface="Twentieth Century"/>
                <a:cs typeface="Twentieth Century"/>
                <a:sym typeface="Twentieth Century"/>
              </a:rPr>
              <a:t>Node MCU </a:t>
            </a:r>
            <a:r>
              <a:rPr lang="en-US" sz="2400" b="1" i="0" u="none" strike="noStrike" cap="none">
                <a:solidFill>
                  <a:schemeClr val="dk1"/>
                </a:solidFill>
                <a:latin typeface="Twentieth Century"/>
                <a:ea typeface="Twentieth Century"/>
                <a:cs typeface="Twentieth Century"/>
                <a:sym typeface="Twentieth Century"/>
              </a:rPr>
              <a:t>Microcontroller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1" i="0" u="none" strike="noStrike" cap="none">
                <a:solidFill>
                  <a:schemeClr val="dk1"/>
                </a:solidFill>
                <a:latin typeface="Twentieth Century"/>
                <a:ea typeface="Twentieth Century"/>
                <a:cs typeface="Twentieth Century"/>
                <a:sym typeface="Twentieth Century"/>
              </a:rPr>
              <a:t>Wi-Fi R</a:t>
            </a:r>
            <a:r>
              <a:rPr lang="en-US" sz="2400" b="1">
                <a:solidFill>
                  <a:schemeClr val="dk1"/>
                </a:solidFill>
                <a:latin typeface="Twentieth Century"/>
                <a:ea typeface="Twentieth Century"/>
                <a:cs typeface="Twentieth Century"/>
                <a:sym typeface="Twentieth Century"/>
              </a:rPr>
              <a:t>o</a:t>
            </a:r>
            <a:r>
              <a:rPr lang="en-US" sz="2400" b="1" i="0" u="none" strike="noStrike" cap="none">
                <a:solidFill>
                  <a:schemeClr val="dk1"/>
                </a:solidFill>
                <a:latin typeface="Twentieth Century"/>
                <a:ea typeface="Twentieth Century"/>
                <a:cs typeface="Twentieth Century"/>
                <a:sym typeface="Twentieth Century"/>
              </a:rPr>
              <a:t>uter</a:t>
            </a:r>
            <a:endParaRPr sz="2400" b="1" i="0" u="none" strike="noStrike" cap="none">
              <a:solidFill>
                <a:schemeClr val="dk1"/>
              </a:solidFill>
              <a:latin typeface="Twentieth Century"/>
              <a:ea typeface="Twentieth Century"/>
              <a:cs typeface="Twentieth Century"/>
              <a:sym typeface="Twentieth Century"/>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1" i="0" u="none" strike="noStrike" cap="none">
                <a:solidFill>
                  <a:schemeClr val="dk1"/>
                </a:solidFill>
                <a:latin typeface="Twentieth Century"/>
                <a:ea typeface="Twentieth Century"/>
                <a:cs typeface="Twentieth Century"/>
                <a:sym typeface="Twentieth Century"/>
              </a:rPr>
              <a:t>IR Sensor</a:t>
            </a:r>
            <a:endParaRPr sz="2400" b="1" i="0" u="none" strike="noStrike" cap="none">
              <a:solidFill>
                <a:schemeClr val="dk1"/>
              </a:solidFill>
              <a:latin typeface="Twentieth Century"/>
              <a:ea typeface="Twentieth Century"/>
              <a:cs typeface="Twentieth Century"/>
              <a:sym typeface="Twentieth Century"/>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1" i="0" u="none" strike="noStrike" cap="none">
                <a:solidFill>
                  <a:schemeClr val="dk1"/>
                </a:solidFill>
                <a:latin typeface="Twentieth Century"/>
                <a:ea typeface="Twentieth Century"/>
                <a:cs typeface="Twentieth Century"/>
                <a:sym typeface="Twentieth Century"/>
              </a:rPr>
              <a:t>PHP</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1" i="0" u="none" strike="noStrike" cap="none">
                <a:solidFill>
                  <a:schemeClr val="dk1"/>
                </a:solidFill>
                <a:latin typeface="Twentieth Century"/>
                <a:ea typeface="Twentieth Century"/>
                <a:cs typeface="Twentieth Century"/>
                <a:sym typeface="Twentieth Century"/>
              </a:rPr>
              <a:t>MySQL</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1" i="0" u="none" strike="noStrike" cap="none">
                <a:solidFill>
                  <a:schemeClr val="dk1"/>
                </a:solidFill>
                <a:latin typeface="Twentieth Century"/>
                <a:ea typeface="Twentieth Century"/>
                <a:cs typeface="Twentieth Century"/>
                <a:sym typeface="Twentieth Century"/>
              </a:rPr>
              <a:t>Misc. Hardware</a:t>
            </a:r>
            <a:endParaRPr sz="2400" b="1" i="0" u="none" strike="noStrike" cap="none">
              <a:solidFill>
                <a:schemeClr val="dk1"/>
              </a:solidFill>
              <a:latin typeface="Twentieth Century"/>
              <a:ea typeface="Twentieth Century"/>
              <a:cs typeface="Twentieth Century"/>
              <a:sym typeface="Twentieth Century"/>
            </a:endParaRPr>
          </a:p>
          <a:p>
            <a:pPr marL="457200" marR="0" lvl="0" indent="0" algn="l" rtl="0">
              <a:lnSpc>
                <a:spcPct val="100000"/>
              </a:lnSpc>
              <a:spcBef>
                <a:spcPts val="1000"/>
              </a:spcBef>
              <a:spcAft>
                <a:spcPts val="0"/>
              </a:spcAft>
              <a:buClr>
                <a:srgbClr val="000000"/>
              </a:buClr>
              <a:buSzPts val="2400"/>
              <a:buFont typeface="Arial"/>
              <a:buNone/>
            </a:pPr>
            <a:endParaRPr sz="2400" b="1"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2400"/>
              <a:buFont typeface="Arial"/>
              <a:buNone/>
            </a:pPr>
            <a:r>
              <a:rPr lang="en-US" sz="2400" b="1" i="0" u="none" strike="noStrike" cap="none">
                <a:solidFill>
                  <a:schemeClr val="dk1"/>
                </a:solidFill>
                <a:latin typeface="Twentieth Century"/>
                <a:ea typeface="Twentieth Century"/>
                <a:cs typeface="Twentieth Century"/>
                <a:sym typeface="Twentieth Century"/>
              </a:rPr>
              <a:t>    </a:t>
            </a:r>
            <a:endParaRPr sz="2400" b="1"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2400"/>
              <a:buFont typeface="Arial"/>
              <a:buNone/>
            </a:pPr>
            <a:endParaRPr sz="2400" b="1"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2400"/>
              <a:buFont typeface="Arial"/>
              <a:buNone/>
            </a:pPr>
            <a:endParaRPr sz="2400" b="1" i="0" u="none" strike="noStrike" cap="none">
              <a:solidFill>
                <a:schemeClr val="dk1"/>
              </a:solidFill>
              <a:latin typeface="Twentieth Century"/>
              <a:ea typeface="Twentieth Century"/>
              <a:cs typeface="Twentieth Century"/>
              <a:sym typeface="Twentieth Century"/>
            </a:endParaRPr>
          </a:p>
        </p:txBody>
      </p:sp>
      <p:grpSp>
        <p:nvGrpSpPr>
          <p:cNvPr id="305" name="Google Shape;305;p38"/>
          <p:cNvGrpSpPr/>
          <p:nvPr/>
        </p:nvGrpSpPr>
        <p:grpSpPr>
          <a:xfrm>
            <a:off x="10896491" y="5727688"/>
            <a:ext cx="926701" cy="873668"/>
            <a:chOff x="961483" y="3261907"/>
            <a:chExt cx="3651241" cy="3526425"/>
          </a:xfrm>
        </p:grpSpPr>
        <p:pic>
          <p:nvPicPr>
            <p:cNvPr id="306" name="Google Shape;306;p38"/>
            <p:cNvPicPr preferRelativeResize="0"/>
            <p:nvPr/>
          </p:nvPicPr>
          <p:blipFill rotWithShape="1">
            <a:blip r:embed="rId3">
              <a:alphaModFix/>
            </a:blip>
            <a:srcRect/>
            <a:stretch/>
          </p:blipFill>
          <p:spPr>
            <a:xfrm>
              <a:off x="961483" y="3261907"/>
              <a:ext cx="3651241" cy="2180062"/>
            </a:xfrm>
            <a:prstGeom prst="rect">
              <a:avLst/>
            </a:prstGeom>
            <a:noFill/>
            <a:ln>
              <a:noFill/>
            </a:ln>
          </p:spPr>
        </p:pic>
        <p:pic>
          <p:nvPicPr>
            <p:cNvPr id="307" name="Google Shape;307;p38"/>
            <p:cNvPicPr preferRelativeResize="0"/>
            <p:nvPr/>
          </p:nvPicPr>
          <p:blipFill rotWithShape="1">
            <a:blip r:embed="rId4">
              <a:alphaModFix/>
            </a:blip>
            <a:srcRect/>
            <a:stretch/>
          </p:blipFill>
          <p:spPr>
            <a:xfrm>
              <a:off x="1447256" y="4159926"/>
              <a:ext cx="2789031" cy="2628406"/>
            </a:xfrm>
            <a:prstGeom prst="rect">
              <a:avLst/>
            </a:prstGeom>
            <a:noFill/>
            <a:ln>
              <a:noFill/>
            </a:ln>
          </p:spPr>
        </p:pic>
      </p:grpSp>
      <p:pic>
        <p:nvPicPr>
          <p:cNvPr id="308" name="Google Shape;308;p38"/>
          <p:cNvPicPr preferRelativeResize="0"/>
          <p:nvPr/>
        </p:nvPicPr>
        <p:blipFill rotWithShape="1">
          <a:blip r:embed="rId5">
            <a:alphaModFix/>
          </a:blip>
          <a:srcRect l="1456" r="1456"/>
          <a:stretch/>
        </p:blipFill>
        <p:spPr>
          <a:xfrm>
            <a:off x="10892950" y="5530500"/>
            <a:ext cx="1098350" cy="1221525"/>
          </a:xfrm>
          <a:prstGeom prst="rect">
            <a:avLst/>
          </a:prstGeom>
          <a:noFill/>
          <a:ln>
            <a:noFill/>
          </a:ln>
        </p:spPr>
      </p:pic>
      <p:sp>
        <p:nvSpPr>
          <p:cNvPr id="309" name="Google Shape;309;p38"/>
          <p:cNvSpPr txBox="1"/>
          <p:nvPr/>
        </p:nvSpPr>
        <p:spPr>
          <a:xfrm>
            <a:off x="7172025" y="4245425"/>
            <a:ext cx="2587500" cy="96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700" b="1">
                <a:solidFill>
                  <a:srgbClr val="FF0000"/>
                </a:solidFill>
                <a:latin typeface="Twentieth Century"/>
                <a:ea typeface="Twentieth Century"/>
                <a:cs typeface="Twentieth Century"/>
                <a:sym typeface="Twentieth Century"/>
              </a:rPr>
              <a:t>COSTING</a:t>
            </a:r>
            <a:endParaRPr sz="2700" b="1">
              <a:solidFill>
                <a:srgbClr val="FF0000"/>
              </a:solidFill>
              <a:latin typeface="Twentieth Century"/>
              <a:ea typeface="Twentieth Century"/>
              <a:cs typeface="Twentieth Century"/>
              <a:sym typeface="Twentieth Century"/>
            </a:endParaRPr>
          </a:p>
          <a:p>
            <a:pPr marL="0" lvl="0" indent="0" algn="ctr" rtl="0">
              <a:spcBef>
                <a:spcPts val="0"/>
              </a:spcBef>
              <a:spcAft>
                <a:spcPts val="0"/>
              </a:spcAft>
              <a:buNone/>
            </a:pPr>
            <a:r>
              <a:rPr lang="en-US" sz="2700" b="1">
                <a:solidFill>
                  <a:srgbClr val="FF0000"/>
                </a:solidFill>
                <a:latin typeface="Twentieth Century"/>
                <a:ea typeface="Twentieth Century"/>
                <a:cs typeface="Twentieth Century"/>
                <a:sym typeface="Twentieth Century"/>
              </a:rPr>
              <a:t>535 </a:t>
            </a:r>
            <a:r>
              <a:rPr lang="en-US" sz="2250" b="1">
                <a:solidFill>
                  <a:srgbClr val="FF0000"/>
                </a:solidFill>
                <a:highlight>
                  <a:srgbClr val="FFFFFF"/>
                </a:highlight>
              </a:rPr>
              <a:t>₹</a:t>
            </a:r>
            <a:endParaRPr sz="3700" b="1">
              <a:solidFill>
                <a:srgbClr val="FF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1024128" y="597741"/>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Twentieth Century"/>
              <a:buNone/>
            </a:pPr>
            <a:r>
              <a:rPr lang="en-US"/>
              <a:t>FUTURE SCOPE</a:t>
            </a:r>
            <a:endParaRPr/>
          </a:p>
        </p:txBody>
      </p:sp>
      <p:sp>
        <p:nvSpPr>
          <p:cNvPr id="315" name="Google Shape;315;p39"/>
          <p:cNvSpPr txBox="1">
            <a:spLocks noGrp="1"/>
          </p:cNvSpPr>
          <p:nvPr>
            <p:ph type="body" idx="1"/>
          </p:nvPr>
        </p:nvSpPr>
        <p:spPr>
          <a:xfrm>
            <a:off x="1223852" y="2097357"/>
            <a:ext cx="8596800" cy="3880800"/>
          </a:xfrm>
          <a:prstGeom prst="rect">
            <a:avLst/>
          </a:prstGeom>
          <a:noFill/>
          <a:ln>
            <a:noFill/>
          </a:ln>
        </p:spPr>
        <p:txBody>
          <a:bodyPr spcFirstLastPara="1" wrap="square" lIns="45700" tIns="45700" rIns="45700" bIns="45700" anchor="t" anchorCtr="0">
            <a:noAutofit/>
          </a:bodyPr>
          <a:lstStyle/>
          <a:p>
            <a:pPr marL="91440" lvl="0" indent="0" algn="l" rtl="0">
              <a:lnSpc>
                <a:spcPct val="130000"/>
              </a:lnSpc>
              <a:spcBef>
                <a:spcPts val="1400"/>
              </a:spcBef>
              <a:spcAft>
                <a:spcPts val="0"/>
              </a:spcAft>
              <a:buSzPts val="2035"/>
              <a:buFont typeface="Noto Sans Symbols"/>
              <a:buNone/>
            </a:pPr>
            <a:r>
              <a:rPr lang="en-US" sz="2035" b="1"/>
              <a:t>Add IR sensor in all directions to detect surrounding activity.</a:t>
            </a:r>
            <a:endParaRPr/>
          </a:p>
          <a:p>
            <a:pPr marL="91440" lvl="0" indent="0" algn="l" rtl="0">
              <a:lnSpc>
                <a:spcPct val="130000"/>
              </a:lnSpc>
              <a:spcBef>
                <a:spcPts val="1400"/>
              </a:spcBef>
              <a:spcAft>
                <a:spcPts val="0"/>
              </a:spcAft>
              <a:buSzPts val="2035"/>
              <a:buFont typeface="Noto Sans Symbols"/>
              <a:buNone/>
            </a:pPr>
            <a:r>
              <a:rPr lang="en-US" sz="2035" b="1"/>
              <a:t>Populate a clean dataset for future pattern recognition for betterment in penalty system.</a:t>
            </a:r>
            <a:endParaRPr/>
          </a:p>
          <a:p>
            <a:pPr marL="91440" lvl="0" indent="0" algn="l" rtl="0">
              <a:lnSpc>
                <a:spcPct val="130000"/>
              </a:lnSpc>
              <a:spcBef>
                <a:spcPts val="1400"/>
              </a:spcBef>
              <a:spcAft>
                <a:spcPts val="0"/>
              </a:spcAft>
              <a:buSzPts val="2035"/>
              <a:buFont typeface="Noto Sans Symbols"/>
              <a:buNone/>
            </a:pPr>
            <a:r>
              <a:rPr lang="en-US" sz="2035" b="1"/>
              <a:t>Integration of Zona Del Silencio with RTO.</a:t>
            </a:r>
            <a:endParaRPr sz="2035" b="1"/>
          </a:p>
        </p:txBody>
      </p:sp>
      <p:grpSp>
        <p:nvGrpSpPr>
          <p:cNvPr id="316" name="Google Shape;316;p39"/>
          <p:cNvGrpSpPr/>
          <p:nvPr/>
        </p:nvGrpSpPr>
        <p:grpSpPr>
          <a:xfrm>
            <a:off x="11015363" y="5708076"/>
            <a:ext cx="926701" cy="873668"/>
            <a:chOff x="961483" y="3261907"/>
            <a:chExt cx="3651241" cy="3526425"/>
          </a:xfrm>
        </p:grpSpPr>
        <p:pic>
          <p:nvPicPr>
            <p:cNvPr id="317" name="Google Shape;317;p39"/>
            <p:cNvPicPr preferRelativeResize="0"/>
            <p:nvPr/>
          </p:nvPicPr>
          <p:blipFill rotWithShape="1">
            <a:blip r:embed="rId3">
              <a:alphaModFix/>
            </a:blip>
            <a:srcRect/>
            <a:stretch/>
          </p:blipFill>
          <p:spPr>
            <a:xfrm>
              <a:off x="961483" y="3261907"/>
              <a:ext cx="3651241" cy="2180062"/>
            </a:xfrm>
            <a:prstGeom prst="rect">
              <a:avLst/>
            </a:prstGeom>
            <a:noFill/>
            <a:ln>
              <a:noFill/>
            </a:ln>
          </p:spPr>
        </p:pic>
        <p:pic>
          <p:nvPicPr>
            <p:cNvPr id="318" name="Google Shape;318;p39"/>
            <p:cNvPicPr preferRelativeResize="0"/>
            <p:nvPr/>
          </p:nvPicPr>
          <p:blipFill rotWithShape="1">
            <a:blip r:embed="rId4">
              <a:alphaModFix/>
            </a:blip>
            <a:srcRect/>
            <a:stretch/>
          </p:blipFill>
          <p:spPr>
            <a:xfrm>
              <a:off x="1447256" y="4159926"/>
              <a:ext cx="2789031" cy="2628406"/>
            </a:xfrm>
            <a:prstGeom prst="rect">
              <a:avLst/>
            </a:prstGeom>
            <a:noFill/>
            <a:ln>
              <a:noFill/>
            </a:ln>
          </p:spPr>
        </p:pic>
      </p:grpSp>
      <p:pic>
        <p:nvPicPr>
          <p:cNvPr id="319" name="Google Shape;319;p39"/>
          <p:cNvPicPr preferRelativeResize="0"/>
          <p:nvPr/>
        </p:nvPicPr>
        <p:blipFill rotWithShape="1">
          <a:blip r:embed="rId5">
            <a:alphaModFix/>
          </a:blip>
          <a:srcRect l="1456" r="1456"/>
          <a:stretch/>
        </p:blipFill>
        <p:spPr>
          <a:xfrm>
            <a:off x="10892950" y="5530500"/>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0"/>
          <p:cNvSpPr txBox="1">
            <a:spLocks noGrp="1"/>
          </p:cNvSpPr>
          <p:nvPr>
            <p:ph type="title"/>
          </p:nvPr>
        </p:nvSpPr>
        <p:spPr>
          <a:xfrm>
            <a:off x="928877" y="585216"/>
            <a:ext cx="10082023"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SNAPSHOTS – WEB INTERFACE</a:t>
            </a:r>
            <a:endParaRPr/>
          </a:p>
        </p:txBody>
      </p:sp>
      <p:pic>
        <p:nvPicPr>
          <p:cNvPr id="325" name="Google Shape;325;p40"/>
          <p:cNvPicPr preferRelativeResize="0"/>
          <p:nvPr/>
        </p:nvPicPr>
        <p:blipFill rotWithShape="1">
          <a:blip r:embed="rId3">
            <a:alphaModFix/>
          </a:blip>
          <a:srcRect l="1456" r="1456"/>
          <a:stretch/>
        </p:blipFill>
        <p:spPr>
          <a:xfrm>
            <a:off x="10892950" y="5530500"/>
            <a:ext cx="1098350" cy="1221525"/>
          </a:xfrm>
          <a:prstGeom prst="rect">
            <a:avLst/>
          </a:prstGeom>
          <a:noFill/>
          <a:ln>
            <a:noFill/>
          </a:ln>
        </p:spPr>
      </p:pic>
      <p:pic>
        <p:nvPicPr>
          <p:cNvPr id="326" name="Google Shape;326;p40"/>
          <p:cNvPicPr preferRelativeResize="0"/>
          <p:nvPr/>
        </p:nvPicPr>
        <p:blipFill rotWithShape="1">
          <a:blip r:embed="rId4">
            <a:alphaModFix/>
          </a:blip>
          <a:srcRect t="8535" b="5943"/>
          <a:stretch/>
        </p:blipFill>
        <p:spPr>
          <a:xfrm>
            <a:off x="1570375" y="2076776"/>
            <a:ext cx="9051250" cy="4354336"/>
          </a:xfrm>
          <a:prstGeom prst="rect">
            <a:avLst/>
          </a:prstGeom>
          <a:noFill/>
          <a:ln w="19050"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1"/>
          <p:cNvSpPr txBox="1">
            <a:spLocks noGrp="1"/>
          </p:cNvSpPr>
          <p:nvPr>
            <p:ph type="title"/>
          </p:nvPr>
        </p:nvSpPr>
        <p:spPr>
          <a:xfrm>
            <a:off x="1024128" y="585216"/>
            <a:ext cx="1000582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SNAPSHOT – MISUSE RECORD</a:t>
            </a:r>
            <a:endParaRPr/>
          </a:p>
        </p:txBody>
      </p:sp>
      <p:pic>
        <p:nvPicPr>
          <p:cNvPr id="332" name="Google Shape;332;p41"/>
          <p:cNvPicPr preferRelativeResize="0"/>
          <p:nvPr/>
        </p:nvPicPr>
        <p:blipFill rotWithShape="1">
          <a:blip r:embed="rId3">
            <a:alphaModFix/>
          </a:blip>
          <a:srcRect l="6312" t="14230" r="5847" b="14038"/>
          <a:stretch/>
        </p:blipFill>
        <p:spPr>
          <a:xfrm>
            <a:off x="1107376" y="2362200"/>
            <a:ext cx="9839325" cy="3552825"/>
          </a:xfrm>
          <a:prstGeom prst="rect">
            <a:avLst/>
          </a:prstGeom>
          <a:noFill/>
          <a:ln w="38100" cap="flat" cmpd="sng">
            <a:solidFill>
              <a:schemeClr val="dk1"/>
            </a:solidFill>
            <a:prstDash val="solid"/>
            <a:round/>
            <a:headEnd type="none" w="sm" len="sm"/>
            <a:tailEnd type="none" w="sm" len="sm"/>
          </a:ln>
        </p:spPr>
      </p:pic>
      <p:pic>
        <p:nvPicPr>
          <p:cNvPr id="333" name="Google Shape;333;p41"/>
          <p:cNvPicPr preferRelativeResize="0"/>
          <p:nvPr/>
        </p:nvPicPr>
        <p:blipFill rotWithShape="1">
          <a:blip r:embed="rId4">
            <a:alphaModFix/>
          </a:blip>
          <a:srcRect l="1456" r="1456"/>
          <a:stretch/>
        </p:blipFill>
        <p:spPr>
          <a:xfrm>
            <a:off x="10892950" y="5530500"/>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42"/>
          <p:cNvPicPr preferRelativeResize="0"/>
          <p:nvPr/>
        </p:nvPicPr>
        <p:blipFill rotWithShape="1">
          <a:blip r:embed="rId3">
            <a:alphaModFix/>
          </a:blip>
          <a:srcRect l="2189" t="9785" r="3350" b="10188"/>
          <a:stretch/>
        </p:blipFill>
        <p:spPr>
          <a:xfrm>
            <a:off x="1000125" y="590550"/>
            <a:ext cx="10067925" cy="5648325"/>
          </a:xfrm>
          <a:prstGeom prst="rect">
            <a:avLst/>
          </a:prstGeom>
          <a:noFill/>
          <a:ln w="38100" cap="flat" cmpd="sng">
            <a:solidFill>
              <a:schemeClr val="dk1"/>
            </a:solidFill>
            <a:prstDash val="solid"/>
            <a:round/>
            <a:headEnd type="none" w="sm" len="sm"/>
            <a:tailEnd type="none" w="sm" len="sm"/>
          </a:ln>
        </p:spPr>
      </p:pic>
      <p:pic>
        <p:nvPicPr>
          <p:cNvPr id="339" name="Google Shape;339;p42"/>
          <p:cNvPicPr preferRelativeResize="0"/>
          <p:nvPr/>
        </p:nvPicPr>
        <p:blipFill rotWithShape="1">
          <a:blip r:embed="rId4">
            <a:alphaModFix/>
          </a:blip>
          <a:srcRect l="1456" r="1456"/>
          <a:stretch/>
        </p:blipFill>
        <p:spPr>
          <a:xfrm>
            <a:off x="10892950" y="5530500"/>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3"/>
          <p:cNvSpPr txBox="1">
            <a:spLocks noGrp="1"/>
          </p:cNvSpPr>
          <p:nvPr>
            <p:ph type="title"/>
          </p:nvPr>
        </p:nvSpPr>
        <p:spPr>
          <a:xfrm>
            <a:off x="723901" y="585216"/>
            <a:ext cx="11468100"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SNAPSHOT – REPORT GENERATOR</a:t>
            </a:r>
            <a:endParaRPr/>
          </a:p>
        </p:txBody>
      </p:sp>
      <p:pic>
        <p:nvPicPr>
          <p:cNvPr id="345" name="Google Shape;345;p43"/>
          <p:cNvPicPr preferRelativeResize="0"/>
          <p:nvPr/>
        </p:nvPicPr>
        <p:blipFill rotWithShape="1">
          <a:blip r:embed="rId3">
            <a:alphaModFix/>
          </a:blip>
          <a:srcRect/>
          <a:stretch/>
        </p:blipFill>
        <p:spPr>
          <a:xfrm>
            <a:off x="1452562" y="2909887"/>
            <a:ext cx="4951723" cy="2228850"/>
          </a:xfrm>
          <a:prstGeom prst="rect">
            <a:avLst/>
          </a:prstGeom>
          <a:noFill/>
          <a:ln>
            <a:noFill/>
          </a:ln>
        </p:spPr>
      </p:pic>
      <p:pic>
        <p:nvPicPr>
          <p:cNvPr id="346" name="Google Shape;346;p43"/>
          <p:cNvPicPr preferRelativeResize="0"/>
          <p:nvPr/>
        </p:nvPicPr>
        <p:blipFill rotWithShape="1">
          <a:blip r:embed="rId4">
            <a:alphaModFix/>
          </a:blip>
          <a:srcRect/>
          <a:stretch/>
        </p:blipFill>
        <p:spPr>
          <a:xfrm>
            <a:off x="7481887" y="2524124"/>
            <a:ext cx="2509838" cy="3000375"/>
          </a:xfrm>
          <a:prstGeom prst="rect">
            <a:avLst/>
          </a:prstGeom>
          <a:noFill/>
          <a:ln>
            <a:noFill/>
          </a:ln>
        </p:spPr>
      </p:pic>
      <p:pic>
        <p:nvPicPr>
          <p:cNvPr id="347" name="Google Shape;347;p43"/>
          <p:cNvPicPr preferRelativeResize="0"/>
          <p:nvPr/>
        </p:nvPicPr>
        <p:blipFill rotWithShape="1">
          <a:blip r:embed="rId5">
            <a:alphaModFix/>
          </a:blip>
          <a:srcRect l="1456" r="1456"/>
          <a:stretch/>
        </p:blipFill>
        <p:spPr>
          <a:xfrm>
            <a:off x="10892950" y="5530500"/>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PROBLEM STATEMENT</a:t>
            </a:r>
            <a:endParaRPr/>
          </a:p>
        </p:txBody>
      </p:sp>
      <p:sp>
        <p:nvSpPr>
          <p:cNvPr id="184" name="Google Shape;184;p26"/>
          <p:cNvSpPr txBox="1">
            <a:spLocks noGrp="1"/>
          </p:cNvSpPr>
          <p:nvPr>
            <p:ph type="body" idx="1"/>
          </p:nvPr>
        </p:nvSpPr>
        <p:spPr>
          <a:xfrm>
            <a:off x="1033653" y="2305050"/>
            <a:ext cx="9720071" cy="4023360"/>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200"/>
              </a:spcBef>
              <a:spcAft>
                <a:spcPts val="0"/>
              </a:spcAft>
              <a:buSzPts val="1800"/>
              <a:buChar char=" "/>
            </a:pPr>
            <a:r>
              <a:rPr lang="en-US" b="1"/>
              <a:t>Sound/Noise pollution is one of the most severe problem in metropolitan area with a thriving population and traffic. The problem can be further amplified in “Silent Zones” - such as for students in schools or patients in hospitals.</a:t>
            </a:r>
            <a:endParaRPr b="1"/>
          </a:p>
        </p:txBody>
      </p:sp>
      <p:pic>
        <p:nvPicPr>
          <p:cNvPr id="185" name="Google Shape;185;p26"/>
          <p:cNvPicPr preferRelativeResize="0"/>
          <p:nvPr/>
        </p:nvPicPr>
        <p:blipFill rotWithShape="1">
          <a:blip r:embed="rId3">
            <a:alphaModFix/>
          </a:blip>
          <a:srcRect l="1456" r="1456"/>
          <a:stretch/>
        </p:blipFill>
        <p:spPr>
          <a:xfrm>
            <a:off x="10846975" y="5425325"/>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OUTCOME</a:t>
            </a:r>
            <a:endParaRPr/>
          </a:p>
        </p:txBody>
      </p:sp>
      <p:sp>
        <p:nvSpPr>
          <p:cNvPr id="353" name="Google Shape;353;p44"/>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Autofit/>
          </a:bodyPr>
          <a:lstStyle/>
          <a:p>
            <a:pPr marL="457200" lvl="0" indent="-342900" algn="l" rtl="0">
              <a:lnSpc>
                <a:spcPct val="90000"/>
              </a:lnSpc>
              <a:spcBef>
                <a:spcPts val="1200"/>
              </a:spcBef>
              <a:spcAft>
                <a:spcPts val="0"/>
              </a:spcAft>
              <a:buSzPts val="1800"/>
              <a:buChar char=" "/>
            </a:pPr>
            <a:r>
              <a:rPr lang="en-US"/>
              <a:t>The true silent zones would be found !</a:t>
            </a:r>
            <a:endParaRPr/>
          </a:p>
        </p:txBody>
      </p:sp>
      <p:pic>
        <p:nvPicPr>
          <p:cNvPr id="354" name="Google Shape;354;p44"/>
          <p:cNvPicPr preferRelativeResize="0"/>
          <p:nvPr/>
        </p:nvPicPr>
        <p:blipFill rotWithShape="1">
          <a:blip r:embed="rId3">
            <a:alphaModFix/>
          </a:blip>
          <a:srcRect l="1456" r="1456"/>
          <a:stretch/>
        </p:blipFill>
        <p:spPr>
          <a:xfrm>
            <a:off x="10892950" y="5530500"/>
            <a:ext cx="1098350" cy="1221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animEffect transition="in" filter="fade">
                                      <p:cBhvr>
                                        <p:cTn id="7" dur="500"/>
                                        <p:tgtEl>
                                          <p:spTgt spid="3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Twentieth Century"/>
              <a:buNone/>
            </a:pPr>
            <a:r>
              <a:rPr lang="en-US"/>
              <a:t>REFERENCES</a:t>
            </a:r>
            <a:endParaRPr/>
          </a:p>
        </p:txBody>
      </p:sp>
      <p:sp>
        <p:nvSpPr>
          <p:cNvPr id="360" name="Google Shape;360;p45"/>
          <p:cNvSpPr txBox="1">
            <a:spLocks noGrp="1"/>
          </p:cNvSpPr>
          <p:nvPr>
            <p:ph type="body" idx="1"/>
          </p:nvPr>
        </p:nvSpPr>
        <p:spPr>
          <a:xfrm>
            <a:off x="1024200" y="2117962"/>
            <a:ext cx="9720000" cy="4023300"/>
          </a:xfrm>
          <a:prstGeom prst="rect">
            <a:avLst/>
          </a:prstGeom>
          <a:noFill/>
          <a:ln>
            <a:noFill/>
          </a:ln>
        </p:spPr>
        <p:txBody>
          <a:bodyPr spcFirstLastPara="1" wrap="square" lIns="45700" tIns="45700" rIns="45700" bIns="45700" anchor="t" anchorCtr="0">
            <a:noAutofit/>
          </a:bodyPr>
          <a:lstStyle/>
          <a:p>
            <a:pPr marL="91440" lvl="0" indent="-91440" algn="l" rtl="0">
              <a:lnSpc>
                <a:spcPct val="80000"/>
              </a:lnSpc>
              <a:spcBef>
                <a:spcPts val="1400"/>
              </a:spcBef>
              <a:spcAft>
                <a:spcPts val="0"/>
              </a:spcAft>
              <a:buSzPts val="1800"/>
              <a:buChar char=" "/>
            </a:pPr>
            <a:r>
              <a:rPr lang="en-US"/>
              <a:t>[1] Vijay, Ritesh &amp; Sharma, Asheesh &amp; Chakrabarti, Tapan &amp; Gupta, Rajesh. (2015). Assessment of honking impact on traffic noise in urban traffic environment of Nagpur, India. Journal of Environmental Health Science and Engineering. 13. 10.1186/s40201-015-0164-4. </a:t>
            </a:r>
            <a:endParaRPr/>
          </a:p>
          <a:p>
            <a:pPr marL="91440" lvl="0" indent="-91440" algn="l" rtl="0">
              <a:lnSpc>
                <a:spcPct val="80000"/>
              </a:lnSpc>
              <a:spcBef>
                <a:spcPts val="1400"/>
              </a:spcBef>
              <a:spcAft>
                <a:spcPts val="0"/>
              </a:spcAft>
              <a:buSzPts val="1800"/>
              <a:buChar char=" "/>
            </a:pPr>
            <a:r>
              <a:rPr lang="en-US"/>
              <a:t>[2] David, Nathan &amp; V, Anyika &amp; IfeyinwaN, Ejindu &amp; AyodejiO, Abioye. (2013). LIBRARY SOUND LEVEL METER. Quest Journal of Electronics and Communication Engineering Research(JECER). 1. 20-29. </a:t>
            </a:r>
            <a:endParaRPr/>
          </a:p>
          <a:p>
            <a:pPr marL="91440" lvl="0" indent="-91440" algn="l" rtl="0">
              <a:lnSpc>
                <a:spcPct val="80000"/>
              </a:lnSpc>
              <a:spcBef>
                <a:spcPts val="1400"/>
              </a:spcBef>
              <a:spcAft>
                <a:spcPts val="0"/>
              </a:spcAft>
              <a:buSzPts val="1800"/>
              <a:buChar char=" "/>
            </a:pPr>
            <a:r>
              <a:rPr lang="en-US"/>
              <a:t>[3] Sojol, Jafrul &amp; Shihab, Hashmi &amp; Ahamed, Tanvir &amp; Abu, Sayed &amp; Siam, &amp; Siddique, Shahnewaz. (2019). Nirob: A Next Generation Green Earth Technology Based Innovative System for Metropolitan Sound Pollution Management. 10.23919/ICACT.2019.8701955. </a:t>
            </a:r>
            <a:endParaRPr/>
          </a:p>
        </p:txBody>
      </p:sp>
      <p:pic>
        <p:nvPicPr>
          <p:cNvPr id="361" name="Google Shape;361;p45"/>
          <p:cNvPicPr preferRelativeResize="0"/>
          <p:nvPr/>
        </p:nvPicPr>
        <p:blipFill rotWithShape="1">
          <a:blip r:embed="rId3">
            <a:alphaModFix/>
          </a:blip>
          <a:srcRect l="1456" r="1456"/>
          <a:stretch/>
        </p:blipFill>
        <p:spPr>
          <a:xfrm>
            <a:off x="10892950" y="5540025"/>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6"/>
          <p:cNvSpPr txBox="1">
            <a:spLocks noGrp="1"/>
          </p:cNvSpPr>
          <p:nvPr>
            <p:ph type="title"/>
          </p:nvPr>
        </p:nvSpPr>
        <p:spPr>
          <a:xfrm>
            <a:off x="1099503" y="2679191"/>
            <a:ext cx="9720000" cy="14997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1800"/>
              <a:buNone/>
            </a:pPr>
            <a:r>
              <a:rPr lang="en-US"/>
              <a:t>THANKYOU</a:t>
            </a:r>
            <a:endParaRPr/>
          </a:p>
        </p:txBody>
      </p:sp>
      <p:pic>
        <p:nvPicPr>
          <p:cNvPr id="367" name="Google Shape;367;p46"/>
          <p:cNvPicPr preferRelativeResize="0"/>
          <p:nvPr/>
        </p:nvPicPr>
        <p:blipFill rotWithShape="1">
          <a:blip r:embed="rId3">
            <a:alphaModFix/>
          </a:blip>
          <a:srcRect l="1456" r="1456"/>
          <a:stretch/>
        </p:blipFill>
        <p:spPr>
          <a:xfrm>
            <a:off x="10892950" y="5501925"/>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LITERATURE SURVEY</a:t>
            </a:r>
            <a:endParaRPr/>
          </a:p>
        </p:txBody>
      </p:sp>
      <p:sp>
        <p:nvSpPr>
          <p:cNvPr id="191" name="Google Shape;191;p27"/>
          <p:cNvSpPr txBox="1">
            <a:spLocks noGrp="1"/>
          </p:cNvSpPr>
          <p:nvPr>
            <p:ph type="body" idx="1"/>
          </p:nvPr>
        </p:nvSpPr>
        <p:spPr>
          <a:xfrm>
            <a:off x="1024128" y="2286000"/>
            <a:ext cx="8875586" cy="4023360"/>
          </a:xfrm>
          <a:prstGeom prst="rect">
            <a:avLst/>
          </a:prstGeom>
          <a:noFill/>
          <a:ln>
            <a:noFill/>
          </a:ln>
        </p:spPr>
        <p:txBody>
          <a:bodyPr spcFirstLastPara="1" wrap="square" lIns="45700" tIns="45700" rIns="45700" bIns="45700" anchor="t" anchorCtr="0">
            <a:noAutofit/>
          </a:bodyPr>
          <a:lstStyle/>
          <a:p>
            <a:pPr marL="457200" lvl="0" indent="-342900" algn="l" rtl="0">
              <a:lnSpc>
                <a:spcPct val="90000"/>
              </a:lnSpc>
              <a:spcBef>
                <a:spcPts val="1200"/>
              </a:spcBef>
              <a:spcAft>
                <a:spcPts val="0"/>
              </a:spcAft>
              <a:buSzPts val="1800"/>
              <a:buChar char=" "/>
            </a:pPr>
            <a:r>
              <a:rPr lang="en-US" b="1"/>
              <a:t>The study area comprises of three main roads namely Wardha road, SouthAmbazari road and NEERI road. These are classified as national highway, major and minor roads respectively. Road details including geometry, category, number of traffic lanes and road conditions are considered in the study. The width of national highway, major and minor roads is 21 m, 15 m and 7 m respectively. Road conditions were almost same for all roads. [1]</a:t>
            </a:r>
            <a:endParaRPr b="1"/>
          </a:p>
        </p:txBody>
      </p:sp>
      <p:pic>
        <p:nvPicPr>
          <p:cNvPr id="192" name="Google Shape;192;p27"/>
          <p:cNvPicPr preferRelativeResize="0"/>
          <p:nvPr/>
        </p:nvPicPr>
        <p:blipFill rotWithShape="1">
          <a:blip r:embed="rId3">
            <a:alphaModFix/>
          </a:blip>
          <a:srcRect l="1456" r="1456"/>
          <a:stretch/>
        </p:blipFill>
        <p:spPr>
          <a:xfrm>
            <a:off x="10846975" y="5425325"/>
            <a:ext cx="1098350" cy="1221525"/>
          </a:xfrm>
          <a:prstGeom prst="rect">
            <a:avLst/>
          </a:prstGeom>
          <a:noFill/>
          <a:ln>
            <a:noFill/>
          </a:ln>
        </p:spPr>
      </p:pic>
      <p:pic>
        <p:nvPicPr>
          <p:cNvPr id="193" name="Google Shape;193;p27"/>
          <p:cNvPicPr preferRelativeResize="0"/>
          <p:nvPr/>
        </p:nvPicPr>
        <p:blipFill rotWithShape="1">
          <a:blip r:embed="rId4">
            <a:alphaModFix/>
          </a:blip>
          <a:srcRect l="12297" r="9073" b="4012"/>
          <a:stretch/>
        </p:blipFill>
        <p:spPr>
          <a:xfrm rot="5400000">
            <a:off x="2533650" y="-977268"/>
            <a:ext cx="5915025" cy="86582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8"/>
          <p:cNvPicPr preferRelativeResize="0"/>
          <p:nvPr/>
        </p:nvPicPr>
        <p:blipFill rotWithShape="1">
          <a:blip r:embed="rId3">
            <a:alphaModFix/>
          </a:blip>
          <a:srcRect l="2450" r="3118"/>
          <a:stretch/>
        </p:blipFill>
        <p:spPr>
          <a:xfrm>
            <a:off x="95251" y="271462"/>
            <a:ext cx="6057900" cy="3040733"/>
          </a:xfrm>
          <a:prstGeom prst="rect">
            <a:avLst/>
          </a:prstGeom>
          <a:noFill/>
          <a:ln>
            <a:noFill/>
          </a:ln>
        </p:spPr>
      </p:pic>
      <p:pic>
        <p:nvPicPr>
          <p:cNvPr id="199" name="Google Shape;199;p28"/>
          <p:cNvPicPr preferRelativeResize="0"/>
          <p:nvPr/>
        </p:nvPicPr>
        <p:blipFill rotWithShape="1">
          <a:blip r:embed="rId4">
            <a:alphaModFix/>
          </a:blip>
          <a:srcRect l="1428" r="2859"/>
          <a:stretch/>
        </p:blipFill>
        <p:spPr>
          <a:xfrm>
            <a:off x="95250" y="3419475"/>
            <a:ext cx="6057901" cy="3200400"/>
          </a:xfrm>
          <a:prstGeom prst="rect">
            <a:avLst/>
          </a:prstGeom>
          <a:noFill/>
          <a:ln>
            <a:noFill/>
          </a:ln>
        </p:spPr>
      </p:pic>
      <p:pic>
        <p:nvPicPr>
          <p:cNvPr id="200" name="Google Shape;200;p28"/>
          <p:cNvPicPr preferRelativeResize="0"/>
          <p:nvPr/>
        </p:nvPicPr>
        <p:blipFill rotWithShape="1">
          <a:blip r:embed="rId5">
            <a:alphaModFix/>
          </a:blip>
          <a:srcRect l="1398" r="1086"/>
          <a:stretch/>
        </p:blipFill>
        <p:spPr>
          <a:xfrm>
            <a:off x="6143624" y="2376487"/>
            <a:ext cx="5981701" cy="2790825"/>
          </a:xfrm>
          <a:prstGeom prst="rect">
            <a:avLst/>
          </a:prstGeom>
          <a:noFill/>
          <a:ln>
            <a:noFill/>
          </a:ln>
        </p:spPr>
      </p:pic>
      <p:pic>
        <p:nvPicPr>
          <p:cNvPr id="201" name="Google Shape;201;p28"/>
          <p:cNvPicPr preferRelativeResize="0"/>
          <p:nvPr/>
        </p:nvPicPr>
        <p:blipFill rotWithShape="1">
          <a:blip r:embed="rId6">
            <a:alphaModFix/>
          </a:blip>
          <a:srcRect l="1456" r="1456"/>
          <a:stretch/>
        </p:blipFill>
        <p:spPr>
          <a:xfrm>
            <a:off x="10846975" y="5425325"/>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1028700" y="938784"/>
            <a:ext cx="9727773" cy="680815"/>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4500"/>
              <a:buFont typeface="Twentieth Century"/>
              <a:buNone/>
            </a:pPr>
            <a:r>
              <a:rPr lang="en-US" sz="4500"/>
              <a:t>BACKGROUND OF PROJECT</a:t>
            </a:r>
            <a:endParaRPr sz="4500"/>
          </a:p>
        </p:txBody>
      </p:sp>
      <p:sp>
        <p:nvSpPr>
          <p:cNvPr id="207" name="Google Shape;207;p29"/>
          <p:cNvSpPr txBox="1">
            <a:spLocks noGrp="1"/>
          </p:cNvSpPr>
          <p:nvPr>
            <p:ph type="body" idx="1"/>
          </p:nvPr>
        </p:nvSpPr>
        <p:spPr>
          <a:xfrm>
            <a:off x="1811190" y="1991316"/>
            <a:ext cx="8596668" cy="4161288"/>
          </a:xfrm>
          <a:prstGeom prst="rect">
            <a:avLst/>
          </a:prstGeom>
          <a:noFill/>
          <a:ln>
            <a:noFill/>
          </a:ln>
        </p:spPr>
        <p:txBody>
          <a:bodyPr spcFirstLastPara="1" wrap="square" lIns="45700" tIns="45700" rIns="45700" bIns="45700" anchor="t" anchorCtr="0">
            <a:noAutofit/>
          </a:bodyPr>
          <a:lstStyle/>
          <a:p>
            <a:pPr marL="0" lvl="0" indent="0" algn="l" rtl="0">
              <a:lnSpc>
                <a:spcPct val="150000"/>
              </a:lnSpc>
              <a:spcBef>
                <a:spcPts val="0"/>
              </a:spcBef>
              <a:spcAft>
                <a:spcPts val="0"/>
              </a:spcAft>
              <a:buSzPts val="2200"/>
              <a:buNone/>
            </a:pPr>
            <a:r>
              <a:rPr lang="en-US" b="1"/>
              <a:t>The Library Noise Detector with Short Information Provider is a portable device that is used in detecting noise in the library. The device is used to control excessive noise inside the library. [2]</a:t>
            </a:r>
            <a:endParaRPr/>
          </a:p>
          <a:p>
            <a:pPr marL="0" lvl="0" indent="0" algn="l" rtl="0">
              <a:lnSpc>
                <a:spcPct val="150000"/>
              </a:lnSpc>
              <a:spcBef>
                <a:spcPts val="0"/>
              </a:spcBef>
              <a:spcAft>
                <a:spcPts val="0"/>
              </a:spcAft>
              <a:buSzPts val="2200"/>
              <a:buNone/>
            </a:pPr>
            <a:r>
              <a:rPr lang="en-US" b="1"/>
              <a:t>NIROB - A Device that detects overall sound level using sound sensors and displays it on the Digital Board creating an awareness among the public. [3]</a:t>
            </a:r>
            <a:endParaRPr/>
          </a:p>
          <a:p>
            <a:pPr marL="91440" lvl="0" indent="0" algn="l" rtl="0">
              <a:lnSpc>
                <a:spcPct val="150000"/>
              </a:lnSpc>
              <a:spcBef>
                <a:spcPts val="1400"/>
              </a:spcBef>
              <a:spcAft>
                <a:spcPts val="0"/>
              </a:spcAft>
              <a:buSzPts val="1800"/>
              <a:buNone/>
            </a:pPr>
            <a:endParaRPr b="1"/>
          </a:p>
        </p:txBody>
      </p:sp>
      <p:grpSp>
        <p:nvGrpSpPr>
          <p:cNvPr id="208" name="Google Shape;208;p29"/>
          <p:cNvGrpSpPr/>
          <p:nvPr/>
        </p:nvGrpSpPr>
        <p:grpSpPr>
          <a:xfrm>
            <a:off x="10850771" y="5604529"/>
            <a:ext cx="926701" cy="873668"/>
            <a:chOff x="961483" y="3261907"/>
            <a:chExt cx="3651241" cy="3526425"/>
          </a:xfrm>
        </p:grpSpPr>
        <p:pic>
          <p:nvPicPr>
            <p:cNvPr id="209" name="Google Shape;209;p29"/>
            <p:cNvPicPr preferRelativeResize="0"/>
            <p:nvPr/>
          </p:nvPicPr>
          <p:blipFill rotWithShape="1">
            <a:blip r:embed="rId3">
              <a:alphaModFix/>
            </a:blip>
            <a:srcRect/>
            <a:stretch/>
          </p:blipFill>
          <p:spPr>
            <a:xfrm>
              <a:off x="961483" y="3261907"/>
              <a:ext cx="3651241" cy="2180062"/>
            </a:xfrm>
            <a:prstGeom prst="rect">
              <a:avLst/>
            </a:prstGeom>
            <a:noFill/>
            <a:ln>
              <a:noFill/>
            </a:ln>
          </p:spPr>
        </p:pic>
        <p:pic>
          <p:nvPicPr>
            <p:cNvPr id="210" name="Google Shape;210;p29"/>
            <p:cNvPicPr preferRelativeResize="0"/>
            <p:nvPr/>
          </p:nvPicPr>
          <p:blipFill rotWithShape="1">
            <a:blip r:embed="rId4">
              <a:alphaModFix/>
            </a:blip>
            <a:srcRect/>
            <a:stretch/>
          </p:blipFill>
          <p:spPr>
            <a:xfrm>
              <a:off x="1447256" y="4159926"/>
              <a:ext cx="2789031" cy="2628406"/>
            </a:xfrm>
            <a:prstGeom prst="rect">
              <a:avLst/>
            </a:prstGeom>
            <a:noFill/>
            <a:ln>
              <a:noFill/>
            </a:ln>
          </p:spPr>
        </p:pic>
      </p:grpSp>
      <p:pic>
        <p:nvPicPr>
          <p:cNvPr id="211" name="Google Shape;211;p29"/>
          <p:cNvPicPr preferRelativeResize="0"/>
          <p:nvPr/>
        </p:nvPicPr>
        <p:blipFill rotWithShape="1">
          <a:blip r:embed="rId5">
            <a:alphaModFix/>
          </a:blip>
          <a:srcRect l="1456" r="1456"/>
          <a:stretch/>
        </p:blipFill>
        <p:spPr>
          <a:xfrm>
            <a:off x="10892950" y="5530500"/>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t>SOLUTION</a:t>
            </a:r>
            <a:endParaRPr/>
          </a:p>
        </p:txBody>
      </p:sp>
      <p:sp>
        <p:nvSpPr>
          <p:cNvPr id="217" name="Google Shape;217;p30"/>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Autofit/>
          </a:bodyPr>
          <a:lstStyle/>
          <a:p>
            <a:pPr marL="0" lvl="0" indent="0" algn="just" rtl="0">
              <a:lnSpc>
                <a:spcPct val="115000"/>
              </a:lnSpc>
              <a:spcBef>
                <a:spcPts val="0"/>
              </a:spcBef>
              <a:spcAft>
                <a:spcPts val="0"/>
              </a:spcAft>
              <a:buSzPts val="2200"/>
              <a:buNone/>
            </a:pPr>
            <a:r>
              <a:rPr lang="en-US" b="1">
                <a:solidFill>
                  <a:srgbClr val="222222"/>
                </a:solidFill>
                <a:highlight>
                  <a:srgbClr val="FFFFFF"/>
                </a:highlight>
              </a:rPr>
              <a:t>The solution to this increasing problem, “Zona del Silencio” is a device which will be connected to the vehicle, upon entering the no-honking-zones the device will suppress honking of vehicles by drivers.</a:t>
            </a:r>
            <a:endParaRPr/>
          </a:p>
          <a:p>
            <a:pPr marL="0" lvl="0" indent="0" algn="just" rtl="0">
              <a:lnSpc>
                <a:spcPct val="115000"/>
              </a:lnSpc>
              <a:spcBef>
                <a:spcPts val="0"/>
              </a:spcBef>
              <a:spcAft>
                <a:spcPts val="0"/>
              </a:spcAft>
              <a:buSzPts val="2200"/>
              <a:buNone/>
            </a:pPr>
            <a:endParaRPr b="1">
              <a:solidFill>
                <a:srgbClr val="222222"/>
              </a:solidFill>
              <a:highlight>
                <a:srgbClr val="FFFFFF"/>
              </a:highlight>
            </a:endParaRPr>
          </a:p>
          <a:p>
            <a:pPr marL="0" lvl="0" indent="0" algn="just" rtl="0">
              <a:lnSpc>
                <a:spcPct val="115000"/>
              </a:lnSpc>
              <a:spcBef>
                <a:spcPts val="0"/>
              </a:spcBef>
              <a:spcAft>
                <a:spcPts val="0"/>
              </a:spcAft>
              <a:buSzPts val="2200"/>
              <a:buNone/>
            </a:pPr>
            <a:r>
              <a:rPr lang="en-US" b="1">
                <a:solidFill>
                  <a:srgbClr val="222222"/>
                </a:solidFill>
                <a:highlight>
                  <a:srgbClr val="FFFFFF"/>
                </a:highlight>
              </a:rPr>
              <a:t>The major target for our device are two wheeler light vehicle.</a:t>
            </a:r>
            <a:endParaRPr b="1">
              <a:solidFill>
                <a:srgbClr val="333333"/>
              </a:solidFill>
              <a:highlight>
                <a:srgbClr val="FFFFFF"/>
              </a:highlight>
            </a:endParaRPr>
          </a:p>
          <a:p>
            <a:pPr marL="457200" lvl="0" indent="-228600" algn="l" rtl="0">
              <a:lnSpc>
                <a:spcPct val="90000"/>
              </a:lnSpc>
              <a:spcBef>
                <a:spcPts val="1200"/>
              </a:spcBef>
              <a:spcAft>
                <a:spcPts val="0"/>
              </a:spcAft>
              <a:buSzPts val="1800"/>
              <a:buNone/>
            </a:pPr>
            <a:endParaRPr/>
          </a:p>
        </p:txBody>
      </p:sp>
      <p:pic>
        <p:nvPicPr>
          <p:cNvPr id="218" name="Google Shape;218;p30"/>
          <p:cNvPicPr preferRelativeResize="0"/>
          <p:nvPr/>
        </p:nvPicPr>
        <p:blipFill rotWithShape="1">
          <a:blip r:embed="rId3">
            <a:alphaModFix/>
          </a:blip>
          <a:srcRect l="1456" r="1456"/>
          <a:stretch/>
        </p:blipFill>
        <p:spPr>
          <a:xfrm>
            <a:off x="10846975" y="5425325"/>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1800"/>
              <a:buNone/>
            </a:pPr>
            <a:r>
              <a:rPr lang="en-US">
                <a:solidFill>
                  <a:schemeClr val="dk1"/>
                </a:solidFill>
              </a:rPr>
              <a:t>METHODOLOGY</a:t>
            </a:r>
            <a:endParaRPr>
              <a:solidFill>
                <a:schemeClr val="dk1"/>
              </a:solidFill>
            </a:endParaRPr>
          </a:p>
        </p:txBody>
      </p:sp>
      <p:sp>
        <p:nvSpPr>
          <p:cNvPr id="224" name="Google Shape;224;p31"/>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Autofit/>
          </a:bodyPr>
          <a:lstStyle/>
          <a:p>
            <a:pPr marL="457200" lvl="0" indent="-342900" algn="l" rtl="0">
              <a:lnSpc>
                <a:spcPct val="90000"/>
              </a:lnSpc>
              <a:spcBef>
                <a:spcPts val="1200"/>
              </a:spcBef>
              <a:spcAft>
                <a:spcPts val="0"/>
              </a:spcAft>
              <a:buSzPts val="1800"/>
              <a:buChar char=" "/>
            </a:pPr>
            <a:r>
              <a:rPr lang="en-US" b="1"/>
              <a:t>Once the vehicle enters in silent zone, device gets connected with nearby WiFi Router. Thus, disabling the horn.</a:t>
            </a:r>
            <a:endParaRPr/>
          </a:p>
          <a:p>
            <a:pPr marL="457200" lvl="0" indent="-342900" algn="l" rtl="0">
              <a:lnSpc>
                <a:spcPct val="90000"/>
              </a:lnSpc>
              <a:spcBef>
                <a:spcPts val="1200"/>
              </a:spcBef>
              <a:spcAft>
                <a:spcPts val="0"/>
              </a:spcAft>
              <a:buSzPts val="1800"/>
              <a:buChar char=" "/>
            </a:pPr>
            <a:r>
              <a:rPr lang="en-US" b="1"/>
              <a:t>In case of an emergency, driver is provided with switch to use horn.</a:t>
            </a:r>
            <a:endParaRPr/>
          </a:p>
          <a:p>
            <a:pPr marL="457200" lvl="0" indent="-342900" algn="l" rtl="0">
              <a:lnSpc>
                <a:spcPct val="90000"/>
              </a:lnSpc>
              <a:spcBef>
                <a:spcPts val="1200"/>
              </a:spcBef>
              <a:spcAft>
                <a:spcPts val="0"/>
              </a:spcAft>
              <a:buSzPts val="1800"/>
              <a:buChar char=" "/>
            </a:pPr>
            <a:r>
              <a:rPr lang="en-US" b="1"/>
              <a:t>The count of this action is recorded at Database.</a:t>
            </a:r>
            <a:endParaRPr/>
          </a:p>
          <a:p>
            <a:pPr marL="457200" lvl="0" indent="-342900" algn="l" rtl="0">
              <a:lnSpc>
                <a:spcPct val="90000"/>
              </a:lnSpc>
              <a:spcBef>
                <a:spcPts val="1200"/>
              </a:spcBef>
              <a:spcAft>
                <a:spcPts val="0"/>
              </a:spcAft>
              <a:buSzPts val="1800"/>
              <a:buChar char=" "/>
            </a:pPr>
            <a:r>
              <a:rPr lang="en-US" b="1"/>
              <a:t>If notorious use of emergency switch is found, the user can be penalised.</a:t>
            </a:r>
            <a:endParaRPr/>
          </a:p>
        </p:txBody>
      </p:sp>
      <p:pic>
        <p:nvPicPr>
          <p:cNvPr id="225" name="Google Shape;225;p31"/>
          <p:cNvPicPr preferRelativeResize="0"/>
          <p:nvPr/>
        </p:nvPicPr>
        <p:blipFill rotWithShape="1">
          <a:blip r:embed="rId3">
            <a:alphaModFix/>
          </a:blip>
          <a:srcRect l="1456" r="1456"/>
          <a:stretch/>
        </p:blipFill>
        <p:spPr>
          <a:xfrm>
            <a:off x="10846975" y="5425325"/>
            <a:ext cx="1098350" cy="12215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p:nvPr/>
        </p:nvSpPr>
        <p:spPr>
          <a:xfrm>
            <a:off x="150725" y="62800"/>
            <a:ext cx="12041400" cy="6713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1" name="Google Shape;231;p32"/>
          <p:cNvPicPr preferRelativeResize="0"/>
          <p:nvPr/>
        </p:nvPicPr>
        <p:blipFill rotWithShape="1">
          <a:blip r:embed="rId3">
            <a:alphaModFix/>
          </a:blip>
          <a:srcRect b="6288"/>
          <a:stretch/>
        </p:blipFill>
        <p:spPr>
          <a:xfrm rot="-456496">
            <a:off x="384263" y="4889400"/>
            <a:ext cx="2457459" cy="1731681"/>
          </a:xfrm>
          <a:prstGeom prst="rect">
            <a:avLst/>
          </a:prstGeom>
          <a:noFill/>
          <a:ln>
            <a:noFill/>
          </a:ln>
        </p:spPr>
      </p:pic>
      <p:pic>
        <p:nvPicPr>
          <p:cNvPr id="232" name="Google Shape;232;p32"/>
          <p:cNvPicPr preferRelativeResize="0"/>
          <p:nvPr/>
        </p:nvPicPr>
        <p:blipFill rotWithShape="1">
          <a:blip r:embed="rId4">
            <a:alphaModFix/>
          </a:blip>
          <a:srcRect l="13912" t="16016" r="11771" b="23385"/>
          <a:stretch/>
        </p:blipFill>
        <p:spPr>
          <a:xfrm>
            <a:off x="3910475" y="1138125"/>
            <a:ext cx="4371050" cy="2780074"/>
          </a:xfrm>
          <a:prstGeom prst="rect">
            <a:avLst/>
          </a:prstGeom>
          <a:noFill/>
          <a:ln>
            <a:noFill/>
          </a:ln>
        </p:spPr>
      </p:pic>
      <p:pic>
        <p:nvPicPr>
          <p:cNvPr id="233" name="Google Shape;233;p32"/>
          <p:cNvPicPr preferRelativeResize="0"/>
          <p:nvPr/>
        </p:nvPicPr>
        <p:blipFill rotWithShape="1">
          <a:blip r:embed="rId5">
            <a:alphaModFix/>
          </a:blip>
          <a:srcRect l="2790" t="5150" r="2610" b="12047"/>
          <a:stretch/>
        </p:blipFill>
        <p:spPr>
          <a:xfrm>
            <a:off x="7862850" y="138175"/>
            <a:ext cx="4144925" cy="3842826"/>
          </a:xfrm>
          <a:prstGeom prst="rect">
            <a:avLst/>
          </a:prstGeom>
          <a:noFill/>
          <a:ln>
            <a:noFill/>
          </a:ln>
        </p:spPr>
      </p:pic>
      <p:sp>
        <p:nvSpPr>
          <p:cNvPr id="234" name="Google Shape;234;p32"/>
          <p:cNvSpPr/>
          <p:nvPr/>
        </p:nvSpPr>
        <p:spPr>
          <a:xfrm>
            <a:off x="1959425" y="5845465"/>
            <a:ext cx="9910200" cy="1003975"/>
          </a:xfrm>
          <a:custGeom>
            <a:avLst/>
            <a:gdLst/>
            <a:ahLst/>
            <a:cxnLst/>
            <a:rect l="l" t="t" r="r" b="b"/>
            <a:pathLst>
              <a:path w="396408" h="40159" extrusionOk="0">
                <a:moveTo>
                  <a:pt x="0" y="40159"/>
                </a:moveTo>
                <a:cubicBezTo>
                  <a:pt x="23279" y="33544"/>
                  <a:pt x="96883" y="3901"/>
                  <a:pt x="139672" y="468"/>
                </a:cubicBezTo>
                <a:cubicBezTo>
                  <a:pt x="182461" y="-2965"/>
                  <a:pt x="213947" y="18555"/>
                  <a:pt x="256736" y="19560"/>
                </a:cubicBezTo>
                <a:cubicBezTo>
                  <a:pt x="299525" y="20565"/>
                  <a:pt x="373129" y="8675"/>
                  <a:pt x="396408" y="6498"/>
                </a:cubicBezTo>
              </a:path>
            </a:pathLst>
          </a:custGeom>
          <a:noFill/>
          <a:ln w="9525" cap="flat" cmpd="sng">
            <a:solidFill>
              <a:schemeClr val="dk2"/>
            </a:solidFill>
            <a:prstDash val="solid"/>
            <a:round/>
            <a:headEnd type="none" w="med" len="med"/>
            <a:tailEnd type="none" w="med" len="med"/>
          </a:ln>
        </p:spPr>
      </p:sp>
      <p:sp>
        <p:nvSpPr>
          <p:cNvPr id="235" name="Google Shape;235;p32"/>
          <p:cNvSpPr/>
          <p:nvPr/>
        </p:nvSpPr>
        <p:spPr>
          <a:xfrm>
            <a:off x="1959425" y="4379840"/>
            <a:ext cx="9910200" cy="1003975"/>
          </a:xfrm>
          <a:custGeom>
            <a:avLst/>
            <a:gdLst/>
            <a:ahLst/>
            <a:cxnLst/>
            <a:rect l="l" t="t" r="r" b="b"/>
            <a:pathLst>
              <a:path w="396408" h="40159" extrusionOk="0">
                <a:moveTo>
                  <a:pt x="0" y="40159"/>
                </a:moveTo>
                <a:cubicBezTo>
                  <a:pt x="23279" y="33544"/>
                  <a:pt x="96883" y="3901"/>
                  <a:pt x="139672" y="468"/>
                </a:cubicBezTo>
                <a:cubicBezTo>
                  <a:pt x="182461" y="-2965"/>
                  <a:pt x="213947" y="18555"/>
                  <a:pt x="256736" y="19560"/>
                </a:cubicBezTo>
                <a:cubicBezTo>
                  <a:pt x="299525" y="20565"/>
                  <a:pt x="373129" y="8675"/>
                  <a:pt x="396408" y="6498"/>
                </a:cubicBezTo>
              </a:path>
            </a:pathLst>
          </a:custGeom>
          <a:noFill/>
          <a:ln w="9525" cap="flat" cmpd="sng">
            <a:solidFill>
              <a:schemeClr val="dk2"/>
            </a:solidFill>
            <a:prstDash val="solid"/>
            <a:round/>
            <a:headEnd type="none" w="med" len="med"/>
            <a:tailEnd type="none" w="med" len="med"/>
          </a:ln>
        </p:spPr>
      </p:sp>
      <p:cxnSp>
        <p:nvCxnSpPr>
          <p:cNvPr id="236" name="Google Shape;236;p32"/>
          <p:cNvCxnSpPr/>
          <p:nvPr/>
        </p:nvCxnSpPr>
        <p:spPr>
          <a:xfrm rot="10800000" flipH="1">
            <a:off x="3278275" y="5425950"/>
            <a:ext cx="690900" cy="2388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32"/>
          <p:cNvCxnSpPr/>
          <p:nvPr/>
        </p:nvCxnSpPr>
        <p:spPr>
          <a:xfrm rot="10800000" flipH="1">
            <a:off x="4735275" y="5174975"/>
            <a:ext cx="640500" cy="753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32"/>
          <p:cNvCxnSpPr/>
          <p:nvPr/>
        </p:nvCxnSpPr>
        <p:spPr>
          <a:xfrm>
            <a:off x="6317900" y="5287950"/>
            <a:ext cx="552600" cy="1257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32"/>
          <p:cNvCxnSpPr/>
          <p:nvPr/>
        </p:nvCxnSpPr>
        <p:spPr>
          <a:xfrm>
            <a:off x="7938200" y="5589400"/>
            <a:ext cx="766200" cy="879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32"/>
          <p:cNvCxnSpPr/>
          <p:nvPr/>
        </p:nvCxnSpPr>
        <p:spPr>
          <a:xfrm rot="10800000" flipH="1">
            <a:off x="9495700" y="5652050"/>
            <a:ext cx="778800" cy="504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32"/>
          <p:cNvCxnSpPr/>
          <p:nvPr/>
        </p:nvCxnSpPr>
        <p:spPr>
          <a:xfrm rot="10800000" flipH="1">
            <a:off x="10990375" y="5451175"/>
            <a:ext cx="678300" cy="113100"/>
          </a:xfrm>
          <a:prstGeom prst="straightConnector1">
            <a:avLst/>
          </a:prstGeom>
          <a:noFill/>
          <a:ln w="9525" cap="flat" cmpd="sng">
            <a:solidFill>
              <a:schemeClr val="dk2"/>
            </a:solidFill>
            <a:prstDash val="solid"/>
            <a:round/>
            <a:headEnd type="none" w="med" len="med"/>
            <a:tailEnd type="none" w="med" len="med"/>
          </a:ln>
        </p:spPr>
      </p:cxnSp>
      <p:grpSp>
        <p:nvGrpSpPr>
          <p:cNvPr id="242" name="Google Shape;242;p32"/>
          <p:cNvGrpSpPr/>
          <p:nvPr/>
        </p:nvGrpSpPr>
        <p:grpSpPr>
          <a:xfrm>
            <a:off x="2098450" y="1454400"/>
            <a:ext cx="1180800" cy="1004100"/>
            <a:chOff x="879250" y="1759200"/>
            <a:chExt cx="1180800" cy="1004100"/>
          </a:xfrm>
        </p:grpSpPr>
        <p:sp>
          <p:nvSpPr>
            <p:cNvPr id="243" name="Google Shape;243;p32"/>
            <p:cNvSpPr/>
            <p:nvPr/>
          </p:nvSpPr>
          <p:spPr>
            <a:xfrm>
              <a:off x="879250" y="1759200"/>
              <a:ext cx="1180800" cy="10041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txBox="1"/>
            <p:nvPr/>
          </p:nvSpPr>
          <p:spPr>
            <a:xfrm>
              <a:off x="1062250" y="1883525"/>
              <a:ext cx="9672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a:latin typeface="Twentieth Century"/>
                  <a:ea typeface="Twentieth Century"/>
                  <a:cs typeface="Twentieth Century"/>
                  <a:sym typeface="Twentieth Century"/>
                </a:rPr>
                <a:t>Silent Zone</a:t>
              </a:r>
              <a:endParaRPr sz="1900" b="1">
                <a:latin typeface="Twentieth Century"/>
                <a:ea typeface="Twentieth Century"/>
                <a:cs typeface="Twentieth Century"/>
                <a:sym typeface="Twentieth Century"/>
              </a:endParaRPr>
            </a:p>
          </p:txBody>
        </p:sp>
      </p:grpSp>
      <p:pic>
        <p:nvPicPr>
          <p:cNvPr id="245" name="Google Shape;245;p32"/>
          <p:cNvPicPr preferRelativeResize="0"/>
          <p:nvPr/>
        </p:nvPicPr>
        <p:blipFill rotWithShape="1">
          <a:blip r:embed="rId6">
            <a:alphaModFix/>
          </a:blip>
          <a:srcRect t="28667" b="35067"/>
          <a:stretch/>
        </p:blipFill>
        <p:spPr>
          <a:xfrm rot="-1040696">
            <a:off x="1622761" y="4342700"/>
            <a:ext cx="884733" cy="3356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p:nvPr/>
        </p:nvSpPr>
        <p:spPr>
          <a:xfrm>
            <a:off x="1042525" y="72850"/>
            <a:ext cx="10827000" cy="6682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33"/>
          <p:cNvGrpSpPr/>
          <p:nvPr/>
        </p:nvGrpSpPr>
        <p:grpSpPr>
          <a:xfrm>
            <a:off x="1349825" y="-22275"/>
            <a:ext cx="10048350" cy="7024200"/>
            <a:chOff x="2111825" y="-22275"/>
            <a:chExt cx="10048350" cy="7024200"/>
          </a:xfrm>
        </p:grpSpPr>
        <p:sp>
          <p:nvSpPr>
            <p:cNvPr id="252" name="Google Shape;252;p33"/>
            <p:cNvSpPr/>
            <p:nvPr/>
          </p:nvSpPr>
          <p:spPr>
            <a:xfrm>
              <a:off x="3190325" y="-22275"/>
              <a:ext cx="8214600" cy="7024200"/>
            </a:xfrm>
            <a:prstGeom prst="ellipse">
              <a:avLst/>
            </a:prstGeom>
            <a:solidFill>
              <a:schemeClr val="lt1"/>
            </a:solid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33"/>
            <p:cNvPicPr preferRelativeResize="0"/>
            <p:nvPr/>
          </p:nvPicPr>
          <p:blipFill rotWithShape="1">
            <a:blip r:embed="rId3">
              <a:alphaModFix/>
            </a:blip>
            <a:srcRect l="13912" t="16016" r="11771" b="23385"/>
            <a:stretch/>
          </p:blipFill>
          <p:spPr>
            <a:xfrm>
              <a:off x="4062875" y="1290525"/>
              <a:ext cx="4371050" cy="2780074"/>
            </a:xfrm>
            <a:prstGeom prst="rect">
              <a:avLst/>
            </a:prstGeom>
            <a:noFill/>
            <a:ln>
              <a:noFill/>
            </a:ln>
          </p:spPr>
        </p:pic>
        <p:pic>
          <p:nvPicPr>
            <p:cNvPr id="254" name="Google Shape;254;p33"/>
            <p:cNvPicPr preferRelativeResize="0"/>
            <p:nvPr/>
          </p:nvPicPr>
          <p:blipFill rotWithShape="1">
            <a:blip r:embed="rId4">
              <a:alphaModFix/>
            </a:blip>
            <a:srcRect b="6288"/>
            <a:stretch/>
          </p:blipFill>
          <p:spPr>
            <a:xfrm rot="-456496">
              <a:off x="3321538" y="4404925"/>
              <a:ext cx="2457459" cy="1731681"/>
            </a:xfrm>
            <a:prstGeom prst="rect">
              <a:avLst/>
            </a:prstGeom>
            <a:noFill/>
            <a:ln>
              <a:noFill/>
            </a:ln>
          </p:spPr>
        </p:pic>
        <p:pic>
          <p:nvPicPr>
            <p:cNvPr id="255" name="Google Shape;255;p33"/>
            <p:cNvPicPr preferRelativeResize="0"/>
            <p:nvPr/>
          </p:nvPicPr>
          <p:blipFill rotWithShape="1">
            <a:blip r:embed="rId5">
              <a:alphaModFix/>
            </a:blip>
            <a:srcRect l="2790" t="5150" r="2610" b="12047"/>
            <a:stretch/>
          </p:blipFill>
          <p:spPr>
            <a:xfrm>
              <a:off x="8015250" y="215200"/>
              <a:ext cx="4144925" cy="3918200"/>
            </a:xfrm>
            <a:prstGeom prst="rect">
              <a:avLst/>
            </a:prstGeom>
            <a:noFill/>
            <a:ln>
              <a:noFill/>
            </a:ln>
          </p:spPr>
        </p:pic>
        <p:sp>
          <p:nvSpPr>
            <p:cNvPr id="256" name="Google Shape;256;p33"/>
            <p:cNvSpPr/>
            <p:nvPr/>
          </p:nvSpPr>
          <p:spPr>
            <a:xfrm>
              <a:off x="2111825" y="4532240"/>
              <a:ext cx="9910200" cy="1003975"/>
            </a:xfrm>
            <a:custGeom>
              <a:avLst/>
              <a:gdLst/>
              <a:ahLst/>
              <a:cxnLst/>
              <a:rect l="l" t="t" r="r" b="b"/>
              <a:pathLst>
                <a:path w="396408" h="40159" extrusionOk="0">
                  <a:moveTo>
                    <a:pt x="0" y="40159"/>
                  </a:moveTo>
                  <a:cubicBezTo>
                    <a:pt x="23279" y="33544"/>
                    <a:pt x="96883" y="3901"/>
                    <a:pt x="139672" y="468"/>
                  </a:cubicBezTo>
                  <a:cubicBezTo>
                    <a:pt x="182461" y="-2965"/>
                    <a:pt x="213947" y="18555"/>
                    <a:pt x="256736" y="19560"/>
                  </a:cubicBezTo>
                  <a:cubicBezTo>
                    <a:pt x="299525" y="20565"/>
                    <a:pt x="373129" y="8675"/>
                    <a:pt x="396408" y="6498"/>
                  </a:cubicBezTo>
                </a:path>
              </a:pathLst>
            </a:custGeom>
            <a:noFill/>
            <a:ln w="9525" cap="flat" cmpd="sng">
              <a:solidFill>
                <a:schemeClr val="dk2"/>
              </a:solidFill>
              <a:prstDash val="solid"/>
              <a:round/>
              <a:headEnd type="none" w="med" len="med"/>
              <a:tailEnd type="none" w="med" len="med"/>
            </a:ln>
          </p:spPr>
        </p:sp>
        <p:sp>
          <p:nvSpPr>
            <p:cNvPr id="257" name="Google Shape;257;p33"/>
            <p:cNvSpPr/>
            <p:nvPr/>
          </p:nvSpPr>
          <p:spPr>
            <a:xfrm>
              <a:off x="2111825" y="5997865"/>
              <a:ext cx="9910200" cy="1003975"/>
            </a:xfrm>
            <a:custGeom>
              <a:avLst/>
              <a:gdLst/>
              <a:ahLst/>
              <a:cxnLst/>
              <a:rect l="l" t="t" r="r" b="b"/>
              <a:pathLst>
                <a:path w="396408" h="40159" extrusionOk="0">
                  <a:moveTo>
                    <a:pt x="0" y="40159"/>
                  </a:moveTo>
                  <a:cubicBezTo>
                    <a:pt x="23279" y="33544"/>
                    <a:pt x="96883" y="3901"/>
                    <a:pt x="139672" y="468"/>
                  </a:cubicBezTo>
                  <a:cubicBezTo>
                    <a:pt x="182461" y="-2965"/>
                    <a:pt x="213947" y="18555"/>
                    <a:pt x="256736" y="19560"/>
                  </a:cubicBezTo>
                  <a:cubicBezTo>
                    <a:pt x="299525" y="20565"/>
                    <a:pt x="373129" y="8675"/>
                    <a:pt x="396408" y="6498"/>
                  </a:cubicBezTo>
                </a:path>
              </a:pathLst>
            </a:custGeom>
            <a:noFill/>
            <a:ln w="9525" cap="flat" cmpd="sng">
              <a:solidFill>
                <a:schemeClr val="dk2"/>
              </a:solidFill>
              <a:prstDash val="solid"/>
              <a:round/>
              <a:headEnd type="none" w="med" len="med"/>
              <a:tailEnd type="none" w="med" len="med"/>
            </a:ln>
          </p:spPr>
        </p:sp>
        <p:cxnSp>
          <p:nvCxnSpPr>
            <p:cNvPr id="258" name="Google Shape;258;p33"/>
            <p:cNvCxnSpPr/>
            <p:nvPr/>
          </p:nvCxnSpPr>
          <p:spPr>
            <a:xfrm>
              <a:off x="6470300" y="5440350"/>
              <a:ext cx="552600" cy="125700"/>
            </a:xfrm>
            <a:prstGeom prst="straightConnector1">
              <a:avLst/>
            </a:prstGeom>
            <a:noFill/>
            <a:ln w="9525" cap="flat" cmpd="sng">
              <a:solidFill>
                <a:schemeClr val="dk2"/>
              </a:solidFill>
              <a:prstDash val="solid"/>
              <a:round/>
              <a:headEnd type="none" w="med" len="med"/>
              <a:tailEnd type="none" w="med" len="med"/>
            </a:ln>
          </p:spPr>
        </p:cxnSp>
        <p:pic>
          <p:nvPicPr>
            <p:cNvPr id="259" name="Google Shape;259;p33"/>
            <p:cNvPicPr preferRelativeResize="0"/>
            <p:nvPr/>
          </p:nvPicPr>
          <p:blipFill rotWithShape="1">
            <a:blip r:embed="rId6">
              <a:alphaModFix/>
            </a:blip>
            <a:srcRect b="7918"/>
            <a:stretch/>
          </p:blipFill>
          <p:spPr>
            <a:xfrm rot="612560">
              <a:off x="4661600" y="3804809"/>
              <a:ext cx="678299" cy="672642"/>
            </a:xfrm>
            <a:prstGeom prst="rect">
              <a:avLst/>
            </a:prstGeom>
            <a:noFill/>
            <a:ln>
              <a:noFill/>
            </a:ln>
          </p:spPr>
        </p:pic>
        <p:cxnSp>
          <p:nvCxnSpPr>
            <p:cNvPr id="260" name="Google Shape;260;p33"/>
            <p:cNvCxnSpPr/>
            <p:nvPr/>
          </p:nvCxnSpPr>
          <p:spPr>
            <a:xfrm>
              <a:off x="8090600" y="5741800"/>
              <a:ext cx="766200" cy="87900"/>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33"/>
            <p:cNvCxnSpPr/>
            <p:nvPr/>
          </p:nvCxnSpPr>
          <p:spPr>
            <a:xfrm rot="10800000" flipH="1">
              <a:off x="9648100" y="5804450"/>
              <a:ext cx="778800" cy="5040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33"/>
            <p:cNvCxnSpPr/>
            <p:nvPr/>
          </p:nvCxnSpPr>
          <p:spPr>
            <a:xfrm rot="10800000" flipH="1">
              <a:off x="11142775" y="5603575"/>
              <a:ext cx="678300" cy="113100"/>
            </a:xfrm>
            <a:prstGeom prst="straightConnector1">
              <a:avLst/>
            </a:prstGeom>
            <a:noFill/>
            <a:ln w="9525" cap="flat" cmpd="sng">
              <a:solidFill>
                <a:schemeClr val="dk2"/>
              </a:solidFill>
              <a:prstDash val="solid"/>
              <a:round/>
              <a:headEnd type="none" w="med" len="med"/>
              <a:tailEnd type="none" w="med" len="med"/>
            </a:ln>
          </p:spPr>
        </p:cxnSp>
        <p:grpSp>
          <p:nvGrpSpPr>
            <p:cNvPr id="263" name="Google Shape;263;p33"/>
            <p:cNvGrpSpPr/>
            <p:nvPr/>
          </p:nvGrpSpPr>
          <p:grpSpPr>
            <a:xfrm>
              <a:off x="4460650" y="768600"/>
              <a:ext cx="1180800" cy="1004100"/>
              <a:chOff x="879250" y="1759200"/>
              <a:chExt cx="1180800" cy="1004100"/>
            </a:xfrm>
          </p:grpSpPr>
          <p:sp>
            <p:nvSpPr>
              <p:cNvPr id="264" name="Google Shape;264;p33"/>
              <p:cNvSpPr/>
              <p:nvPr/>
            </p:nvSpPr>
            <p:spPr>
              <a:xfrm>
                <a:off x="879250" y="1759200"/>
                <a:ext cx="1180800" cy="10041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txBox="1"/>
              <p:nvPr/>
            </p:nvSpPr>
            <p:spPr>
              <a:xfrm>
                <a:off x="1062250" y="1883525"/>
                <a:ext cx="9672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a:latin typeface="Twentieth Century"/>
                    <a:ea typeface="Twentieth Century"/>
                    <a:cs typeface="Twentieth Century"/>
                    <a:sym typeface="Twentieth Century"/>
                  </a:rPr>
                  <a:t>Silent Zone</a:t>
                </a:r>
                <a:endParaRPr sz="1900" b="1">
                  <a:latin typeface="Twentieth Century"/>
                  <a:ea typeface="Twentieth Century"/>
                  <a:cs typeface="Twentieth Century"/>
                  <a:sym typeface="Twentieth Century"/>
                </a:endParaRPr>
              </a:p>
            </p:txBody>
          </p:sp>
        </p:grpSp>
        <p:cxnSp>
          <p:nvCxnSpPr>
            <p:cNvPr id="266" name="Google Shape;266;p33"/>
            <p:cNvCxnSpPr/>
            <p:nvPr/>
          </p:nvCxnSpPr>
          <p:spPr>
            <a:xfrm rot="10800000" flipH="1">
              <a:off x="2373900" y="5997875"/>
              <a:ext cx="678300" cy="1131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642</Words>
  <Application>Microsoft Office PowerPoint</Application>
  <PresentationFormat>Widescreen</PresentationFormat>
  <Paragraphs>61</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Noto Sans Symbols</vt:lpstr>
      <vt:lpstr>Twentieth Century</vt:lpstr>
      <vt:lpstr>Integral</vt:lpstr>
      <vt:lpstr>Integral</vt:lpstr>
      <vt:lpstr>Zona Del Silencio</vt:lpstr>
      <vt:lpstr>PROBLEM STATEMENT</vt:lpstr>
      <vt:lpstr>LITERATURE SURVEY</vt:lpstr>
      <vt:lpstr>PowerPoint Presentation</vt:lpstr>
      <vt:lpstr>BACKGROUND OF PROJECT</vt:lpstr>
      <vt:lpstr>SOLUTION</vt:lpstr>
      <vt:lpstr>METHODOLOGY</vt:lpstr>
      <vt:lpstr>PowerPoint Presentation</vt:lpstr>
      <vt:lpstr>PowerPoint Presentation</vt:lpstr>
      <vt:lpstr>PROPOSED ARCHITECTURE</vt:lpstr>
      <vt:lpstr>IMPLEMENTATION</vt:lpstr>
      <vt:lpstr>Circuit Diagram</vt:lpstr>
      <vt:lpstr>Data Flow Diagram</vt:lpstr>
      <vt:lpstr>PowerPoint Presentation</vt:lpstr>
      <vt:lpstr>FUTURE SCOPE</vt:lpstr>
      <vt:lpstr>SNAPSHOTS – WEB INTERFACE</vt:lpstr>
      <vt:lpstr>SNAPSHOT – MISUSE RECORD</vt:lpstr>
      <vt:lpstr>PowerPoint Presentation</vt:lpstr>
      <vt:lpstr>SNAPSHOT – REPORT GENERATOR</vt:lpstr>
      <vt:lpstr>OUTCOME</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Zona Del Silencio</dc:title>
  <cp:lastModifiedBy>Sanket Munot</cp:lastModifiedBy>
  <cp:revision>5</cp:revision>
  <dcterms:modified xsi:type="dcterms:W3CDTF">2020-05-16T07:29:50Z</dcterms:modified>
</cp:coreProperties>
</file>