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3DBC09-AA54-40BD-BE75-452A86A103E4}">
  <a:tblStyle styleName="Table_0" styleId="{143DBC09-AA54-40BD-BE75-452A86A103E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4"/>
            <a:ext cy="4116299" cx="9752183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914400"/>
            <a:ext cy="1333799" cx="85343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914400"/>
            <a:ext cy="900599" cx="8534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7"/>
            <a:ext cy="1612601" cx="10674036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609600"/>
            <a:ext cy="1351799" cx="9753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609600"/>
            <a:ext cy="4840199" cx="10972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608326"/>
            <a:ext cy="4840199" cx="53846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6197600"/>
            <a:ext cy="4840199" cx="53846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7"/>
            <a:ext cy="1612601" cx="10674036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609600"/>
            <a:ext cy="1351799" cx="9753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7"/>
            <a:ext cy="1612601" cx="10674036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609600"/>
            <a:ext cy="1351799" cx="9753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11952787"/>
            <a:ext cy="695100" cx="250499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y="6165014" x="5155803"/>
            <a:ext cy="695100" cx="6797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5155750"/>
            <a:ext cy="695100" cx="6797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6356350" x="8382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6356350" x="4038600"/>
            <a:ext cy="365099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45157"/>
            <a:ext cy="2810236" cx="4546303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609600"/>
            <a:ext cy="11430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609600"/>
            <a:ext cy="45261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7645696"/>
            <a:ext cy="2810236" cx="4546303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y="1379742" x="-452000"/>
            <a:ext cy="22454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5400" lang="en-US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Laboratory </a:t>
            </a:r>
            <a:r>
              <a:rPr b="0" sz="5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sz="5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Logic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y="3726676" x="-374150"/>
            <a:ext cy="9497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EG1003 Section G1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Date of Experiment: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Oct 6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, 2014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Due Date: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, 2014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Alex Lopez, Kevin Xiuwen Zhao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365125" x="320025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90700" x="5260750"/>
            <a:ext cy="4549349" cx="679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y="1690700" x="320025"/>
            <a:ext cy="4549199" cx="487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When fox and hen were in same barn, the led alarm went off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When hen and corn were in same barn, the led alarm went off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</a:rPr>
              <a:t>Digital logic allows for “real world programming”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</a:rPr>
              <a:t>Simple lab assignment demonstrates power of digital logic when interfacing the physical world with the computer logic world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y="1379742" x="-452000"/>
            <a:ext cy="22454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5400" lang="en-US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Laboratory </a:t>
            </a:r>
            <a:r>
              <a:rPr b="0" sz="5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sz="5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Logic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y="3726676" x="-374150"/>
            <a:ext cy="949799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EG1003 Section G1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Date of Experiment: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Oct 6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, 2014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Due Date: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, 2014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Alex Lopez, Kevin Xiuwen Zhao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Information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Fox eats hen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 eats corn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barns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logic circuit to set off alarm when fox is in same barn as hen or hen is in same barn as corn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06400" marL="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logic: 0 or 1, true or false</a:t>
            </a:r>
          </a:p>
          <a:p>
            <a:pPr algn="l" rtl="0" lvl="0" marR="0" indent="-406400" marL="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by English Mathematician George Boole</a:t>
            </a:r>
          </a:p>
          <a:p>
            <a:pPr algn="l" rtl="0" lvl="0" marR="0" indent="-406400" marL="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logic is basis for all digital circuitry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Information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825624" x="838200"/>
            <a:ext cy="4751444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logic gates used (AND, OR, NOT)</a:t>
            </a:r>
          </a:p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AND: 1 and 1 = 1, 1 and 0 = 0</a:t>
            </a:r>
          </a:p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OR: 1 or 0 = 1, 0 or 0 = 0</a:t>
            </a:r>
          </a:p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NOT:1 -&gt; NOT -&gt; 0, 0 -&gt; NOT -&gt; 1</a:t>
            </a:r>
          </a:p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Barn 1 = 1</a:t>
            </a:r>
          </a:p>
          <a:p>
            <a:pPr rtl="0" lvl="0" indent="-4064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Barn 2 = 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825625" x="838200"/>
            <a:ext cy="4351338" cx="590412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 ELVIS Board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LabView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Gates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825625" x="838200"/>
            <a:ext cy="4351500" cx="5301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List all possibilities for problem</a:t>
            </a:r>
          </a:p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Create K-Map</a:t>
            </a:r>
          </a:p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Simplify boolean equation</a:t>
            </a:r>
          </a:p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Draw outline of circuit</a:t>
            </a:r>
          </a:p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Create and test circuit in LabView</a:t>
            </a:r>
          </a:p>
          <a:p>
            <a:pPr algn="l" rtl="0" lvl="0" marR="0" indent="-3683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rgbClr val="000000"/>
                </a:solidFill>
              </a:rPr>
              <a:t>Build circuit on NI-ELVIS Board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2150" x="5851750"/>
            <a:ext cy="4513699" cx="61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5825" x="225774"/>
            <a:ext cy="3885824" cx="58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35825" x="6120725"/>
            <a:ext cy="3885824" cx="580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0" x="58215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Data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y="1363162" x="15057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{143DBC09-AA54-40BD-BE75-452A86A103E4}</a:tableStyleId>
              </a:tblPr>
              <a:tblGrid>
                <a:gridCol w="2223125"/>
                <a:gridCol w="2223125"/>
                <a:gridCol w="2223125"/>
                <a:gridCol w="2223125"/>
              </a:tblGrid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Corn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Hen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Fox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Output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</a:tr>
              <a:tr h="361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-US"/>
                        <a:t>1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