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3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D3D8-7465-4A52-823F-258FDB653CFA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22BE-DA3F-4B36-996F-35953235E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93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D3D8-7465-4A52-823F-258FDB653CFA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22BE-DA3F-4B36-996F-35953235E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78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D3D8-7465-4A52-823F-258FDB653CFA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22BE-DA3F-4B36-996F-35953235E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5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D3D8-7465-4A52-823F-258FDB653CFA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22BE-DA3F-4B36-996F-35953235E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8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D3D8-7465-4A52-823F-258FDB653CFA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22BE-DA3F-4B36-996F-35953235E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3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D3D8-7465-4A52-823F-258FDB653CFA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22BE-DA3F-4B36-996F-35953235E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D3D8-7465-4A52-823F-258FDB653CFA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22BE-DA3F-4B36-996F-35953235E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0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D3D8-7465-4A52-823F-258FDB653CFA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22BE-DA3F-4B36-996F-35953235E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9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D3D8-7465-4A52-823F-258FDB653CFA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22BE-DA3F-4B36-996F-35953235E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21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D3D8-7465-4A52-823F-258FDB653CFA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22BE-DA3F-4B36-996F-35953235E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9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D3D8-7465-4A52-823F-258FDB653CFA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22BE-DA3F-4B36-996F-35953235E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9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2D3D8-7465-4A52-823F-258FDB653CFA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722BE-DA3F-4B36-996F-35953235E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1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adaadfadf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75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adaadfadf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adaadfadf</dc:title>
  <dc:creator>Alex Lopez</dc:creator>
  <cp:lastModifiedBy>Alex Lopez</cp:lastModifiedBy>
  <cp:revision>1</cp:revision>
  <dcterms:created xsi:type="dcterms:W3CDTF">2014-12-29T10:08:23Z</dcterms:created>
  <dcterms:modified xsi:type="dcterms:W3CDTF">2014-12-29T10:08:37Z</dcterms:modified>
</cp:coreProperties>
</file>