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Ki/Q6RN6ppPnQWkJ2Tpu3fqjF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 amt="70000"/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145913" y="146651"/>
            <a:ext cx="11884337" cy="6556507"/>
          </a:xfrm>
          <a:custGeom>
            <a:avLst/>
            <a:gdLst/>
            <a:ahLst/>
            <a:cxnLst/>
            <a:rect l="l" t="t" r="r" b="b"/>
            <a:pathLst>
              <a:path w="11884337" h="6556507" extrusionOk="0">
                <a:moveTo>
                  <a:pt x="0" y="5537078"/>
                </a:moveTo>
                <a:lnTo>
                  <a:pt x="3327178" y="5537078"/>
                </a:lnTo>
                <a:lnTo>
                  <a:pt x="3327178" y="6556507"/>
                </a:lnTo>
                <a:lnTo>
                  <a:pt x="0" y="6556507"/>
                </a:lnTo>
                <a:close/>
                <a:moveTo>
                  <a:pt x="3481977" y="4348733"/>
                </a:moveTo>
                <a:lnTo>
                  <a:pt x="8548767" y="4348733"/>
                </a:lnTo>
                <a:lnTo>
                  <a:pt x="8548767" y="6556507"/>
                </a:lnTo>
                <a:lnTo>
                  <a:pt x="3481977" y="6556507"/>
                </a:lnTo>
                <a:close/>
                <a:moveTo>
                  <a:pt x="0" y="4348733"/>
                </a:moveTo>
                <a:lnTo>
                  <a:pt x="3327178" y="4348733"/>
                </a:lnTo>
                <a:lnTo>
                  <a:pt x="3327178" y="5382278"/>
                </a:lnTo>
                <a:lnTo>
                  <a:pt x="0" y="5382278"/>
                </a:lnTo>
                <a:close/>
                <a:moveTo>
                  <a:pt x="0" y="3176071"/>
                </a:moveTo>
                <a:lnTo>
                  <a:pt x="3327178" y="3176071"/>
                </a:lnTo>
                <a:lnTo>
                  <a:pt x="3327178" y="4193933"/>
                </a:lnTo>
                <a:lnTo>
                  <a:pt x="0" y="4193933"/>
                </a:lnTo>
                <a:close/>
                <a:moveTo>
                  <a:pt x="8703567" y="1972957"/>
                </a:moveTo>
                <a:lnTo>
                  <a:pt x="11884337" y="1972957"/>
                </a:lnTo>
                <a:lnTo>
                  <a:pt x="11884337" y="6556507"/>
                </a:lnTo>
                <a:lnTo>
                  <a:pt x="8703567" y="6556507"/>
                </a:lnTo>
                <a:close/>
                <a:moveTo>
                  <a:pt x="6127925" y="1972957"/>
                </a:moveTo>
                <a:lnTo>
                  <a:pt x="8548767" y="1972957"/>
                </a:lnTo>
                <a:lnTo>
                  <a:pt x="8548767" y="4193933"/>
                </a:lnTo>
                <a:lnTo>
                  <a:pt x="6127925" y="4193933"/>
                </a:lnTo>
                <a:close/>
                <a:moveTo>
                  <a:pt x="3481977" y="1972957"/>
                </a:moveTo>
                <a:lnTo>
                  <a:pt x="5973125" y="1972957"/>
                </a:lnTo>
                <a:lnTo>
                  <a:pt x="5973125" y="4193933"/>
                </a:lnTo>
                <a:lnTo>
                  <a:pt x="3481977" y="4193933"/>
                </a:lnTo>
                <a:close/>
                <a:moveTo>
                  <a:pt x="0" y="1972957"/>
                </a:moveTo>
                <a:lnTo>
                  <a:pt x="3327178" y="1972957"/>
                </a:lnTo>
                <a:lnTo>
                  <a:pt x="3327178" y="3021272"/>
                </a:lnTo>
                <a:lnTo>
                  <a:pt x="0" y="3021272"/>
                </a:lnTo>
                <a:close/>
                <a:moveTo>
                  <a:pt x="3481977" y="805493"/>
                </a:moveTo>
                <a:lnTo>
                  <a:pt x="11884337" y="805493"/>
                </a:lnTo>
                <a:lnTo>
                  <a:pt x="11884337" y="1818158"/>
                </a:lnTo>
                <a:lnTo>
                  <a:pt x="3481977" y="1818158"/>
                </a:lnTo>
                <a:close/>
                <a:moveTo>
                  <a:pt x="0" y="805493"/>
                </a:moveTo>
                <a:lnTo>
                  <a:pt x="3327178" y="805493"/>
                </a:lnTo>
                <a:lnTo>
                  <a:pt x="3327178" y="1818158"/>
                </a:lnTo>
                <a:lnTo>
                  <a:pt x="0" y="1818158"/>
                </a:lnTo>
                <a:close/>
                <a:moveTo>
                  <a:pt x="0" y="0"/>
                </a:moveTo>
                <a:lnTo>
                  <a:pt x="11884337" y="0"/>
                </a:lnTo>
                <a:lnTo>
                  <a:pt x="11884337" y="650693"/>
                </a:lnTo>
                <a:lnTo>
                  <a:pt x="0" y="650693"/>
                </a:lnTo>
                <a:close/>
              </a:path>
            </a:pathLst>
          </a:custGeom>
          <a:gradFill>
            <a:gsLst>
              <a:gs pos="0">
                <a:srgbClr val="000000">
                  <a:alpha val="87843"/>
                </a:srgbClr>
              </a:gs>
              <a:gs pos="100000">
                <a:srgbClr val="2F5597">
                  <a:alpha val="87843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 amt="70000"/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/>
          <p:nvPr/>
        </p:nvSpPr>
        <p:spPr>
          <a:xfrm>
            <a:off x="145913" y="146651"/>
            <a:ext cx="11884337" cy="6556507"/>
          </a:xfrm>
          <a:custGeom>
            <a:avLst/>
            <a:gdLst/>
            <a:ahLst/>
            <a:cxnLst/>
            <a:rect l="l" t="t" r="r" b="b"/>
            <a:pathLst>
              <a:path w="11884337" h="6556507" extrusionOk="0">
                <a:moveTo>
                  <a:pt x="0" y="5537078"/>
                </a:moveTo>
                <a:lnTo>
                  <a:pt x="3327178" y="5537078"/>
                </a:lnTo>
                <a:lnTo>
                  <a:pt x="3327178" y="6556507"/>
                </a:lnTo>
                <a:lnTo>
                  <a:pt x="0" y="6556507"/>
                </a:lnTo>
                <a:close/>
                <a:moveTo>
                  <a:pt x="3481977" y="4348733"/>
                </a:moveTo>
                <a:lnTo>
                  <a:pt x="8548767" y="4348733"/>
                </a:lnTo>
                <a:lnTo>
                  <a:pt x="8548767" y="6556507"/>
                </a:lnTo>
                <a:lnTo>
                  <a:pt x="3481977" y="6556507"/>
                </a:lnTo>
                <a:close/>
                <a:moveTo>
                  <a:pt x="0" y="4348733"/>
                </a:moveTo>
                <a:lnTo>
                  <a:pt x="3327178" y="4348733"/>
                </a:lnTo>
                <a:lnTo>
                  <a:pt x="3327178" y="5382278"/>
                </a:lnTo>
                <a:lnTo>
                  <a:pt x="0" y="5382278"/>
                </a:lnTo>
                <a:close/>
                <a:moveTo>
                  <a:pt x="0" y="3176071"/>
                </a:moveTo>
                <a:lnTo>
                  <a:pt x="3327178" y="3176071"/>
                </a:lnTo>
                <a:lnTo>
                  <a:pt x="3327178" y="4193933"/>
                </a:lnTo>
                <a:lnTo>
                  <a:pt x="0" y="4193933"/>
                </a:lnTo>
                <a:close/>
                <a:moveTo>
                  <a:pt x="8703567" y="1972957"/>
                </a:moveTo>
                <a:lnTo>
                  <a:pt x="11884337" y="1972957"/>
                </a:lnTo>
                <a:lnTo>
                  <a:pt x="11884337" y="6556507"/>
                </a:lnTo>
                <a:lnTo>
                  <a:pt x="8703567" y="6556507"/>
                </a:lnTo>
                <a:close/>
                <a:moveTo>
                  <a:pt x="6127925" y="1972957"/>
                </a:moveTo>
                <a:lnTo>
                  <a:pt x="8548767" y="1972957"/>
                </a:lnTo>
                <a:lnTo>
                  <a:pt x="8548767" y="4193933"/>
                </a:lnTo>
                <a:lnTo>
                  <a:pt x="6127925" y="4193933"/>
                </a:lnTo>
                <a:close/>
                <a:moveTo>
                  <a:pt x="3481977" y="1972957"/>
                </a:moveTo>
                <a:lnTo>
                  <a:pt x="5973125" y="1972957"/>
                </a:lnTo>
                <a:lnTo>
                  <a:pt x="5973125" y="4193933"/>
                </a:lnTo>
                <a:lnTo>
                  <a:pt x="3481977" y="4193933"/>
                </a:lnTo>
                <a:close/>
                <a:moveTo>
                  <a:pt x="0" y="1972957"/>
                </a:moveTo>
                <a:lnTo>
                  <a:pt x="3327178" y="1972957"/>
                </a:lnTo>
                <a:lnTo>
                  <a:pt x="3327178" y="3021272"/>
                </a:lnTo>
                <a:lnTo>
                  <a:pt x="0" y="3021272"/>
                </a:lnTo>
                <a:close/>
                <a:moveTo>
                  <a:pt x="3481977" y="805493"/>
                </a:moveTo>
                <a:lnTo>
                  <a:pt x="11884337" y="805493"/>
                </a:lnTo>
                <a:lnTo>
                  <a:pt x="11884337" y="1818158"/>
                </a:lnTo>
                <a:lnTo>
                  <a:pt x="3481977" y="1818158"/>
                </a:lnTo>
                <a:close/>
                <a:moveTo>
                  <a:pt x="0" y="805493"/>
                </a:moveTo>
                <a:lnTo>
                  <a:pt x="3327178" y="805493"/>
                </a:lnTo>
                <a:lnTo>
                  <a:pt x="3327178" y="1818158"/>
                </a:lnTo>
                <a:lnTo>
                  <a:pt x="0" y="1818158"/>
                </a:lnTo>
                <a:close/>
                <a:moveTo>
                  <a:pt x="0" y="0"/>
                </a:moveTo>
                <a:lnTo>
                  <a:pt x="11884337" y="0"/>
                </a:lnTo>
                <a:lnTo>
                  <a:pt x="11884337" y="650693"/>
                </a:lnTo>
                <a:lnTo>
                  <a:pt x="0" y="650693"/>
                </a:lnTo>
                <a:close/>
              </a:path>
            </a:pathLst>
          </a:custGeom>
          <a:gradFill>
            <a:gsLst>
              <a:gs pos="0">
                <a:srgbClr val="000000">
                  <a:alpha val="87843"/>
                </a:srgbClr>
              </a:gs>
              <a:gs pos="100000">
                <a:srgbClr val="833C0B">
                  <a:alpha val="89803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"/>
          <p:cNvPicPr preferRelativeResize="0"/>
          <p:nvPr/>
        </p:nvPicPr>
        <p:blipFill rotWithShape="1">
          <a:blip r:embed="rId3">
            <a:alphaModFix amt="70000"/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/>
          <p:nvPr/>
        </p:nvSpPr>
        <p:spPr>
          <a:xfrm>
            <a:off x="145913" y="146651"/>
            <a:ext cx="11884337" cy="6556507"/>
          </a:xfrm>
          <a:custGeom>
            <a:avLst/>
            <a:gdLst/>
            <a:ahLst/>
            <a:cxnLst/>
            <a:rect l="l" t="t" r="r" b="b"/>
            <a:pathLst>
              <a:path w="11884337" h="6556507" extrusionOk="0">
                <a:moveTo>
                  <a:pt x="0" y="5537078"/>
                </a:moveTo>
                <a:lnTo>
                  <a:pt x="3327178" y="5537078"/>
                </a:lnTo>
                <a:lnTo>
                  <a:pt x="3327178" y="6556507"/>
                </a:lnTo>
                <a:lnTo>
                  <a:pt x="0" y="6556507"/>
                </a:lnTo>
                <a:close/>
                <a:moveTo>
                  <a:pt x="3481977" y="4348733"/>
                </a:moveTo>
                <a:lnTo>
                  <a:pt x="8548767" y="4348733"/>
                </a:lnTo>
                <a:lnTo>
                  <a:pt x="8548767" y="6556507"/>
                </a:lnTo>
                <a:lnTo>
                  <a:pt x="3481977" y="6556507"/>
                </a:lnTo>
                <a:close/>
                <a:moveTo>
                  <a:pt x="0" y="4348733"/>
                </a:moveTo>
                <a:lnTo>
                  <a:pt x="3327178" y="4348733"/>
                </a:lnTo>
                <a:lnTo>
                  <a:pt x="3327178" y="5382278"/>
                </a:lnTo>
                <a:lnTo>
                  <a:pt x="0" y="5382278"/>
                </a:lnTo>
                <a:close/>
                <a:moveTo>
                  <a:pt x="0" y="3176071"/>
                </a:moveTo>
                <a:lnTo>
                  <a:pt x="3327178" y="3176071"/>
                </a:lnTo>
                <a:lnTo>
                  <a:pt x="3327178" y="4193933"/>
                </a:lnTo>
                <a:lnTo>
                  <a:pt x="0" y="4193933"/>
                </a:lnTo>
                <a:close/>
                <a:moveTo>
                  <a:pt x="8703567" y="1972957"/>
                </a:moveTo>
                <a:lnTo>
                  <a:pt x="11884337" y="1972957"/>
                </a:lnTo>
                <a:lnTo>
                  <a:pt x="11884337" y="6556507"/>
                </a:lnTo>
                <a:lnTo>
                  <a:pt x="8703567" y="6556507"/>
                </a:lnTo>
                <a:close/>
                <a:moveTo>
                  <a:pt x="6127925" y="1972957"/>
                </a:moveTo>
                <a:lnTo>
                  <a:pt x="8548767" y="1972957"/>
                </a:lnTo>
                <a:lnTo>
                  <a:pt x="8548767" y="4193933"/>
                </a:lnTo>
                <a:lnTo>
                  <a:pt x="6127925" y="4193933"/>
                </a:lnTo>
                <a:close/>
                <a:moveTo>
                  <a:pt x="3481977" y="1972957"/>
                </a:moveTo>
                <a:lnTo>
                  <a:pt x="5973125" y="1972957"/>
                </a:lnTo>
                <a:lnTo>
                  <a:pt x="5973125" y="4193933"/>
                </a:lnTo>
                <a:lnTo>
                  <a:pt x="3481977" y="4193933"/>
                </a:lnTo>
                <a:close/>
                <a:moveTo>
                  <a:pt x="0" y="1972957"/>
                </a:moveTo>
                <a:lnTo>
                  <a:pt x="3327178" y="1972957"/>
                </a:lnTo>
                <a:lnTo>
                  <a:pt x="3327178" y="3021272"/>
                </a:lnTo>
                <a:lnTo>
                  <a:pt x="0" y="3021272"/>
                </a:lnTo>
                <a:close/>
                <a:moveTo>
                  <a:pt x="3481977" y="805493"/>
                </a:moveTo>
                <a:lnTo>
                  <a:pt x="11884337" y="805493"/>
                </a:lnTo>
                <a:lnTo>
                  <a:pt x="11884337" y="1818158"/>
                </a:lnTo>
                <a:lnTo>
                  <a:pt x="3481977" y="1818158"/>
                </a:lnTo>
                <a:close/>
                <a:moveTo>
                  <a:pt x="0" y="805493"/>
                </a:moveTo>
                <a:lnTo>
                  <a:pt x="3327178" y="805493"/>
                </a:lnTo>
                <a:lnTo>
                  <a:pt x="3327178" y="1818158"/>
                </a:lnTo>
                <a:lnTo>
                  <a:pt x="0" y="1818158"/>
                </a:lnTo>
                <a:close/>
                <a:moveTo>
                  <a:pt x="0" y="0"/>
                </a:moveTo>
                <a:lnTo>
                  <a:pt x="11884337" y="0"/>
                </a:lnTo>
                <a:lnTo>
                  <a:pt x="11884337" y="650693"/>
                </a:lnTo>
                <a:lnTo>
                  <a:pt x="0" y="650693"/>
                </a:lnTo>
                <a:close/>
              </a:path>
            </a:pathLst>
          </a:custGeom>
          <a:gradFill>
            <a:gsLst>
              <a:gs pos="0">
                <a:srgbClr val="000000">
                  <a:alpha val="87843"/>
                </a:srgbClr>
              </a:gs>
              <a:gs pos="100000">
                <a:srgbClr val="6C0859">
                  <a:alpha val="87843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 amt="70000"/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/>
          <p:nvPr/>
        </p:nvSpPr>
        <p:spPr>
          <a:xfrm>
            <a:off x="145913" y="146651"/>
            <a:ext cx="11884337" cy="6556507"/>
          </a:xfrm>
          <a:custGeom>
            <a:avLst/>
            <a:gdLst/>
            <a:ahLst/>
            <a:cxnLst/>
            <a:rect l="l" t="t" r="r" b="b"/>
            <a:pathLst>
              <a:path w="11884337" h="6556507" extrusionOk="0">
                <a:moveTo>
                  <a:pt x="0" y="5537078"/>
                </a:moveTo>
                <a:lnTo>
                  <a:pt x="3327178" y="5537078"/>
                </a:lnTo>
                <a:lnTo>
                  <a:pt x="3327178" y="6556507"/>
                </a:lnTo>
                <a:lnTo>
                  <a:pt x="0" y="6556507"/>
                </a:lnTo>
                <a:close/>
                <a:moveTo>
                  <a:pt x="3481977" y="4348733"/>
                </a:moveTo>
                <a:lnTo>
                  <a:pt x="8548767" y="4348733"/>
                </a:lnTo>
                <a:lnTo>
                  <a:pt x="8548767" y="6556507"/>
                </a:lnTo>
                <a:lnTo>
                  <a:pt x="3481977" y="6556507"/>
                </a:lnTo>
                <a:close/>
                <a:moveTo>
                  <a:pt x="0" y="4348733"/>
                </a:moveTo>
                <a:lnTo>
                  <a:pt x="3327178" y="4348733"/>
                </a:lnTo>
                <a:lnTo>
                  <a:pt x="3327178" y="5382278"/>
                </a:lnTo>
                <a:lnTo>
                  <a:pt x="0" y="5382278"/>
                </a:lnTo>
                <a:close/>
                <a:moveTo>
                  <a:pt x="0" y="3176071"/>
                </a:moveTo>
                <a:lnTo>
                  <a:pt x="3327178" y="3176071"/>
                </a:lnTo>
                <a:lnTo>
                  <a:pt x="3327178" y="4193933"/>
                </a:lnTo>
                <a:lnTo>
                  <a:pt x="0" y="4193933"/>
                </a:lnTo>
                <a:close/>
                <a:moveTo>
                  <a:pt x="8703567" y="1972957"/>
                </a:moveTo>
                <a:lnTo>
                  <a:pt x="11884337" y="1972957"/>
                </a:lnTo>
                <a:lnTo>
                  <a:pt x="11884337" y="6556507"/>
                </a:lnTo>
                <a:lnTo>
                  <a:pt x="8703567" y="6556507"/>
                </a:lnTo>
                <a:close/>
                <a:moveTo>
                  <a:pt x="6127925" y="1972957"/>
                </a:moveTo>
                <a:lnTo>
                  <a:pt x="8548767" y="1972957"/>
                </a:lnTo>
                <a:lnTo>
                  <a:pt x="8548767" y="4193933"/>
                </a:lnTo>
                <a:lnTo>
                  <a:pt x="6127925" y="4193933"/>
                </a:lnTo>
                <a:close/>
                <a:moveTo>
                  <a:pt x="3481977" y="1972957"/>
                </a:moveTo>
                <a:lnTo>
                  <a:pt x="5973125" y="1972957"/>
                </a:lnTo>
                <a:lnTo>
                  <a:pt x="5973125" y="4193933"/>
                </a:lnTo>
                <a:lnTo>
                  <a:pt x="3481977" y="4193933"/>
                </a:lnTo>
                <a:close/>
                <a:moveTo>
                  <a:pt x="0" y="1972957"/>
                </a:moveTo>
                <a:lnTo>
                  <a:pt x="3327178" y="1972957"/>
                </a:lnTo>
                <a:lnTo>
                  <a:pt x="3327178" y="3021272"/>
                </a:lnTo>
                <a:lnTo>
                  <a:pt x="0" y="3021272"/>
                </a:lnTo>
                <a:close/>
                <a:moveTo>
                  <a:pt x="3481977" y="805493"/>
                </a:moveTo>
                <a:lnTo>
                  <a:pt x="11884337" y="805493"/>
                </a:lnTo>
                <a:lnTo>
                  <a:pt x="11884337" y="1818158"/>
                </a:lnTo>
                <a:lnTo>
                  <a:pt x="3481977" y="1818158"/>
                </a:lnTo>
                <a:close/>
                <a:moveTo>
                  <a:pt x="0" y="805493"/>
                </a:moveTo>
                <a:lnTo>
                  <a:pt x="3327178" y="805493"/>
                </a:lnTo>
                <a:lnTo>
                  <a:pt x="3327178" y="1818158"/>
                </a:lnTo>
                <a:lnTo>
                  <a:pt x="0" y="1818158"/>
                </a:lnTo>
                <a:close/>
                <a:moveTo>
                  <a:pt x="0" y="0"/>
                </a:moveTo>
                <a:lnTo>
                  <a:pt x="11884337" y="0"/>
                </a:lnTo>
                <a:lnTo>
                  <a:pt x="11884337" y="650693"/>
                </a:lnTo>
                <a:lnTo>
                  <a:pt x="0" y="650693"/>
                </a:lnTo>
                <a:close/>
              </a:path>
            </a:pathLst>
          </a:custGeom>
          <a:gradFill>
            <a:gsLst>
              <a:gs pos="0">
                <a:srgbClr val="000000">
                  <a:alpha val="87843"/>
                </a:srgbClr>
              </a:gs>
              <a:gs pos="100000">
                <a:srgbClr val="001746">
                  <a:alpha val="87843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ABCD</cp:lastModifiedBy>
  <cp:revision>1</cp:revision>
  <dcterms:created xsi:type="dcterms:W3CDTF">2023-03-05T06:43:17Z</dcterms:created>
  <dcterms:modified xsi:type="dcterms:W3CDTF">2024-07-21T12:23:00Z</dcterms:modified>
</cp:coreProperties>
</file>