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76" r:id="rId2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31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6327" autoAdjust="0"/>
  </p:normalViewPr>
  <p:slideViewPr>
    <p:cSldViewPr snapToGrid="0">
      <p:cViewPr varScale="1">
        <p:scale>
          <a:sx n="79" d="100"/>
          <a:sy n="79" d="100"/>
        </p:scale>
        <p:origin x="810" y="96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0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AA7E256-37A5-4AA5-A2E2-66CE49BABA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B8F8F4-F87C-484B-A018-9678FDE6F9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0948D-3ABA-4C14-8A3F-A44A4BD785D2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7A12E4-EBE9-4E94-95A7-7B14E884CA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D71FF9-881F-4EC7-B731-57DE6A1687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30AC6-05B8-418C-829E-3B8A9EA2C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70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F9FAD-7CAC-4022-B2D4-7FD28C9AB7F7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BB09A-AF4C-4E42-800E-E0CCBD8AA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7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B09A-AF4C-4E42-800E-E0CCBD8AA2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3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82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37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1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2F3E-182A-4E42-99A7-A84D607325D2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2F3E-182A-4E42-99A7-A84D607325D2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6271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658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2F3E-182A-4E42-99A7-A84D607325D2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D3331-60ED-49D6-868F-9BB2144FE6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82000"/>
                </a:schemeClr>
              </a:gs>
              <a:gs pos="21000">
                <a:schemeClr val="accent4">
                  <a:lumMod val="0"/>
                  <a:lumOff val="100000"/>
                  <a:alpha val="43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0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8" r:id="rId2"/>
    <p:sldLayoutId id="2147483709" r:id="rId3"/>
    <p:sldLayoutId id="2147483710" r:id="rId4"/>
    <p:sldLayoutId id="2147483697" r:id="rId5"/>
    <p:sldLayoutId id="214748372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955F31B-5646-435B-BDAE-D687D9D5496E}"/>
              </a:ext>
            </a:extLst>
          </p:cNvPr>
          <p:cNvCxnSpPr/>
          <p:nvPr/>
        </p:nvCxnSpPr>
        <p:spPr>
          <a:xfrm>
            <a:off x="1676400" y="1714500"/>
            <a:ext cx="0" cy="3181350"/>
          </a:xfrm>
          <a:prstGeom prst="line">
            <a:avLst/>
          </a:prstGeom>
          <a:ln>
            <a:gradFill>
              <a:gsLst>
                <a:gs pos="885">
                  <a:schemeClr val="tx1"/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280186A-335B-472C-B2CB-D182910B234F}"/>
              </a:ext>
            </a:extLst>
          </p:cNvPr>
          <p:cNvSpPr/>
          <p:nvPr/>
        </p:nvSpPr>
        <p:spPr>
          <a:xfrm>
            <a:off x="2015318" y="1650777"/>
            <a:ext cx="63956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en-US" altLang="zh-CN" sz="72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思源黑体 CN Heavy" panose="020B0A00000000000000" pitchFamily="34" charset="-122"/>
                <a:cs typeface="+mj-cs"/>
              </a:rPr>
              <a:t>OASIS</a:t>
            </a:r>
            <a:r>
              <a:rPr lang="tr-TR" altLang="zh-CN" sz="72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思源黑体 CN Heavy" panose="020B0A00000000000000" pitchFamily="34" charset="-122"/>
                <a:cs typeface="+mj-cs"/>
              </a:rPr>
              <a:t> </a:t>
            </a:r>
            <a:r>
              <a:rPr lang="en-US" altLang="zh-CN" sz="7200" spc="-150" dirty="0">
                <a:solidFill>
                  <a:schemeClr val="accent1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思源黑体 CN Heavy" panose="020B0A00000000000000" pitchFamily="34" charset="-122"/>
                <a:cs typeface="+mj-cs"/>
              </a:rPr>
              <a:t>INFOBYTES</a:t>
            </a:r>
            <a:endParaRPr lang="zh-CN" altLang="en-US" sz="7200" spc="-150" dirty="0">
              <a:solidFill>
                <a:schemeClr val="accent1">
                  <a:lumMod val="1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思源黑体 CN Heavy" panose="020B0A00000000000000" pitchFamily="34" charset="-122"/>
              <a:cs typeface="+mj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FE2616-DAE9-4BF0-B28E-278B57C75952}"/>
              </a:ext>
            </a:extLst>
          </p:cNvPr>
          <p:cNvSpPr/>
          <p:nvPr/>
        </p:nvSpPr>
        <p:spPr>
          <a:xfrm>
            <a:off x="2084513" y="2886899"/>
            <a:ext cx="72987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tr-TR" altLang="zh-CN" sz="4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Web Development and Designing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99ECC3F-242B-43EC-9146-7DBA230C4517}"/>
              </a:ext>
            </a:extLst>
          </p:cNvPr>
          <p:cNvCxnSpPr>
            <a:cxnSpLocks/>
          </p:cNvCxnSpPr>
          <p:nvPr/>
        </p:nvCxnSpPr>
        <p:spPr>
          <a:xfrm rot="9000000" flipH="1">
            <a:off x="10906221" y="1707762"/>
            <a:ext cx="1411446" cy="2413599"/>
          </a:xfrm>
          <a:prstGeom prst="line">
            <a:avLst/>
          </a:prstGeom>
          <a:ln>
            <a:gradFill>
              <a:gsLst>
                <a:gs pos="885">
                  <a:schemeClr val="tx1">
                    <a:alpha val="0"/>
                  </a:schemeClr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E518352-B633-4D4E-AF88-7C676144864F}"/>
              </a:ext>
            </a:extLst>
          </p:cNvPr>
          <p:cNvCxnSpPr>
            <a:cxnSpLocks/>
          </p:cNvCxnSpPr>
          <p:nvPr/>
        </p:nvCxnSpPr>
        <p:spPr>
          <a:xfrm rot="9000000" flipH="1">
            <a:off x="9602505" y="1229095"/>
            <a:ext cx="2273149" cy="3887126"/>
          </a:xfrm>
          <a:prstGeom prst="line">
            <a:avLst/>
          </a:prstGeom>
          <a:ln>
            <a:gradFill>
              <a:gsLst>
                <a:gs pos="885">
                  <a:schemeClr val="tx1">
                    <a:alpha val="0"/>
                  </a:schemeClr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DE506AFE-B7F3-4365-8BB9-CDA745049247}"/>
              </a:ext>
            </a:extLst>
          </p:cNvPr>
          <p:cNvSpPr/>
          <p:nvPr/>
        </p:nvSpPr>
        <p:spPr>
          <a:xfrm rot="11008142">
            <a:off x="11068826" y="3374240"/>
            <a:ext cx="290494" cy="1071380"/>
          </a:xfrm>
          <a:custGeom>
            <a:avLst/>
            <a:gdLst>
              <a:gd name="connsiteX0" fmla="*/ 278285 w 319543"/>
              <a:gd name="connsiteY0" fmla="*/ 0 h 1071380"/>
              <a:gd name="connsiteX1" fmla="*/ 319543 w 319543"/>
              <a:gd name="connsiteY1" fmla="*/ 0 h 1071380"/>
              <a:gd name="connsiteX2" fmla="*/ 319543 w 319543"/>
              <a:gd name="connsiteY2" fmla="*/ 601405 h 1071380"/>
              <a:gd name="connsiteX3" fmla="*/ 0 w 319543"/>
              <a:gd name="connsiteY3" fmla="*/ 1071380 h 1071380"/>
              <a:gd name="connsiteX4" fmla="*/ 0 w 319543"/>
              <a:gd name="connsiteY4" fmla="*/ 409295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43" h="1071380">
                <a:moveTo>
                  <a:pt x="278285" y="0"/>
                </a:moveTo>
                <a:lnTo>
                  <a:pt x="319543" y="0"/>
                </a:lnTo>
                <a:lnTo>
                  <a:pt x="319543" y="601405"/>
                </a:lnTo>
                <a:lnTo>
                  <a:pt x="0" y="1071380"/>
                </a:lnTo>
                <a:lnTo>
                  <a:pt x="0" y="4092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9CA9AA61-F536-405F-903C-6898A753619D}"/>
              </a:ext>
            </a:extLst>
          </p:cNvPr>
          <p:cNvSpPr/>
          <p:nvPr/>
        </p:nvSpPr>
        <p:spPr>
          <a:xfrm rot="11008142">
            <a:off x="10317800" y="2287086"/>
            <a:ext cx="175771" cy="648266"/>
          </a:xfrm>
          <a:custGeom>
            <a:avLst/>
            <a:gdLst>
              <a:gd name="connsiteX0" fmla="*/ 278285 w 319543"/>
              <a:gd name="connsiteY0" fmla="*/ 0 h 1071380"/>
              <a:gd name="connsiteX1" fmla="*/ 319543 w 319543"/>
              <a:gd name="connsiteY1" fmla="*/ 0 h 1071380"/>
              <a:gd name="connsiteX2" fmla="*/ 319543 w 319543"/>
              <a:gd name="connsiteY2" fmla="*/ 601405 h 1071380"/>
              <a:gd name="connsiteX3" fmla="*/ 0 w 319543"/>
              <a:gd name="connsiteY3" fmla="*/ 1071380 h 1071380"/>
              <a:gd name="connsiteX4" fmla="*/ 0 w 319543"/>
              <a:gd name="connsiteY4" fmla="*/ 409295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43" h="1071380">
                <a:moveTo>
                  <a:pt x="278285" y="0"/>
                </a:moveTo>
                <a:lnTo>
                  <a:pt x="319543" y="0"/>
                </a:lnTo>
                <a:lnTo>
                  <a:pt x="319543" y="601405"/>
                </a:lnTo>
                <a:lnTo>
                  <a:pt x="0" y="1071380"/>
                </a:lnTo>
                <a:lnTo>
                  <a:pt x="0" y="409295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9EA6FE-9A8B-4F04-B66B-6B74B45EBE6F}"/>
              </a:ext>
            </a:extLst>
          </p:cNvPr>
          <p:cNvSpPr txBox="1"/>
          <p:nvPr/>
        </p:nvSpPr>
        <p:spPr>
          <a:xfrm>
            <a:off x="3894489" y="3443952"/>
            <a:ext cx="9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200" dirty="0">
                <a:gradFill>
                  <a:gsLst>
                    <a:gs pos="36000">
                      <a:schemeClr val="bg1"/>
                    </a:gs>
                    <a:gs pos="70000">
                      <a:schemeClr val="tx1">
                        <a:lumMod val="50000"/>
                        <a:lumOff val="50000"/>
                        <a:alpha val="0"/>
                      </a:schemeClr>
                    </a:gs>
                  </a:gsLst>
                  <a:lin ang="5400000" scaled="1"/>
                </a:gradFill>
                <a:latin typeface="+mj-lt"/>
                <a:ea typeface="字魂54号-贤黑" panose="00000500000000000000" pitchFamily="2" charset="-122"/>
                <a:sym typeface="思源黑体" panose="020B0400000000000000" pitchFamily="34" charset="-122"/>
              </a:rPr>
              <a:t>-</a:t>
            </a:r>
            <a:r>
              <a:rPr lang="en-US" altLang="zh-CN" sz="7200" dirty="0">
                <a:solidFill>
                  <a:schemeClr val="bg1">
                    <a:lumMod val="85000"/>
                  </a:schemeClr>
                </a:solidFill>
                <a:latin typeface="Berlin Sans FB" panose="020E0602020502020306" pitchFamily="34" charset="0"/>
                <a:ea typeface="字魂54号-贤黑" panose="00000500000000000000" pitchFamily="2" charset="-122"/>
                <a:cs typeface="Dubai" panose="020B0503030403030204" pitchFamily="34" charset="-78"/>
                <a:sym typeface="思源黑体" panose="020B0400000000000000" pitchFamily="34" charset="-122"/>
              </a:rPr>
              <a:t>4</a:t>
            </a:r>
            <a:endParaRPr lang="en-IN" dirty="0">
              <a:solidFill>
                <a:schemeClr val="bg1">
                  <a:lumMod val="85000"/>
                </a:schemeClr>
              </a:solidFill>
              <a:latin typeface="Berlin Sans FB" panose="020E0602020502020306" pitchFamily="34" charset="0"/>
              <a:cs typeface="Dubai" panose="020B0503030403030204" pitchFamily="34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AE405E-1F70-482D-800F-0E7509317F88}"/>
              </a:ext>
            </a:extLst>
          </p:cNvPr>
          <p:cNvSpPr txBox="1"/>
          <p:nvPr/>
        </p:nvSpPr>
        <p:spPr>
          <a:xfrm>
            <a:off x="2125453" y="3636272"/>
            <a:ext cx="17690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Baskerville Old Face" panose="02020602080505020303" pitchFamily="18" charset="0"/>
              </a:rPr>
              <a:t>TASK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E1D7A-49A2-4818-9684-E10958B8C80F}"/>
              </a:ext>
            </a:extLst>
          </p:cNvPr>
          <p:cNvSpPr txBox="1"/>
          <p:nvPr/>
        </p:nvSpPr>
        <p:spPr>
          <a:xfrm>
            <a:off x="2133600" y="51747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+mj-lt"/>
                <a:ea typeface="思源黑体" panose="020B0400000000000000" pitchFamily="34" charset="-122"/>
                <a:cs typeface="Lato" panose="020F0502020204030203" pitchFamily="34" charset="0"/>
                <a:sym typeface="思源黑体" panose="020B0400000000000000" pitchFamily="34" charset="-122"/>
              </a:rPr>
              <a:t>SANKET PARSEWAR</a:t>
            </a:r>
            <a:endParaRPr lang="id-ID" sz="2800" b="1" dirty="0">
              <a:solidFill>
                <a:schemeClr val="accent1"/>
              </a:solidFill>
              <a:latin typeface="+mj-lt"/>
              <a:ea typeface="思源黑体" panose="020B0400000000000000" pitchFamily="34" charset="-122"/>
              <a:cs typeface="Lato" panose="020F0502020204030203" pitchFamily="34" charset="0"/>
              <a:sym typeface="思源黑体" panose="020B0400000000000000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BFBB37-8EDD-4840-83A4-96DA0FFA4C11}"/>
              </a:ext>
            </a:extLst>
          </p:cNvPr>
          <p:cNvSpPr txBox="1"/>
          <p:nvPr/>
        </p:nvSpPr>
        <p:spPr>
          <a:xfrm>
            <a:off x="1600199" y="5234479"/>
            <a:ext cx="533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思源黑体" panose="020B0400000000000000" pitchFamily="34" charset="-122"/>
                <a:cs typeface="Lato" panose="020F0502020204030203" pitchFamily="34" charset="0"/>
                <a:sym typeface="思源黑体" panose="020B0400000000000000" pitchFamily="34" charset="-122"/>
              </a:rPr>
              <a:t>BY:</a:t>
            </a:r>
            <a:endParaRPr lang="id-ID" sz="2000" b="1" dirty="0">
              <a:solidFill>
                <a:schemeClr val="bg1"/>
              </a:solidFill>
              <a:latin typeface="+mj-lt"/>
              <a:ea typeface="思源黑体" panose="020B0400000000000000" pitchFamily="34" charset="-122"/>
              <a:cs typeface="Lato" panose="020F0502020204030203" pitchFamily="34" charset="0"/>
              <a:sym typeface="思源黑体" panose="020B0400000000000000" pitchFamily="34" charset="-122"/>
            </a:endParaRPr>
          </a:p>
        </p:txBody>
      </p:sp>
      <p:cxnSp>
        <p:nvCxnSpPr>
          <p:cNvPr id="33" name="直接连接符 6">
            <a:extLst>
              <a:ext uri="{FF2B5EF4-FFF2-40B4-BE49-F238E27FC236}">
                <a16:creationId xmlns:a16="http://schemas.microsoft.com/office/drawing/2014/main" id="{BCE4BAEB-DE70-491B-82A8-F9A74C9A3713}"/>
              </a:ext>
            </a:extLst>
          </p:cNvPr>
          <p:cNvCxnSpPr>
            <a:cxnSpLocks/>
          </p:cNvCxnSpPr>
          <p:nvPr/>
        </p:nvCxnSpPr>
        <p:spPr>
          <a:xfrm rot="5400000">
            <a:off x="3263900" y="3086100"/>
            <a:ext cx="0" cy="3181350"/>
          </a:xfrm>
          <a:prstGeom prst="line">
            <a:avLst/>
          </a:prstGeom>
          <a:ln>
            <a:gradFill>
              <a:gsLst>
                <a:gs pos="885">
                  <a:schemeClr val="tx1"/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71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Business Plan Google Slides，Freepptbackgrounds.net">
  <a:themeElements>
    <a:clrScheme name="自定义 315">
      <a:dk1>
        <a:sysClr val="windowText" lastClr="000000"/>
      </a:dk1>
      <a:lt1>
        <a:srgbClr val="FFFFFF"/>
      </a:lt1>
      <a:dk2>
        <a:srgbClr val="595959"/>
      </a:dk2>
      <a:lt2>
        <a:srgbClr val="7F7F7F"/>
      </a:lt2>
      <a:accent1>
        <a:srgbClr val="E0B07F"/>
      </a:accent1>
      <a:accent2>
        <a:srgbClr val="7F7F7F"/>
      </a:accent2>
      <a:accent3>
        <a:srgbClr val="A5A5A5"/>
      </a:accent3>
      <a:accent4>
        <a:srgbClr val="595959"/>
      </a:accent4>
      <a:accent5>
        <a:srgbClr val="262626"/>
      </a:accent5>
      <a:accent6>
        <a:srgbClr val="7F7F7F"/>
      </a:accent6>
      <a:hlink>
        <a:srgbClr val="7F7F7F"/>
      </a:hlink>
      <a:folHlink>
        <a:srgbClr val="2C3C4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14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Baskerville Old Face</vt:lpstr>
      <vt:lpstr>Berlin Sans FB</vt:lpstr>
      <vt:lpstr>Calibri</vt:lpstr>
      <vt:lpstr>Business Plan Google Slides，Freepptbackgrounds.net</vt:lpstr>
      <vt:lpstr>PowerPoint Presentation</vt:lpstr>
    </vt:vector>
  </TitlesOfParts>
  <Company>Freepptbackgrounds.net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Google Slides</dc:title>
  <dc:subject>Powerpoint Template</dc:subject>
  <dc:creator>Freepptbackgrounds.net</dc:creator>
  <cp:keywords>Business Plan Google Slides</cp:keywords>
  <dc:description>Business Plan Google Slides_x000d_
www.freepptbackgrounds.net</dc:description>
  <cp:lastModifiedBy>s p</cp:lastModifiedBy>
  <cp:revision>142</cp:revision>
  <dcterms:created xsi:type="dcterms:W3CDTF">2019-07-11T04:52:53Z</dcterms:created>
  <dcterms:modified xsi:type="dcterms:W3CDTF">2022-01-18T11:43:59Z</dcterms:modified>
</cp:coreProperties>
</file>