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4"/>
  </p:notesMasterIdLst>
  <p:handoutMasterIdLst>
    <p:handoutMasterId r:id="rId15"/>
  </p:handoutMasterIdLst>
  <p:sldIdLst>
    <p:sldId id="256" r:id="rId2"/>
    <p:sldId id="257" r:id="rId3"/>
    <p:sldId id="258" r:id="rId4"/>
    <p:sldId id="259" r:id="rId5"/>
    <p:sldId id="261" r:id="rId6"/>
    <p:sldId id="269" r:id="rId7"/>
    <p:sldId id="272" r:id="rId8"/>
    <p:sldId id="270" r:id="rId9"/>
    <p:sldId id="271"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6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0F57F4-F491-40E4-AC36-17BBCC5F216C}" type="datetimeFigureOut">
              <a:rPr lang="en-US" smtClean="0"/>
              <a:t>6/14/2019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19D224-ED7C-4CC9-9130-C76CF3098D72}"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BC97B-1F6D-4AF1-B18A-AB1EB2F26B35}" type="datetimeFigureOut">
              <a:rPr lang="en-US" smtClean="0"/>
              <a:t>6/14/2019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EE42FD-EDA9-44F1-9B1C-778DF8D99877}"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EE42FD-EDA9-44F1-9B1C-778DF8D99877}" type="slidenum">
              <a:rPr lang="en-US" smtClean="0"/>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89411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08089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54347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587989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207388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591750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261778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17986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94454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42872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060558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7373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14773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57561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39478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15886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6/14/2019</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054266640"/>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firebase.googl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357166"/>
            <a:ext cx="7772400" cy="1470025"/>
          </a:xfrm>
        </p:spPr>
        <p:txBody>
          <a:bodyPr>
            <a:normAutofit fontScale="90000"/>
          </a:bodyPr>
          <a:lstStyle/>
          <a:p>
            <a:r>
              <a:rPr lang="en-IN" dirty="0" smtClean="0"/>
              <a:t>“</a:t>
            </a:r>
            <a:r>
              <a:rPr lang="en-IN" sz="3600" b="1" dirty="0" smtClean="0"/>
              <a:t>DESTINATION  </a:t>
            </a:r>
            <a:r>
              <a:rPr lang="en-IN" sz="3600" b="1" dirty="0" smtClean="0"/>
              <a:t>MOBILE APPLICATION</a:t>
            </a:r>
            <a:r>
              <a:rPr lang="en-IN" dirty="0" smtClean="0"/>
              <a:t>”</a:t>
            </a:r>
            <a:endParaRPr lang="en-US" dirty="0"/>
          </a:p>
        </p:txBody>
      </p:sp>
      <p:sp>
        <p:nvSpPr>
          <p:cNvPr id="3" name="Subtitle 2"/>
          <p:cNvSpPr>
            <a:spLocks noGrp="1"/>
          </p:cNvSpPr>
          <p:nvPr>
            <p:ph type="subTitle" idx="1"/>
          </p:nvPr>
        </p:nvSpPr>
        <p:spPr>
          <a:xfrm>
            <a:off x="1714480" y="2643182"/>
            <a:ext cx="6858000" cy="3124200"/>
          </a:xfrm>
        </p:spPr>
        <p:txBody>
          <a:bodyPr>
            <a:normAutofit/>
          </a:bodyPr>
          <a:lstStyle/>
          <a:p>
            <a:pPr algn="ctr"/>
            <a:r>
              <a:rPr lang="en-IN" sz="2000" dirty="0" smtClean="0"/>
              <a:t>A </a:t>
            </a:r>
            <a:r>
              <a:rPr lang="en-IN" sz="2000" dirty="0" smtClean="0">
                <a:solidFill>
                  <a:schemeClr val="tx1"/>
                </a:solidFill>
              </a:rPr>
              <a:t>project Submitted to the </a:t>
            </a:r>
            <a:endParaRPr lang="en-IN" sz="2000" dirty="0" smtClean="0">
              <a:solidFill>
                <a:schemeClr val="tx1"/>
              </a:solidFill>
            </a:endParaRPr>
          </a:p>
          <a:p>
            <a:pPr algn="ctr"/>
            <a:r>
              <a:rPr lang="en-IN" sz="2400" b="1" i="1" dirty="0" smtClean="0">
                <a:solidFill>
                  <a:schemeClr val="tx1"/>
                </a:solidFill>
              </a:rPr>
              <a:t>Yashwantrao Chavan Maharashtra Open </a:t>
            </a:r>
            <a:r>
              <a:rPr lang="en-IN" sz="2400" b="1" i="1" dirty="0" smtClean="0">
                <a:solidFill>
                  <a:schemeClr val="tx1"/>
                </a:solidFill>
              </a:rPr>
              <a:t>University,Nashik</a:t>
            </a:r>
            <a:r>
              <a:rPr lang="en-IN" sz="2400" b="1" dirty="0" smtClean="0">
                <a:solidFill>
                  <a:schemeClr val="tx1"/>
                </a:solidFill>
              </a:rPr>
              <a:t>.</a:t>
            </a:r>
          </a:p>
          <a:p>
            <a:pPr algn="ctr"/>
            <a:r>
              <a:rPr lang="en-IN" sz="2000" dirty="0" smtClean="0">
                <a:solidFill>
                  <a:schemeClr val="tx1"/>
                </a:solidFill>
              </a:rPr>
              <a:t>through</a:t>
            </a:r>
            <a:endParaRPr lang="en-IN" sz="2000" dirty="0" smtClean="0">
              <a:solidFill>
                <a:schemeClr val="tx1"/>
              </a:solidFill>
            </a:endParaRPr>
          </a:p>
          <a:p>
            <a:pPr algn="ctr"/>
            <a:r>
              <a:rPr lang="en-IN" i="1" dirty="0" smtClean="0">
                <a:solidFill>
                  <a:schemeClr val="tx1"/>
                </a:solidFill>
              </a:rPr>
              <a:t>SURABHI COLLEGE OF ADVANCED TECHNOLOGY, WAI</a:t>
            </a:r>
          </a:p>
          <a:p>
            <a:pPr algn="ctr"/>
            <a:endParaRPr lang="en-IN" sz="2000" dirty="0" smtClean="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2" y="714356"/>
            <a:ext cx="4143404" cy="1280890"/>
          </a:xfrm>
        </p:spPr>
        <p:txBody>
          <a:bodyPr/>
          <a:lstStyle/>
          <a:p>
            <a:pPr algn="ctr"/>
            <a:r>
              <a:rPr lang="en-IN" b="1" dirty="0" smtClean="0"/>
              <a:t>Bibliography</a:t>
            </a:r>
            <a:endParaRPr lang="en-US" b="1" dirty="0"/>
          </a:p>
        </p:txBody>
      </p:sp>
      <p:sp>
        <p:nvSpPr>
          <p:cNvPr id="3" name="Content Placeholder 2"/>
          <p:cNvSpPr>
            <a:spLocks noGrp="1"/>
          </p:cNvSpPr>
          <p:nvPr>
            <p:ph idx="1"/>
          </p:nvPr>
        </p:nvSpPr>
        <p:spPr/>
        <p:txBody>
          <a:bodyPr/>
          <a:lstStyle/>
          <a:p>
            <a:pPr>
              <a:buNone/>
            </a:pPr>
            <a:r>
              <a:rPr lang="en-IN" dirty="0" smtClean="0"/>
              <a:t>  </a:t>
            </a:r>
          </a:p>
          <a:p>
            <a:pPr>
              <a:buNone/>
            </a:pPr>
            <a:r>
              <a:rPr lang="en-IN" sz="2000" b="1" dirty="0" smtClean="0"/>
              <a:t>Following websites has been helpful to our project:</a:t>
            </a:r>
          </a:p>
          <a:p>
            <a:pPr>
              <a:buNone/>
            </a:pPr>
            <a:endParaRPr lang="en-IN" dirty="0" smtClean="0"/>
          </a:p>
          <a:p>
            <a:pPr>
              <a:buFont typeface="Arial" pitchFamily="34" charset="0"/>
              <a:buChar char="•"/>
            </a:pPr>
            <a:r>
              <a:rPr lang="en-IN" dirty="0" smtClean="0">
                <a:hlinkClick r:id="rId2"/>
              </a:rPr>
              <a:t>www.google.com</a:t>
            </a:r>
            <a:endParaRPr lang="en-IN" dirty="0" smtClean="0"/>
          </a:p>
          <a:p>
            <a:pPr>
              <a:buFont typeface="Arial" pitchFamily="34" charset="0"/>
              <a:buChar char="•"/>
            </a:pPr>
            <a:r>
              <a:rPr lang="en-IN" dirty="0" smtClean="0">
                <a:hlinkClick r:id="rId3"/>
              </a:rPr>
              <a:t>www.firebase.google.com</a:t>
            </a: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None/>
            </a:pP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08" y="714356"/>
            <a:ext cx="4929222" cy="780288"/>
          </a:xfrm>
        </p:spPr>
        <p:txBody>
          <a:bodyPr>
            <a:normAutofit/>
          </a:bodyPr>
          <a:lstStyle/>
          <a:p>
            <a:pPr algn="ctr"/>
            <a:r>
              <a:rPr lang="en-IN" b="1" dirty="0" smtClean="0"/>
              <a:t>Conclusion</a:t>
            </a:r>
            <a:endParaRPr lang="en-US" b="1" dirty="0"/>
          </a:p>
        </p:txBody>
      </p:sp>
      <p:sp>
        <p:nvSpPr>
          <p:cNvPr id="3" name="Content Placeholder 2"/>
          <p:cNvSpPr>
            <a:spLocks noGrp="1"/>
          </p:cNvSpPr>
          <p:nvPr>
            <p:ph idx="1"/>
          </p:nvPr>
        </p:nvSpPr>
        <p:spPr>
          <a:xfrm>
            <a:off x="1942415" y="2133600"/>
            <a:ext cx="6591985" cy="4572000"/>
          </a:xfrm>
        </p:spPr>
        <p:txBody>
          <a:bodyPr>
            <a:normAutofit/>
          </a:bodyPr>
          <a:lstStyle/>
          <a:p>
            <a:pPr>
              <a:buFont typeface="Arial" pitchFamily="34" charset="0"/>
              <a:buChar char="•"/>
            </a:pPr>
            <a:r>
              <a:rPr lang="en-IN" sz="2000" dirty="0" smtClean="0"/>
              <a:t>This system is useful for every traveller for booking ticket.</a:t>
            </a:r>
          </a:p>
          <a:p>
            <a:pPr>
              <a:buFont typeface="Arial" pitchFamily="34" charset="0"/>
              <a:buChar char="•"/>
            </a:pPr>
            <a:r>
              <a:rPr lang="en-IN" sz="2000" dirty="0" smtClean="0"/>
              <a:t>Saves time for booking ticket</a:t>
            </a:r>
            <a:r>
              <a:rPr lang="en-IN" sz="2000" dirty="0" smtClean="0"/>
              <a:t>.</a:t>
            </a:r>
          </a:p>
          <a:p>
            <a:pPr>
              <a:buFont typeface="Arial" pitchFamily="34" charset="0"/>
              <a:buChar char="•"/>
            </a:pPr>
            <a:r>
              <a:rPr lang="en-IN" sz="2000" dirty="0" smtClean="0"/>
              <a:t>The customer do not need to search for a website to book tickets they can do it with this android app. </a:t>
            </a:r>
            <a:endParaRPr lang="en-IN" sz="2000" dirty="0" smtClean="0"/>
          </a:p>
          <a:p>
            <a:pPr>
              <a:buFont typeface="Arial" pitchFamily="34" charset="0"/>
              <a:buChar char="•"/>
            </a:pPr>
            <a:r>
              <a:rPr lang="en-US" sz="2000" dirty="0" smtClean="0"/>
              <a:t>It </a:t>
            </a:r>
            <a:r>
              <a:rPr lang="en-US" sz="2000" dirty="0"/>
              <a:t>makes the customer easy to get bus  ticket online instead of queue up to buy the bus ticket.</a:t>
            </a:r>
            <a:endParaRPr lang="en-IN" sz="2000" dirty="0" smtClean="0"/>
          </a:p>
          <a:p>
            <a:pPr>
              <a:buFont typeface="Arial" pitchFamily="34" charset="0"/>
              <a:buChar char="•"/>
            </a:pPr>
            <a:r>
              <a:rPr lang="en-US" sz="2000" dirty="0" smtClean="0"/>
              <a:t>Even though we have done tried our level to make it a dream </a:t>
            </a:r>
            <a:r>
              <a:rPr lang="en-US" sz="2000" dirty="0" smtClean="0"/>
              <a:t>project. Due </a:t>
            </a:r>
            <a:r>
              <a:rPr lang="en-US" sz="2000" dirty="0" smtClean="0"/>
              <a:t>to time constraint </a:t>
            </a:r>
            <a:r>
              <a:rPr lang="en-US" sz="2000" dirty="0" smtClean="0"/>
              <a:t>we </a:t>
            </a:r>
            <a:r>
              <a:rPr lang="en-US" sz="2000" dirty="0" smtClean="0"/>
              <a:t>could not add more facilities to </a:t>
            </a:r>
            <a:r>
              <a:rPr lang="en-US" sz="2000" dirty="0" smtClean="0"/>
              <a:t>it we are still working on it.</a:t>
            </a:r>
            <a:endParaRPr lang="en-US" sz="2000" dirty="0" smtClean="0"/>
          </a:p>
          <a:p>
            <a:pPr>
              <a:buFont typeface="Arial" pitchFamily="34" charset="0"/>
              <a:buChar char="•"/>
            </a:pPr>
            <a:endParaRPr lang="en-US" dirty="0" smtClean="0"/>
          </a:p>
          <a:p>
            <a:pPr marL="0" indent="0">
              <a:buNone/>
            </a:pPr>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2438400"/>
            <a:ext cx="5857916" cy="1143000"/>
          </a:xfrm>
          <a:effectLst>
            <a:outerShdw blurRad="50800" dist="38100" algn="l" rotWithShape="0">
              <a:prstClr val="black">
                <a:alpha val="40000"/>
              </a:prstClr>
            </a:outerShdw>
          </a:effectLst>
        </p:spPr>
        <p:txBody>
          <a:bodyPr>
            <a:normAutofit/>
          </a:bodyPr>
          <a:lstStyle/>
          <a:p>
            <a:pPr algn="ctr"/>
            <a:r>
              <a:rPr lang="en-IN" sz="4400" b="1" i="1" dirty="0" smtClean="0">
                <a:solidFill>
                  <a:schemeClr val="tx1">
                    <a:lumMod val="75000"/>
                    <a:lumOff val="25000"/>
                  </a:schemeClr>
                </a:solidFill>
              </a:rPr>
              <a:t>THANK YOU</a:t>
            </a:r>
            <a:endParaRPr lang="en-US" sz="4400" b="1" i="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785794"/>
            <a:ext cx="6841641" cy="1280890"/>
          </a:xfrm>
        </p:spPr>
        <p:txBody>
          <a:bodyPr>
            <a:normAutofit/>
          </a:bodyPr>
          <a:lstStyle/>
          <a:p>
            <a:r>
              <a:rPr lang="en-IN" sz="2800" b="1" dirty="0" smtClean="0"/>
              <a:t>DESTINATION </a:t>
            </a:r>
            <a:r>
              <a:rPr lang="en-IN" sz="2800" b="1" dirty="0" smtClean="0"/>
              <a:t>MOBILE APPLICATION</a:t>
            </a:r>
            <a:endParaRPr lang="en-US" b="1" dirty="0"/>
          </a:p>
        </p:txBody>
      </p:sp>
      <p:sp>
        <p:nvSpPr>
          <p:cNvPr id="3" name="Content Placeholder 2"/>
          <p:cNvSpPr>
            <a:spLocks noGrp="1"/>
          </p:cNvSpPr>
          <p:nvPr>
            <p:ph idx="1"/>
          </p:nvPr>
        </p:nvSpPr>
        <p:spPr>
          <a:xfrm>
            <a:off x="4286248" y="2357430"/>
            <a:ext cx="4181476" cy="785818"/>
          </a:xfrm>
        </p:spPr>
        <p:txBody>
          <a:bodyPr>
            <a:normAutofit/>
          </a:bodyPr>
          <a:lstStyle/>
          <a:p>
            <a:pPr algn="r">
              <a:buNone/>
            </a:pPr>
            <a:r>
              <a:rPr lang="en-IN" sz="2400" b="1" dirty="0" smtClean="0"/>
              <a:t>Presented by :- BCA –III</a:t>
            </a:r>
          </a:p>
        </p:txBody>
      </p:sp>
      <p:sp>
        <p:nvSpPr>
          <p:cNvPr id="4" name="TextBox 3"/>
          <p:cNvSpPr txBox="1"/>
          <p:nvPr/>
        </p:nvSpPr>
        <p:spPr>
          <a:xfrm>
            <a:off x="4786314" y="3143248"/>
            <a:ext cx="3857652" cy="1631216"/>
          </a:xfrm>
          <a:prstGeom prst="rect">
            <a:avLst/>
          </a:prstGeom>
          <a:noFill/>
        </p:spPr>
        <p:txBody>
          <a:bodyPr wrap="square" rtlCol="0">
            <a:spAutoFit/>
          </a:bodyPr>
          <a:lstStyle/>
          <a:p>
            <a:pPr>
              <a:buNone/>
            </a:pPr>
            <a:r>
              <a:rPr lang="en-IN" sz="2000" b="1" dirty="0" smtClean="0"/>
              <a:t>Miss.Ringe Ashwini Anant.</a:t>
            </a:r>
          </a:p>
          <a:p>
            <a:pPr>
              <a:buNone/>
            </a:pPr>
            <a:r>
              <a:rPr lang="en-IN" sz="2000" b="1" dirty="0" smtClean="0"/>
              <a:t>Miss.Pawar Sharwari Sanjay.</a:t>
            </a:r>
          </a:p>
          <a:p>
            <a:pPr>
              <a:buNone/>
            </a:pPr>
            <a:r>
              <a:rPr lang="en-IN" sz="2000" b="1" dirty="0" smtClean="0"/>
              <a:t>Miss.Dixit Smita Mahadev.</a:t>
            </a:r>
          </a:p>
          <a:p>
            <a:pPr>
              <a:buNone/>
            </a:pPr>
            <a:r>
              <a:rPr lang="en-IN" sz="2000" b="1" dirty="0" smtClean="0"/>
              <a:t>Miss.Abdagire Amruta Suresh.</a:t>
            </a:r>
            <a:endParaRPr lang="en-US" sz="2000" b="1" dirty="0" smtClean="0"/>
          </a:p>
          <a:p>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642918"/>
            <a:ext cx="5543560" cy="1143000"/>
          </a:xfrm>
        </p:spPr>
        <p:txBody>
          <a:bodyPr>
            <a:normAutofit/>
          </a:bodyPr>
          <a:lstStyle/>
          <a:p>
            <a:pPr algn="ctr"/>
            <a:r>
              <a:rPr lang="en-IN" sz="4000" b="1" dirty="0" smtClean="0"/>
              <a:t>Introduction</a:t>
            </a:r>
            <a:r>
              <a:rPr lang="en-IN" dirty="0" smtClean="0"/>
              <a:t> </a:t>
            </a:r>
            <a:endParaRPr lang="en-US" dirty="0"/>
          </a:p>
        </p:txBody>
      </p:sp>
      <p:sp>
        <p:nvSpPr>
          <p:cNvPr id="3" name="Content Placeholder 2"/>
          <p:cNvSpPr>
            <a:spLocks noGrp="1"/>
          </p:cNvSpPr>
          <p:nvPr>
            <p:ph idx="1"/>
          </p:nvPr>
        </p:nvSpPr>
        <p:spPr>
          <a:xfrm>
            <a:off x="714348" y="1928802"/>
            <a:ext cx="8229600" cy="3093720"/>
          </a:xfrm>
        </p:spPr>
        <p:txBody>
          <a:bodyPr>
            <a:normAutofit/>
          </a:bodyPr>
          <a:lstStyle/>
          <a:p>
            <a:pPr>
              <a:buFont typeface="Arial" pitchFamily="34" charset="0"/>
              <a:buChar char="•"/>
            </a:pPr>
            <a:r>
              <a:rPr lang="en-US" sz="2000" dirty="0" smtClean="0"/>
              <a:t> Destination is an android </a:t>
            </a:r>
            <a:r>
              <a:rPr lang="en-US" sz="2000" dirty="0" smtClean="0"/>
              <a:t>mobile application .It </a:t>
            </a:r>
            <a:r>
              <a:rPr lang="en-US" sz="2000" dirty="0" smtClean="0"/>
              <a:t>is used to book bus tickets online.</a:t>
            </a:r>
          </a:p>
          <a:p>
            <a:pPr>
              <a:buNone/>
            </a:pPr>
            <a:endParaRPr lang="en-US" sz="2000" dirty="0" smtClean="0"/>
          </a:p>
          <a:p>
            <a:pPr>
              <a:buFont typeface="Arial" pitchFamily="34" charset="0"/>
              <a:buChar char="•"/>
            </a:pPr>
            <a:r>
              <a:rPr lang="en-IN" sz="2000" dirty="0" smtClean="0"/>
              <a:t>There </a:t>
            </a:r>
            <a:r>
              <a:rPr lang="en-IN" sz="2000" dirty="0" smtClean="0"/>
              <a:t>is no single system which automates all the process. To book ticket from the desired bus company traveller need to visit the agent and stand any queue. This was time consuming and today nobody have time for such things. </a:t>
            </a:r>
            <a:endParaRPr lang="en-US" sz="2000" dirty="0" smtClean="0"/>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571480"/>
            <a:ext cx="4429156" cy="1280890"/>
          </a:xfrm>
        </p:spPr>
        <p:txBody>
          <a:bodyPr/>
          <a:lstStyle/>
          <a:p>
            <a:pPr algn="ctr"/>
            <a:r>
              <a:rPr lang="en-IN" b="1" dirty="0" smtClean="0"/>
              <a:t>Purpose</a:t>
            </a:r>
            <a:r>
              <a:rPr lang="en-IN" dirty="0" smtClean="0"/>
              <a:t> </a:t>
            </a:r>
            <a:endParaRPr lang="en-US" dirty="0"/>
          </a:p>
        </p:txBody>
      </p:sp>
      <p:sp>
        <p:nvSpPr>
          <p:cNvPr id="3" name="Content Placeholder 2"/>
          <p:cNvSpPr>
            <a:spLocks noGrp="1"/>
          </p:cNvSpPr>
          <p:nvPr>
            <p:ph idx="1"/>
          </p:nvPr>
        </p:nvSpPr>
        <p:spPr>
          <a:xfrm>
            <a:off x="714348" y="2143116"/>
            <a:ext cx="8229600" cy="3143272"/>
          </a:xfrm>
        </p:spPr>
        <p:txBody>
          <a:bodyPr>
            <a:normAutofit/>
          </a:bodyPr>
          <a:lstStyle/>
          <a:p>
            <a:pPr>
              <a:buFont typeface="Arial" panose="020B0604020202020204" pitchFamily="34" charset="0"/>
              <a:buChar char="•"/>
            </a:pPr>
            <a:r>
              <a:rPr lang="en-IN" sz="2000" dirty="0" smtClean="0"/>
              <a:t>Bus reservation system is designed to automate the online ticket purchasing through an easy-to-use online bus booking </a:t>
            </a:r>
            <a:r>
              <a:rPr lang="en-IN" sz="2000" dirty="0" smtClean="0"/>
              <a:t>android application </a:t>
            </a:r>
            <a:endParaRPr lang="en-IN" sz="2000" dirty="0" smtClean="0"/>
          </a:p>
          <a:p>
            <a:pPr>
              <a:buFont typeface="Arial" panose="020B0604020202020204" pitchFamily="34" charset="0"/>
              <a:buChar char="•"/>
            </a:pPr>
            <a:r>
              <a:rPr lang="en-IN" sz="2000" dirty="0" smtClean="0"/>
              <a:t> Our online bus ticketing system enable customers to book ticket for various routes and destinations.</a:t>
            </a:r>
          </a:p>
          <a:p>
            <a:pPr>
              <a:buFont typeface="Arial" panose="020B0604020202020204" pitchFamily="34" charset="0"/>
              <a:buChar char="•"/>
            </a:pPr>
            <a:r>
              <a:rPr lang="en-IN" sz="2000" dirty="0" smtClean="0"/>
              <a:t>You can also schedule routes, set seat availability and let customers select your seats.</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714356"/>
            <a:ext cx="5534036" cy="928694"/>
          </a:xfrm>
        </p:spPr>
        <p:txBody>
          <a:bodyPr/>
          <a:lstStyle/>
          <a:p>
            <a:pPr algn="ctr"/>
            <a:r>
              <a:rPr lang="en-IN" b="1" dirty="0" smtClean="0"/>
              <a:t>Objectives</a:t>
            </a:r>
            <a:r>
              <a:rPr lang="en-IN" dirty="0" smtClean="0"/>
              <a:t> </a:t>
            </a:r>
            <a:endParaRPr lang="en-US" dirty="0"/>
          </a:p>
        </p:txBody>
      </p:sp>
      <p:sp>
        <p:nvSpPr>
          <p:cNvPr id="3" name="Content Placeholder 2"/>
          <p:cNvSpPr>
            <a:spLocks noGrp="1"/>
          </p:cNvSpPr>
          <p:nvPr>
            <p:ph idx="1"/>
          </p:nvPr>
        </p:nvSpPr>
        <p:spPr>
          <a:xfrm>
            <a:off x="914400" y="1785926"/>
            <a:ext cx="8015318" cy="4857784"/>
          </a:xfrm>
        </p:spPr>
        <p:txBody>
          <a:bodyPr>
            <a:normAutofit/>
          </a:bodyPr>
          <a:lstStyle/>
          <a:p>
            <a:pPr marL="0" indent="0">
              <a:buFont typeface="Wingdings" pitchFamily="2" charset="2"/>
              <a:buChar char="Ø"/>
            </a:pPr>
            <a:r>
              <a:rPr lang="en-IN" sz="2000" dirty="0" smtClean="0"/>
              <a:t>Enabling customers to check the availability and types of busses online.</a:t>
            </a:r>
          </a:p>
          <a:p>
            <a:pPr marL="0" indent="0">
              <a:buFont typeface="Wingdings" pitchFamily="2" charset="2"/>
              <a:buChar char="Ø"/>
            </a:pPr>
            <a:r>
              <a:rPr lang="en-IN" sz="2000" dirty="0" smtClean="0"/>
              <a:t>Ability of customers to cancel their reservation.</a:t>
            </a:r>
          </a:p>
          <a:p>
            <a:pPr marL="0" indent="0">
              <a:buFont typeface="Wingdings" pitchFamily="2" charset="2"/>
              <a:buChar char="Ø"/>
            </a:pPr>
            <a:r>
              <a:rPr lang="en-IN" sz="2000" dirty="0" smtClean="0"/>
              <a:t>The ticket booking project will reduce the ticket booking </a:t>
            </a:r>
            <a:r>
              <a:rPr lang="en-IN" sz="2000" dirty="0" smtClean="0"/>
              <a:t>tedious job of the system paperwork.</a:t>
            </a:r>
            <a:endParaRPr lang="en-IN" sz="2000" dirty="0" smtClean="0"/>
          </a:p>
          <a:p>
            <a:pPr marL="0" indent="0">
              <a:buFont typeface="Wingdings" pitchFamily="2" charset="2"/>
              <a:buChar char="Ø"/>
            </a:pPr>
            <a:r>
              <a:rPr lang="en-IN" sz="2000" dirty="0" smtClean="0"/>
              <a:t>Up-to date information of the system performance status and other enquires.</a:t>
            </a:r>
          </a:p>
          <a:p>
            <a:pPr marL="0" indent="0">
              <a:buFont typeface="Wingdings" pitchFamily="2" charset="2"/>
              <a:buChar char="Ø"/>
            </a:pPr>
            <a:r>
              <a:rPr lang="en-IN" sz="2000" dirty="0" smtClean="0"/>
              <a:t>We provide up to date information that is not possible manually.</a:t>
            </a:r>
          </a:p>
          <a:p>
            <a:pPr marL="0" indent="0">
              <a:buFont typeface="Wingdings" pitchFamily="2" charset="2"/>
              <a:buChar char="Ø"/>
            </a:pPr>
            <a:r>
              <a:rPr lang="en-IN" sz="2000" dirty="0" smtClean="0"/>
              <a:t>The objective of </a:t>
            </a:r>
            <a:r>
              <a:rPr lang="en-IN" sz="2000" dirty="0" smtClean="0"/>
              <a:t>our</a:t>
            </a:r>
            <a:r>
              <a:rPr lang="en-IN" sz="2000" dirty="0" smtClean="0"/>
              <a:t> </a:t>
            </a:r>
            <a:r>
              <a:rPr lang="en-IN" sz="2000" dirty="0" smtClean="0"/>
              <a:t>project is to make easy the ticket booking system of the Ticket Booking Agency simple,reliable,user friendly and corrective.</a:t>
            </a:r>
          </a:p>
          <a:p>
            <a:pPr marL="0" indent="0">
              <a:buFont typeface="Wingdings" pitchFamily="2" charset="2"/>
              <a:buChar char="Ø"/>
            </a:pPr>
            <a:endParaRPr lang="en-IN" sz="2400" dirty="0" smtClean="0"/>
          </a:p>
          <a:p>
            <a:pPr marL="0" indent="0">
              <a:buFont typeface="Wingdings" pitchFamily="2" charset="2"/>
              <a:buChar char="Ø"/>
            </a:pPr>
            <a:endParaRPr lang="en-IN"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642918"/>
            <a:ext cx="5676912" cy="1280890"/>
          </a:xfrm>
        </p:spPr>
        <p:txBody>
          <a:bodyPr>
            <a:normAutofit/>
          </a:bodyPr>
          <a:lstStyle/>
          <a:p>
            <a:pPr algn="ctr"/>
            <a:r>
              <a:rPr lang="en-IN" b="1" dirty="0" smtClean="0"/>
              <a:t>Advantages</a:t>
            </a:r>
            <a:endParaRPr lang="en-US" b="1" dirty="0"/>
          </a:p>
        </p:txBody>
      </p:sp>
      <p:sp>
        <p:nvSpPr>
          <p:cNvPr id="3" name="Content Placeholder 2"/>
          <p:cNvSpPr>
            <a:spLocks noGrp="1"/>
          </p:cNvSpPr>
          <p:nvPr>
            <p:ph idx="1"/>
          </p:nvPr>
        </p:nvSpPr>
        <p:spPr>
          <a:xfrm>
            <a:off x="1857356" y="2000240"/>
            <a:ext cx="6591985" cy="3777622"/>
          </a:xfrm>
        </p:spPr>
        <p:txBody>
          <a:bodyPr>
            <a:normAutofit fontScale="85000" lnSpcReduction="20000"/>
          </a:bodyPr>
          <a:lstStyle/>
          <a:p>
            <a:pPr marL="0" indent="0">
              <a:buNone/>
            </a:pPr>
            <a:endParaRPr lang="en-IN" sz="2800" dirty="0" smtClean="0"/>
          </a:p>
          <a:p>
            <a:r>
              <a:rPr lang="en-IN" sz="2800" dirty="0"/>
              <a:t>E</a:t>
            </a:r>
            <a:r>
              <a:rPr lang="en-IN" sz="2800" dirty="0" smtClean="0"/>
              <a:t>ffective way to book ticket from anywhere in the world.</a:t>
            </a:r>
          </a:p>
          <a:p>
            <a:r>
              <a:rPr lang="en-IN" sz="2800" dirty="0" smtClean="0"/>
              <a:t>It’s a modern approach for booking.</a:t>
            </a:r>
          </a:p>
          <a:p>
            <a:r>
              <a:rPr lang="en-IN" sz="2800" dirty="0" smtClean="0"/>
              <a:t>Saves time.</a:t>
            </a:r>
          </a:p>
          <a:p>
            <a:r>
              <a:rPr lang="en-IN" sz="2800" dirty="0" smtClean="0"/>
              <a:t>Highly Convenient.</a:t>
            </a:r>
          </a:p>
          <a:p>
            <a:r>
              <a:rPr lang="en-IN" sz="2800" dirty="0" smtClean="0"/>
              <a:t>Reservation available 24/7 a day.</a:t>
            </a:r>
          </a:p>
          <a:p>
            <a:r>
              <a:rPr lang="en-IN" sz="2800" dirty="0" smtClean="0"/>
              <a:t>Improve event efficiency.</a:t>
            </a:r>
          </a:p>
          <a:p>
            <a:r>
              <a:rPr lang="en-IN" sz="2800" dirty="0" smtClean="0"/>
              <a:t>Free online registration.</a:t>
            </a:r>
          </a:p>
          <a:p>
            <a:pPr marL="0" indent="0">
              <a:buNone/>
            </a:pP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642918"/>
            <a:ext cx="4929222" cy="1280890"/>
          </a:xfrm>
        </p:spPr>
        <p:txBody>
          <a:bodyPr/>
          <a:lstStyle/>
          <a:p>
            <a:pPr algn="ctr"/>
            <a:r>
              <a:rPr lang="en-IN" b="1" dirty="0" smtClean="0"/>
              <a:t>Limitations</a:t>
            </a:r>
            <a:endParaRPr lang="en-US" b="1" dirty="0"/>
          </a:p>
        </p:txBody>
      </p:sp>
      <p:sp>
        <p:nvSpPr>
          <p:cNvPr id="3" name="Content Placeholder 2"/>
          <p:cNvSpPr>
            <a:spLocks noGrp="1"/>
          </p:cNvSpPr>
          <p:nvPr>
            <p:ph idx="1"/>
          </p:nvPr>
        </p:nvSpPr>
        <p:spPr>
          <a:xfrm>
            <a:off x="1942415" y="2133600"/>
            <a:ext cx="6591985" cy="1938342"/>
          </a:xfrm>
        </p:spPr>
        <p:txBody>
          <a:bodyPr/>
          <a:lstStyle/>
          <a:p>
            <a:r>
              <a:rPr lang="en-IN" dirty="0" smtClean="0"/>
              <a:t>You </a:t>
            </a:r>
            <a:r>
              <a:rPr lang="en-IN" dirty="0" smtClean="0"/>
              <a:t>need </a:t>
            </a:r>
            <a:r>
              <a:rPr lang="en-IN" dirty="0" smtClean="0"/>
              <a:t> </a:t>
            </a:r>
            <a:r>
              <a:rPr lang="en-IN" dirty="0" smtClean="0"/>
              <a:t>internet access</a:t>
            </a:r>
            <a:r>
              <a:rPr lang="en-IN" dirty="0" smtClean="0"/>
              <a:t>.</a:t>
            </a:r>
          </a:p>
          <a:p>
            <a:endParaRPr lang="en-IN" dirty="0" smtClean="0"/>
          </a:p>
          <a:p>
            <a:r>
              <a:rPr lang="en-IN" dirty="0" smtClean="0"/>
              <a:t>Some of the functionality are  still under development.</a:t>
            </a:r>
          </a:p>
          <a:p>
            <a:pPr>
              <a:buNone/>
            </a:pPr>
            <a:endParaRPr lang="en-IN" dirty="0" smtClean="0"/>
          </a:p>
          <a:p>
            <a:pPr>
              <a:buNone/>
            </a:pPr>
            <a:endParaRPr lang="en-IN" dirty="0" smtClean="0"/>
          </a:p>
          <a:p>
            <a:endParaRPr lang="en-IN" dirty="0" smtClean="0"/>
          </a:p>
          <a:p>
            <a:endParaRPr lang="en-IN" dirty="0" smtClean="0"/>
          </a:p>
          <a:p>
            <a:endParaRPr lang="en-IN" dirty="0" smtClean="0"/>
          </a:p>
          <a:p>
            <a:pPr>
              <a:buNone/>
            </a:pPr>
            <a:endParaRPr lang="en-IN" dirty="0" smtClean="0"/>
          </a:p>
          <a:p>
            <a:pPr>
              <a:buNone/>
            </a:pPr>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571480"/>
            <a:ext cx="5114932" cy="1143000"/>
          </a:xfrm>
        </p:spPr>
        <p:txBody>
          <a:bodyPr>
            <a:normAutofit/>
          </a:bodyPr>
          <a:lstStyle/>
          <a:p>
            <a:r>
              <a:rPr lang="en-IN" b="1" dirty="0" smtClean="0"/>
              <a:t>System Requirements</a:t>
            </a:r>
            <a:endParaRPr lang="en-US" b="1" dirty="0"/>
          </a:p>
        </p:txBody>
      </p:sp>
      <p:sp>
        <p:nvSpPr>
          <p:cNvPr id="3" name="Content Placeholder 2"/>
          <p:cNvSpPr>
            <a:spLocks noGrp="1"/>
          </p:cNvSpPr>
          <p:nvPr>
            <p:ph idx="1"/>
          </p:nvPr>
        </p:nvSpPr>
        <p:spPr>
          <a:xfrm>
            <a:off x="1928794" y="2000240"/>
            <a:ext cx="4300542" cy="4084320"/>
          </a:xfrm>
        </p:spPr>
        <p:txBody>
          <a:bodyPr>
            <a:normAutofit/>
          </a:bodyPr>
          <a:lstStyle/>
          <a:p>
            <a:pPr>
              <a:buFont typeface="Wingdings" pitchFamily="2" charset="2"/>
              <a:buChar char="Ø"/>
            </a:pPr>
            <a:r>
              <a:rPr lang="en-IN" sz="2800" b="1" dirty="0" smtClean="0"/>
              <a:t>Hardware </a:t>
            </a:r>
            <a:r>
              <a:rPr lang="en-IN" sz="2800" dirty="0" smtClean="0"/>
              <a:t>:</a:t>
            </a:r>
            <a:endParaRPr lang="en-IN" dirty="0" smtClean="0"/>
          </a:p>
          <a:p>
            <a:r>
              <a:rPr lang="en-IN" sz="2000" dirty="0" smtClean="0"/>
              <a:t>Internal Memory 60 GB</a:t>
            </a:r>
          </a:p>
          <a:p>
            <a:r>
              <a:rPr lang="en-IN" sz="2000" dirty="0" smtClean="0"/>
              <a:t>RAM </a:t>
            </a:r>
            <a:r>
              <a:rPr lang="en-IN" sz="2000" dirty="0" smtClean="0"/>
              <a:t>4GB</a:t>
            </a:r>
            <a:endParaRPr lang="en-IN" sz="2000" dirty="0" smtClean="0"/>
          </a:p>
          <a:p>
            <a:pPr>
              <a:buFont typeface="Wingdings" pitchFamily="2" charset="2"/>
              <a:buChar char="Ø"/>
            </a:pPr>
            <a:r>
              <a:rPr lang="en-IN" sz="2800" b="1" dirty="0" smtClean="0"/>
              <a:t>Software</a:t>
            </a:r>
            <a:r>
              <a:rPr lang="en-IN" sz="2800" dirty="0" smtClean="0"/>
              <a:t> </a:t>
            </a:r>
            <a:r>
              <a:rPr lang="en-IN" sz="2800" b="1" dirty="0" smtClean="0"/>
              <a:t>:</a:t>
            </a:r>
            <a:endParaRPr lang="en-IN" dirty="0" smtClean="0"/>
          </a:p>
          <a:p>
            <a:r>
              <a:rPr lang="en-IN" sz="2000" dirty="0" smtClean="0"/>
              <a:t>Android Studio</a:t>
            </a:r>
          </a:p>
          <a:p>
            <a:r>
              <a:rPr lang="en-IN" sz="2000" dirty="0" smtClean="0"/>
              <a:t>Java</a:t>
            </a:r>
          </a:p>
          <a:p>
            <a:pPr>
              <a:buFont typeface="Wingdings" pitchFamily="2" charset="2"/>
              <a:buChar char="Ø"/>
            </a:pPr>
            <a:r>
              <a:rPr lang="en-IN" sz="2800" b="1" dirty="0" smtClean="0"/>
              <a:t>Database :</a:t>
            </a:r>
          </a:p>
          <a:p>
            <a:r>
              <a:rPr lang="en-IN" sz="2000" dirty="0" smtClean="0"/>
              <a:t>Firebase</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2338374" cy="475488"/>
          </a:xfrm>
        </p:spPr>
        <p:txBody>
          <a:bodyPr/>
          <a:lstStyle/>
          <a:p>
            <a:pPr algn="l"/>
            <a:r>
              <a:rPr lang="en-IN" sz="2400" dirty="0" smtClean="0"/>
              <a:t>Continue......</a:t>
            </a:r>
            <a:endParaRPr lang="en-US" dirty="0"/>
          </a:p>
        </p:txBody>
      </p:sp>
      <p:sp>
        <p:nvSpPr>
          <p:cNvPr id="3" name="Content Placeholder 2"/>
          <p:cNvSpPr>
            <a:spLocks noGrp="1"/>
          </p:cNvSpPr>
          <p:nvPr>
            <p:ph idx="1"/>
          </p:nvPr>
        </p:nvSpPr>
        <p:spPr>
          <a:xfrm>
            <a:off x="785786" y="1357298"/>
            <a:ext cx="7429552" cy="5195902"/>
          </a:xfrm>
        </p:spPr>
        <p:txBody>
          <a:bodyPr>
            <a:normAutofit fontScale="92500" lnSpcReduction="20000"/>
          </a:bodyPr>
          <a:lstStyle/>
          <a:p>
            <a:pPr>
              <a:buFont typeface="Wingdings" pitchFamily="2" charset="2"/>
              <a:buChar char="Ø"/>
            </a:pPr>
            <a:r>
              <a:rPr lang="en-IN" sz="2200" b="1" dirty="0" smtClean="0"/>
              <a:t>Development Platform</a:t>
            </a:r>
            <a:r>
              <a:rPr lang="en-IN" b="1" dirty="0" smtClean="0"/>
              <a:t>:</a:t>
            </a:r>
          </a:p>
          <a:p>
            <a:pPr>
              <a:buNone/>
            </a:pPr>
            <a:r>
              <a:rPr lang="en-IN" dirty="0" smtClean="0"/>
              <a:t>              </a:t>
            </a:r>
            <a:r>
              <a:rPr lang="en-IN" sz="2200" b="1" i="1" dirty="0" smtClean="0"/>
              <a:t>Front End:</a:t>
            </a:r>
          </a:p>
          <a:p>
            <a:pPr>
              <a:buNone/>
            </a:pPr>
            <a:r>
              <a:rPr lang="en-IN" sz="2200" dirty="0"/>
              <a:t> </a:t>
            </a:r>
            <a:r>
              <a:rPr lang="en-IN" sz="2200" dirty="0" smtClean="0"/>
              <a:t>                              IDE Android studio 3.3.2 technology java. </a:t>
            </a:r>
          </a:p>
          <a:p>
            <a:pPr>
              <a:buNone/>
            </a:pPr>
            <a:endParaRPr lang="en-IN" sz="2200" dirty="0" smtClean="0"/>
          </a:p>
          <a:p>
            <a:pPr>
              <a:buNone/>
            </a:pPr>
            <a:r>
              <a:rPr lang="en-IN" sz="2200" dirty="0" smtClean="0"/>
              <a:t>              </a:t>
            </a:r>
            <a:r>
              <a:rPr lang="en-IN" sz="2200" b="1" i="1" dirty="0" smtClean="0"/>
              <a:t>Back End:</a:t>
            </a:r>
            <a:r>
              <a:rPr lang="en-IN" sz="2200" dirty="0" smtClean="0"/>
              <a:t> </a:t>
            </a:r>
          </a:p>
          <a:p>
            <a:pPr>
              <a:buNone/>
            </a:pPr>
            <a:r>
              <a:rPr lang="en-IN" sz="2200" dirty="0"/>
              <a:t> </a:t>
            </a:r>
            <a:r>
              <a:rPr lang="en-IN" sz="2200" dirty="0" smtClean="0"/>
              <a:t>                              Firebase.</a:t>
            </a:r>
          </a:p>
          <a:p>
            <a:pPr>
              <a:buNone/>
            </a:pPr>
            <a:endParaRPr lang="en-IN" dirty="0" smtClean="0"/>
          </a:p>
          <a:p>
            <a:pPr>
              <a:buFont typeface="Wingdings" panose="05000000000000000000" pitchFamily="2" charset="2"/>
              <a:buChar char="Ø"/>
            </a:pPr>
            <a:r>
              <a:rPr lang="en-IN" sz="2200" b="1" dirty="0" smtClean="0"/>
              <a:t>Deployment Platform:</a:t>
            </a:r>
          </a:p>
          <a:p>
            <a:pPr>
              <a:buNone/>
            </a:pPr>
            <a:r>
              <a:rPr lang="en-IN" dirty="0" smtClean="0"/>
              <a:t>             </a:t>
            </a:r>
            <a:r>
              <a:rPr lang="en-IN" sz="2200" b="1" i="1" dirty="0" smtClean="0"/>
              <a:t>Front End:</a:t>
            </a:r>
          </a:p>
          <a:p>
            <a:pPr marL="0" indent="0">
              <a:buNone/>
            </a:pPr>
            <a:r>
              <a:rPr lang="en-IN" sz="2200" dirty="0" smtClean="0"/>
              <a:t>                                  Android API 14 and above.</a:t>
            </a:r>
          </a:p>
          <a:p>
            <a:pPr>
              <a:buNone/>
            </a:pPr>
            <a:r>
              <a:rPr lang="en-IN" sz="2200" dirty="0" smtClean="0"/>
              <a:t>                                  Internet speed atleast 100mbps. </a:t>
            </a:r>
          </a:p>
          <a:p>
            <a:pPr>
              <a:buNone/>
            </a:pPr>
            <a:endParaRPr lang="en-IN" sz="2200" dirty="0" smtClean="0"/>
          </a:p>
          <a:p>
            <a:pPr>
              <a:buNone/>
            </a:pPr>
            <a:r>
              <a:rPr lang="en-IN" sz="2200" dirty="0" smtClean="0"/>
              <a:t>             </a:t>
            </a:r>
            <a:r>
              <a:rPr lang="en-IN" sz="2200" b="1" i="1" dirty="0" smtClean="0"/>
              <a:t>Back End:</a:t>
            </a:r>
          </a:p>
          <a:p>
            <a:pPr>
              <a:buNone/>
            </a:pPr>
            <a:r>
              <a:rPr lang="en-IN" sz="2200" dirty="0"/>
              <a:t> </a:t>
            </a:r>
            <a:r>
              <a:rPr lang="en-IN" sz="2200" dirty="0" smtClean="0"/>
              <a:t>                                Firebase.</a:t>
            </a:r>
            <a:endParaRPr lang="en-US"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514</TotalTime>
  <Words>480</Words>
  <Application>Microsoft Office PowerPoint</Application>
  <PresentationFormat>On-screen Show (4:3)</PresentationFormat>
  <Paragraphs>120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“DESTINATION  MOBILE APPLICATION”</vt:lpstr>
      <vt:lpstr>DESTINATION MOBILE APPLICATION</vt:lpstr>
      <vt:lpstr>Introduction </vt:lpstr>
      <vt:lpstr>Purpose </vt:lpstr>
      <vt:lpstr>Objectives </vt:lpstr>
      <vt:lpstr>Advantages</vt:lpstr>
      <vt:lpstr>Limitations</vt:lpstr>
      <vt:lpstr>System Requirements</vt:lpstr>
      <vt:lpstr>Continue......</vt:lpstr>
      <vt:lpstr>Bibliography</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Snehal</dc:creator>
  <cp:lastModifiedBy>Windows User</cp:lastModifiedBy>
  <cp:revision>51</cp:revision>
  <dcterms:created xsi:type="dcterms:W3CDTF">2006-08-16T00:00:00Z</dcterms:created>
  <dcterms:modified xsi:type="dcterms:W3CDTF">2019-06-15T06:42:25Z</dcterms:modified>
</cp:coreProperties>
</file>