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B0E2-58B4-974E-BF70-94A753B6A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C79A8-BD8F-454F-8909-C93811680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A14F9-B074-2F49-960A-59181B54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E67-1FDA-334B-A766-D2CD37265B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AA487-EFAA-0940-B78E-04C9B9C8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D60A-45DE-854C-A47C-ECA27B5F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6A8-0B78-AB42-964E-C7FDB9C8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0666-0EAF-6245-BC6D-62B54007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EFDE9-9BD6-124E-8AA0-B2AAAAA69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2929-E8F3-5A4F-9596-349ABD14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E67-1FDA-334B-A766-D2CD37265B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8800-B27C-404E-9432-5CA4E73C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2DE85-9A06-134D-94A6-F4431A99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6A8-0B78-AB42-964E-C7FDB9C8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6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4131E-1D33-6340-93C8-02F8D1843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B104-BA6D-4549-8CFB-96C9A4541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A9A5-C054-DC46-9357-12EC8697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E67-1FDA-334B-A766-D2CD37265B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A795E-F0D3-2C48-B4E2-90DE332F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8E9-0B38-CE4A-BEDD-B4438349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6A8-0B78-AB42-964E-C7FDB9C8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8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AE30-AE48-F542-ABBE-08E50708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523A-F10D-9B42-A12F-AABD960BD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C30EF-FB91-594A-BB21-E4AC7502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E67-1FDA-334B-A766-D2CD37265B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457AA-0933-7040-A327-A5855141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4F588-13CC-A747-B565-C003F499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6A8-0B78-AB42-964E-C7FDB9C8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42FA-2318-FE48-A9D6-8DEA060C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01E8F-3766-064B-8473-B8FB4032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BBA8-7A53-7D4A-ABA0-794C05B2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E67-1FDA-334B-A766-D2CD37265B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C6BC-13AD-D144-9520-55EB5FE5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BD8E-C433-F345-B509-35CAED0F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6A8-0B78-AB42-964E-C7FDB9C8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0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34D0-8DBD-8B4A-B62E-00C5BD95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D0C3-3666-2C41-95DE-5ADF69CEC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1AB79-B4AD-4044-ADC1-A726D7D33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3FB7B-C3B7-EF4C-A503-BE613FB5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E67-1FDA-334B-A766-D2CD37265B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F1625-8813-7D41-8F9B-74B5F047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74F67-1F32-4746-A557-0233BE75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6A8-0B78-AB42-964E-C7FDB9C8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D219-5DBE-E84D-857D-7EFFAA7B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5C8F-B61D-774F-BBB7-1B108B00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3EDA5-C585-064D-A012-F88E0C93D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3D2BF-D1BA-844F-AA20-8A8245BE1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62D25-3F58-3F48-B240-2B208E9AD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9D7A2-73F6-A44E-B801-1FE195B3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E67-1FDA-334B-A766-D2CD37265B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EB98E-5A8E-5E45-B1B1-1A058164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F5408-CD7C-CB49-8816-11138371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6A8-0B78-AB42-964E-C7FDB9C8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D3BF-9CC9-9140-A595-595FEDCD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32252-A886-6844-A48A-074A2BDA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E67-1FDA-334B-A766-D2CD37265B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66D80-8357-F948-8203-DEAE16F9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548D4-9108-4A40-9C12-361D1BA0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6A8-0B78-AB42-964E-C7FDB9C8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553D0-DB1B-1D41-8A8F-1AE24C4B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E67-1FDA-334B-A766-D2CD37265B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6FDCD-F791-EF4D-BB42-0B6050F2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9782E-9B91-554A-94CA-51C1D05E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6A8-0B78-AB42-964E-C7FDB9C8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E039-547D-2D46-84BA-13D5B1F1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3D5C-FED5-9440-9B61-305DE09A4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886BF-8C56-AF4F-9FF7-BC92C544B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E3B9F-137F-4B44-9457-89688C7B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E67-1FDA-334B-A766-D2CD37265B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96CB-C991-3044-80A2-96B83A41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E5A49-2753-3C49-8562-795411E3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6A8-0B78-AB42-964E-C7FDB9C8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1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7CD4-D526-EC4A-A2EF-2F2117F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A4CF6-DC66-FD4B-87D1-FAE80FAE8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641C1-A92F-4544-B043-D4806CBA4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B12DA-DCE9-8C4F-AF7E-1D62FA06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E67-1FDA-334B-A766-D2CD37265B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FE336-B9E2-5E4B-B6B7-0A4D0521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16ED-9DD7-EA48-8444-B577D7E2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6A8-0B78-AB42-964E-C7FDB9C8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BF3BE-9C5C-BC43-AB5C-B3F5B0E7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987C-6608-D245-85C0-6676185A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4FBD9-FB59-0B45-B25A-43F8B56B3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F6E67-1FDA-334B-A766-D2CD37265B1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6E23C-D4CB-9849-BBC4-DC0403105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8FDE-FF15-B743-AAB0-32D14E1D9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C6A8-0B78-AB42-964E-C7FDB9C8B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5F0E9F7-8D83-8043-8FE6-2AB3152CC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06982"/>
            <a:ext cx="10905066" cy="3844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9543EB-B92D-DF41-8DA1-24EB91A3BB16}"/>
              </a:ext>
            </a:extLst>
          </p:cNvPr>
          <p:cNvSpPr txBox="1"/>
          <p:nvPr/>
        </p:nvSpPr>
        <p:spPr>
          <a:xfrm>
            <a:off x="1198179" y="725214"/>
            <a:ext cx="82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Lucida Sans" panose="020B0602030504020204" pitchFamily="34" charset="77"/>
              </a:rPr>
              <a:t>Timestamp data: adding density dependence models to the analysis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1115FA3-CBCF-DF46-9737-BEC54ADFC33E}"/>
              </a:ext>
            </a:extLst>
          </p:cNvPr>
          <p:cNvSpPr/>
          <p:nvPr/>
        </p:nvSpPr>
        <p:spPr>
          <a:xfrm>
            <a:off x="809297" y="2974428"/>
            <a:ext cx="10625958" cy="262758"/>
          </a:xfrm>
          <a:prstGeom prst="roundRect">
            <a:avLst/>
          </a:prstGeom>
          <a:solidFill>
            <a:schemeClr val="accent4">
              <a:alpha val="1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72B8B80-0711-4544-AD09-C74C6ACA1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35" y="1297975"/>
            <a:ext cx="7763788" cy="5337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AA669A-826B-C345-AC51-1F8196525425}"/>
              </a:ext>
            </a:extLst>
          </p:cNvPr>
          <p:cNvSpPr txBox="1"/>
          <p:nvPr/>
        </p:nvSpPr>
        <p:spPr>
          <a:xfrm>
            <a:off x="580768" y="370703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Lucida Sans" panose="020B0602030504020204" pitchFamily="34" charset="77"/>
              </a:rPr>
              <a:t>Model fit from DDM_N0mouse_L0grp</a:t>
            </a:r>
          </a:p>
        </p:txBody>
      </p:sp>
    </p:spTree>
    <p:extLst>
      <p:ext uri="{BB962C8B-B14F-4D97-AF65-F5344CB8AC3E}">
        <p14:creationId xmlns:p14="http://schemas.microsoft.com/office/powerpoint/2010/main" val="122968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B6FC797-5CF1-F64F-8306-9E279938338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404119"/>
            <a:ext cx="4814653" cy="3996161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1CB82A2-6265-DD4B-B87B-0667E32A261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3" y="1427845"/>
            <a:ext cx="4814655" cy="39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6E55B1F-BB27-814D-BC15-0A3AD22F8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51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Rane, Sanket</dc:creator>
  <cp:lastModifiedBy>Rane, Sanket</cp:lastModifiedBy>
  <cp:revision>1</cp:revision>
  <dcterms:created xsi:type="dcterms:W3CDTF">2021-01-15T18:33:35Z</dcterms:created>
  <dcterms:modified xsi:type="dcterms:W3CDTF">2021-01-15T18:43:28Z</dcterms:modified>
</cp:coreProperties>
</file>