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01" r:id="rId3"/>
    <p:sldId id="302" r:id="rId4"/>
    <p:sldId id="303" r:id="rId5"/>
    <p:sldId id="304" r:id="rId6"/>
    <p:sldId id="305" r:id="rId7"/>
    <p:sldId id="306" r:id="rId8"/>
    <p:sldId id="307" r:id="rId9"/>
    <p:sldId id="30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91099-85A4-B507-7EC6-E54466F9A9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BC5C48-4601-1B74-5B2B-FE595EB85A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BD9B3-D2FC-530F-AD9D-FAB7CF877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ABBAB-55F7-ED43-BB90-AF1C290CFA1C}" type="datetimeFigureOut">
              <a:rPr lang="en-US" smtClean="0"/>
              <a:t>4/20/23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860CC-B90F-A0F1-B600-616483490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3E784-EC56-EBD4-BCAD-75AB221C9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F2CF3-3C66-3048-BF9E-F45AFA9E7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80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22136-CDCD-D655-E63F-DA94D276F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ADF535-770E-6C11-FFE5-3C2A12E427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723603-549C-CD06-9504-E9485CA7E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ABBAB-55F7-ED43-BB90-AF1C290CFA1C}" type="datetimeFigureOut">
              <a:rPr lang="en-US" smtClean="0"/>
              <a:t>4/20/23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BFD1C-AD2C-01D4-F665-0FE83EB5B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0D0102-99E0-72AD-8BDE-138368EF2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F2CF3-3C66-3048-BF9E-F45AFA9E7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564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3CF7A5-430B-9171-40F0-3B18FAAE52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24F241-5F20-A68A-73B3-510ECF2846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7B560-C750-0969-E758-6B0666CAD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ABBAB-55F7-ED43-BB90-AF1C290CFA1C}" type="datetimeFigureOut">
              <a:rPr lang="en-US" smtClean="0"/>
              <a:t>4/20/23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2F0F8-5DD2-0765-CAD0-0B6BDD8BA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7BEE3-E1BF-25A9-7035-A7DFE32F1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F2CF3-3C66-3048-BF9E-F45AFA9E7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639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32283-9B2D-2B31-7523-B699A6948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C5035-AB79-C4AB-D040-55D0C0660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8F9B0-D5FE-0051-C29E-C5D3BF701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ABBAB-55F7-ED43-BB90-AF1C290CFA1C}" type="datetimeFigureOut">
              <a:rPr lang="en-US" smtClean="0"/>
              <a:t>4/20/23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E5D89-804C-D611-B0E0-9DD71D73E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9AD1D-5EC7-E7DB-89E7-E64A537C7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F2CF3-3C66-3048-BF9E-F45AFA9E7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644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E7782-F1B4-E27A-5F14-E6A99DB74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5A9224-CD91-0C32-8DE6-AC676540A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B424BC-C68B-C3A3-E298-15C331618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ABBAB-55F7-ED43-BB90-AF1C290CFA1C}" type="datetimeFigureOut">
              <a:rPr lang="en-US" smtClean="0"/>
              <a:t>4/20/23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84938-2A05-A2C4-9B45-FCFDF48F9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43E70-7377-F9DF-23FE-4E8C555E8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F2CF3-3C66-3048-BF9E-F45AFA9E7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251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ED346-EFAB-B58F-BEF1-CC692B5E9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7665E-9BEA-C11A-FCAA-1CDBA9E698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A6D3C2-7524-91BB-F96C-A8C899FE3F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F5E3F9-3E39-854A-EC46-982BFF065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ABBAB-55F7-ED43-BB90-AF1C290CFA1C}" type="datetimeFigureOut">
              <a:rPr lang="en-US" smtClean="0"/>
              <a:t>4/20/23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C17392-9DE9-1506-0088-F394B7EE5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6D86BA-3023-CF7A-9913-FF4A6DD8F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F2CF3-3C66-3048-BF9E-F45AFA9E7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79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3B465-A76B-DD04-0E3D-1B5B76A25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8286B-FEFB-4DE2-7CD7-F51CE17569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4CA6A3-C6C7-7E33-5AC3-E8FB9AD136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35FA10-3854-736E-538D-50B7CC9FD9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F08DB1-573F-2D55-F6DC-4CAC1DFCE4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38DD52-3059-8458-31A8-A82262D64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ABBAB-55F7-ED43-BB90-AF1C290CFA1C}" type="datetimeFigureOut">
              <a:rPr lang="en-US" smtClean="0"/>
              <a:t>4/20/23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FD70FD-09C1-D24E-10FF-F83F3CCE0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24166F-59C6-7DAC-A537-A137EC550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F2CF3-3C66-3048-BF9E-F45AFA9E7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726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7A7BA-7C77-1973-13EF-F3FD16F67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B20DA2-BBD9-E521-0490-AE8A661D9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ABBAB-55F7-ED43-BB90-AF1C290CFA1C}" type="datetimeFigureOut">
              <a:rPr lang="en-US" smtClean="0"/>
              <a:t>4/20/23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96CF0D-5C35-8DFA-184B-9EA7EF9BA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414C0C-8803-38C0-8218-94DE9F3C0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F2CF3-3C66-3048-BF9E-F45AFA9E7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153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2C0621-FBA6-BFCC-7403-9CB09A2A5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ABBAB-55F7-ED43-BB90-AF1C290CFA1C}" type="datetimeFigureOut">
              <a:rPr lang="en-US" smtClean="0"/>
              <a:t>4/20/23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075FE-D986-5030-602D-516335B18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B1B1B6-877F-E633-734F-1B22A1760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F2CF3-3C66-3048-BF9E-F45AFA9E7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649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F87E3-3A17-88B8-F551-D228F3EE5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AB54E-407F-84B4-2E2B-0CC1CF642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8AC090-D118-4E71-1D75-345240CF8C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ED65BC-F213-25BF-6A80-54E86468F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ABBAB-55F7-ED43-BB90-AF1C290CFA1C}" type="datetimeFigureOut">
              <a:rPr lang="en-US" smtClean="0"/>
              <a:t>4/20/23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D04A-E647-B79E-51F6-2ED0BC23A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A7530D-F97B-C3EE-52C9-C850C9BC6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F2CF3-3C66-3048-BF9E-F45AFA9E7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801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731FB-0636-833A-E8F8-397C55B9E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DC097B-647A-8D84-592B-8C07662C21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AA2EFE-0567-94CF-737F-32C09E281D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5B9D06-B10D-9266-B287-E2B158032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ABBAB-55F7-ED43-BB90-AF1C290CFA1C}" type="datetimeFigureOut">
              <a:rPr lang="en-US" smtClean="0"/>
              <a:t>4/20/23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D57396-BCF4-296A-1462-D4418755D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27F042-14BA-1B88-7136-A129881B5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F2CF3-3C66-3048-BF9E-F45AFA9E7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46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15EA03-2C7C-BDCD-6C4C-198C464C5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571410-E371-0E0B-B016-5B78C13ACC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F51110-576D-E6F1-68A9-7006D5C996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ABBAB-55F7-ED43-BB90-AF1C290CFA1C}" type="datetimeFigureOut">
              <a:rPr lang="en-US" smtClean="0"/>
              <a:t>4/20/23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ABEE7-D344-2873-E677-F1DBFE8D42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137E8-E058-4B62-9193-061EDC2EA6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3F2CF3-3C66-3048-BF9E-F45AFA9E7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597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3A691-4767-DA35-9A26-126387F462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1AE741-96D0-6270-E18C-287D90023E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780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9B68744-3962-2B95-6B13-68256AAEDF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0" y="1143000"/>
            <a:ext cx="10160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655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04A7D4-2A41-A6F4-C6F7-C2B987833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914400"/>
            <a:ext cx="111760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151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A21A7C1-EBFE-A753-7CEA-D83809274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914400"/>
            <a:ext cx="111760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93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56EE95E-10A6-600C-B444-99BF1DB5A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914400"/>
            <a:ext cx="111760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997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66E1436-260B-E851-ED60-20C86DE4D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6056" y="685800"/>
            <a:ext cx="7315200" cy="5486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A655FDE-B64D-762C-4110-12A21FF9EF5D}"/>
              </a:ext>
            </a:extLst>
          </p:cNvPr>
          <p:cNvSpPr txBox="1"/>
          <p:nvPr/>
        </p:nvSpPr>
        <p:spPr>
          <a:xfrm>
            <a:off x="1451386" y="1927412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 Ki67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19007E-AEE4-2D34-3828-AD42BF3DAC9D}"/>
              </a:ext>
            </a:extLst>
          </p:cNvPr>
          <p:cNvSpPr txBox="1"/>
          <p:nvPr/>
        </p:nvSpPr>
        <p:spPr>
          <a:xfrm>
            <a:off x="1291086" y="4279078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Without Ki67</a:t>
            </a:r>
          </a:p>
        </p:txBody>
      </p:sp>
    </p:spTree>
    <p:extLst>
      <p:ext uri="{BB962C8B-B14F-4D97-AF65-F5344CB8AC3E}">
        <p14:creationId xmlns:p14="http://schemas.microsoft.com/office/powerpoint/2010/main" val="3713570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F77505E-1BB3-500F-B689-7E0F161E1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585" y="320040"/>
            <a:ext cx="7772400" cy="621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54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688365-D3E5-35FA-0B80-93BEECBCF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830" y="1143000"/>
            <a:ext cx="10160000" cy="4572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8895E8E-C7C9-82E8-9298-C1EC363AC2E7}"/>
              </a:ext>
            </a:extLst>
          </p:cNvPr>
          <p:cNvSpPr txBox="1"/>
          <p:nvPr/>
        </p:nvSpPr>
        <p:spPr>
          <a:xfrm>
            <a:off x="4551955" y="554691"/>
            <a:ext cx="3088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ea typeface="Roboto" panose="02000000000000000000" pitchFamily="2" charset="0"/>
              </a:rPr>
              <a:t>Without fitting on Ki67 (M2)</a:t>
            </a:r>
          </a:p>
        </p:txBody>
      </p:sp>
    </p:spTree>
    <p:extLst>
      <p:ext uri="{BB962C8B-B14F-4D97-AF65-F5344CB8AC3E}">
        <p14:creationId xmlns:p14="http://schemas.microsoft.com/office/powerpoint/2010/main" val="2958091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BB83B1-E6E2-25C3-F70A-1165800DCE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73"/>
          <a:stretch/>
        </p:blipFill>
        <p:spPr>
          <a:xfrm>
            <a:off x="6373087" y="1062990"/>
            <a:ext cx="5708722" cy="39183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7E42A8-E49B-CBB0-E806-4B674FF438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773"/>
          <a:stretch/>
        </p:blipFill>
        <p:spPr>
          <a:xfrm>
            <a:off x="387278" y="1062990"/>
            <a:ext cx="5708722" cy="39183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FB3052A-80AF-ACF3-68EC-A117A79A6BAB}"/>
              </a:ext>
            </a:extLst>
          </p:cNvPr>
          <p:cNvSpPr txBox="1"/>
          <p:nvPr/>
        </p:nvSpPr>
        <p:spPr>
          <a:xfrm>
            <a:off x="11421041" y="1317813"/>
            <a:ext cx="6014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  <a:latin typeface="Helvetica" pitchFamily="2" charset="0"/>
              </a:rPr>
              <a:t>Donor</a:t>
            </a:r>
          </a:p>
          <a:p>
            <a:r>
              <a:rPr lang="en-US" sz="1200" dirty="0">
                <a:solidFill>
                  <a:srgbClr val="005391"/>
                </a:solidFill>
                <a:latin typeface="Helvetica" pitchFamily="2" charset="0"/>
              </a:rPr>
              <a:t>Host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F2ED21-F180-8E87-32D5-68CD4787E150}"/>
              </a:ext>
            </a:extLst>
          </p:cNvPr>
          <p:cNvSpPr txBox="1"/>
          <p:nvPr/>
        </p:nvSpPr>
        <p:spPr>
          <a:xfrm>
            <a:off x="5430611" y="1317812"/>
            <a:ext cx="6014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  <a:latin typeface="Helvetica" pitchFamily="2" charset="0"/>
              </a:rPr>
              <a:t>Donor</a:t>
            </a:r>
          </a:p>
          <a:p>
            <a:r>
              <a:rPr lang="en-US" sz="1200" dirty="0">
                <a:solidFill>
                  <a:srgbClr val="005391"/>
                </a:solidFill>
                <a:latin typeface="Helvetica" pitchFamily="2" charset="0"/>
              </a:rPr>
              <a:t>Host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F9FCBA-17BA-FC21-4292-57EED0D075AE}"/>
              </a:ext>
            </a:extLst>
          </p:cNvPr>
          <p:cNvSpPr txBox="1"/>
          <p:nvPr/>
        </p:nvSpPr>
        <p:spPr>
          <a:xfrm>
            <a:off x="1808755" y="628650"/>
            <a:ext cx="3751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ea typeface="Roboto" panose="02000000000000000000" pitchFamily="2" charset="0"/>
              </a:rPr>
              <a:t>Ki67 fraction in thymic naïve Tregs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DB86E4-D158-BBA2-44E5-3FE7B50FF054}"/>
              </a:ext>
            </a:extLst>
          </p:cNvPr>
          <p:cNvSpPr txBox="1"/>
          <p:nvPr/>
        </p:nvSpPr>
        <p:spPr>
          <a:xfrm>
            <a:off x="7669245" y="634008"/>
            <a:ext cx="4146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ea typeface="Roboto" panose="02000000000000000000" pitchFamily="2" charset="0"/>
              </a:rPr>
              <a:t>Ki67 fraction in peripheral naïve Tregs</a:t>
            </a:r>
          </a:p>
        </p:txBody>
      </p:sp>
    </p:spTree>
    <p:extLst>
      <p:ext uri="{BB962C8B-B14F-4D97-AF65-F5344CB8AC3E}">
        <p14:creationId xmlns:p14="http://schemas.microsoft.com/office/powerpoint/2010/main" val="1956459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4524</TotalTime>
  <Words>27</Words>
  <Application>Microsoft Macintosh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2023-04-20T19:01:48Z</dcterms:created>
  <dcterms:modified xsi:type="dcterms:W3CDTF">2023-04-23T22:26:01Z</dcterms:modified>
</cp:coreProperties>
</file>