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146847063" r:id="rId7"/>
    <p:sldId id="262" r:id="rId8"/>
    <p:sldId id="263" r:id="rId9"/>
    <p:sldId id="2146847064" r:id="rId10"/>
    <p:sldId id="2146847065" r:id="rId11"/>
    <p:sldId id="265" r:id="rId12"/>
    <p:sldId id="2146847057" r:id="rId13"/>
    <p:sldId id="2146847060" r:id="rId14"/>
    <p:sldId id="2146847066" r:id="rId15"/>
    <p:sldId id="2146847067" r:id="rId16"/>
    <p:sldId id="2146847062" r:id="rId17"/>
    <p:sldId id="2146847061" r:id="rId18"/>
    <p:sldId id="214684705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Image Steganography with Encryption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Sanket Shinde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MIT-WPU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Cybersecurity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DAA22-5195-D658-38B9-A8C0A5FAA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26" y="1482244"/>
            <a:ext cx="5238514" cy="4407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BC034-9834-8FD2-C296-46FED4D7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029" y="1655947"/>
            <a:ext cx="6163297" cy="322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E584-5561-1DA3-7031-269938D4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6FF7-1023-38F2-564A-7C5F4DFF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BF78DB-D484-582F-01BE-6F2DC2D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1375728"/>
            <a:ext cx="4894171" cy="41174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EF1E9-4CE3-C160-33A1-A202BC5A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8762"/>
            <a:ext cx="5108569" cy="41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6138-0EFC-FC42-147C-54901802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66868-A896-D5D2-8F84-D375E41C3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890" y="1504335"/>
            <a:ext cx="5281682" cy="4199155"/>
          </a:xfrm>
        </p:spPr>
      </p:pic>
    </p:spTree>
    <p:extLst>
      <p:ext uri="{BB962C8B-B14F-4D97-AF65-F5344CB8AC3E}">
        <p14:creationId xmlns:p14="http://schemas.microsoft.com/office/powerpoint/2010/main" val="53999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 with encryption enhances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Fernet ensures confidentiality and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easy to implement a GUI-based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encryption with steganography provides an extra layer of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https://github.com/sanketrshinde19/-Steganography.git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encryption algorithms (AES, 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and audio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for advanced steganalysis detection.</a:t>
            </a:r>
          </a:p>
          <a:p>
            <a:pPr marL="305435" indent="-305435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0B38-63AC-C6B7-BB74-305D3447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53A1-3A53-1635-781F-23283CFA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Steganography is the technique of hiding secret information within digital media, such as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Protecting sensitive data from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cryptography, steganography hides the existence of the message.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communication over digital channels without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Traditional Cryptography: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messages can be intercepted and raise suspicion.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secure key exchange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Combining steganography with encryption ensures: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data remains undetectable.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detected, encrypted data prevents unauthorized access.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Why Use Encryption?</a:t>
            </a:r>
          </a:p>
          <a:p>
            <a:pPr marL="3240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someone extracts hidden data, encryption ensures only authorized users can read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it.We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Fernet encryption from the cryptography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module.Fernet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symmetric encryption method, ensuring both encryption and decryption use the same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key.Provides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confidentiality and integrity to the hidden message.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Encoding Process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Select an image (PNG/JPG) as a cover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medium.Step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Convert secret text to binary format.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Encrypt text using Fernet encryption for added security.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Hide encrypted binary data into pixel values using the Least Significant Bit (LSB) method.</a:t>
            </a:r>
          </a:p>
          <a:p>
            <a:pPr marL="3240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Save the modified image containing 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2346-451D-083F-CDA6-D8F8B76E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4AC953-004B-71D6-E4FE-7950022C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D983F-C2C6-F954-1B10-9F185969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Decoding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the steganographic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LSBs to retrieve the hidden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binary data back to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Decrypt the retrieved encrypted text using the provided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the original secret message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Significant Bit (LSB) Method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LSB of each pixel component (Red, Green, Blue) is modified to store binary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pixel (R,G,B) = (10101100, 11010011, 10111010)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pixel with hidden bit = (10101101, 11010010, 10111011)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changes ensure image quality is maintained while storing the message</a:t>
            </a:r>
          </a:p>
        </p:txBody>
      </p:sp>
    </p:spTree>
    <p:extLst>
      <p:ext uri="{BB962C8B-B14F-4D97-AF65-F5344CB8AC3E}">
        <p14:creationId xmlns:p14="http://schemas.microsoft.com/office/powerpoint/2010/main" val="102610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6C97-C53A-4B74-F554-13ED920C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F314A-65CE-DCE2-F259-1C0E8630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58221A-F6A9-BAC2-8AD3-1F7AB888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Implementation Overview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OpenCV for image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GUI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Encrypts message with Fernet before hiding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only the correct decryption key reveals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data using pixel traversal and bit manipulation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7201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Invisible yet Secure:</a:t>
            </a:r>
            <a:r>
              <a:rPr lang="en-US" sz="2000" dirty="0"/>
              <a:t> The message is hidden in plain sight within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Double Protection:</a:t>
            </a:r>
            <a:r>
              <a:rPr lang="en-US" sz="2000" dirty="0"/>
              <a:t> Even if the message is found, encryption prevents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User-Friendly Interface:</a:t>
            </a:r>
            <a:r>
              <a:rPr lang="en-US" sz="2000" dirty="0"/>
              <a:t> Simple GUI for encoding and decoding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Stealth Mode:</a:t>
            </a:r>
            <a:r>
              <a:rPr lang="en-US" sz="2000" dirty="0"/>
              <a:t> No external noise or distortion makes the hidden data undetectable.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Copyable Encryption Key:</a:t>
            </a:r>
            <a:r>
              <a:rPr lang="en-US" sz="2000" dirty="0"/>
              <a:t> Ensures users can easily save and retrieve their decryption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Real-World Applications:</a:t>
            </a:r>
            <a:r>
              <a:rPr lang="en-US" sz="2000" dirty="0"/>
              <a:t> Used in cybersecurity, intelligence, and digital forensics.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to hide.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encrypted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encryption key (copyable for future use).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image with hidden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encryption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decrypted message.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7731-6928-D34E-41D4-9A9973F6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" r="2403" b="1830"/>
          <a:stretch/>
        </p:blipFill>
        <p:spPr>
          <a:xfrm>
            <a:off x="6279770" y="1126811"/>
            <a:ext cx="5331037" cy="4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664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Python</vt:lpstr>
      <vt:lpstr>OUTLINE</vt:lpstr>
      <vt:lpstr>INTRODUCTION</vt:lpstr>
      <vt:lpstr>Problem Statement</vt:lpstr>
      <vt:lpstr>Technology  used</vt:lpstr>
      <vt:lpstr>Technology  used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Sanket Shinde</cp:lastModifiedBy>
  <cp:revision>30</cp:revision>
  <dcterms:created xsi:type="dcterms:W3CDTF">2021-05-26T16:50:10Z</dcterms:created>
  <dcterms:modified xsi:type="dcterms:W3CDTF">2025-02-28T06:01:09Z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