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0" r:id="rId1"/>
    <p:sldMasterId id="2147483702" r:id="rId2"/>
  </p:sldMasterIdLst>
  <p:sldIdLst>
    <p:sldId id="282" r:id="rId3"/>
    <p:sldId id="259" r:id="rId4"/>
    <p:sldId id="258" r:id="rId5"/>
    <p:sldId id="260" r:id="rId6"/>
    <p:sldId id="269" r:id="rId7"/>
    <p:sldId id="270" r:id="rId8"/>
    <p:sldId id="272" r:id="rId9"/>
    <p:sldId id="271" r:id="rId10"/>
    <p:sldId id="278" r:id="rId11"/>
    <p:sldId id="274" r:id="rId12"/>
    <p:sldId id="264" r:id="rId13"/>
    <p:sldId id="266" r:id="rId14"/>
    <p:sldId id="275" r:id="rId15"/>
    <p:sldId id="276" r:id="rId16"/>
    <p:sldId id="277" r:id="rId17"/>
    <p:sldId id="279" r:id="rId18"/>
    <p:sldId id="281" r:id="rId19"/>
    <p:sldId id="280" r:id="rId20"/>
  </p:sldIdLst>
  <p:sldSz cx="9144000" cy="5143500" type="screen16x9"/>
  <p:notesSz cx="9144000" cy="51435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2" d="100"/>
          <a:sy n="102" d="100"/>
        </p:scale>
        <p:origin x="-456"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2343150"/>
            <a:ext cx="6172200" cy="142077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3752492"/>
            <a:ext cx="6172200" cy="10287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8050371" y="832948"/>
            <a:ext cx="1714500" cy="381000"/>
          </a:xfrm>
        </p:spPr>
        <p:txBody>
          <a:bodyPr/>
          <a:lstStyle/>
          <a:p>
            <a:fld id="{1D8BD707-D9CF-40AE-B4C6-C98DA3205C09}" type="datetimeFigureOut">
              <a:rPr lang="en-US" smtClean="0"/>
              <a:t>7/14/2023</a:t>
            </a:fld>
            <a:endParaRPr lang="en-US"/>
          </a:p>
        </p:txBody>
      </p:sp>
      <p:sp>
        <p:nvSpPr>
          <p:cNvPr id="17" name="Footer Placeholder 16"/>
          <p:cNvSpPr>
            <a:spLocks noGrp="1"/>
          </p:cNvSpPr>
          <p:nvPr>
            <p:ph type="ftr" sz="quarter" idx="11"/>
          </p:nvPr>
        </p:nvSpPr>
        <p:spPr bwMode="auto">
          <a:xfrm rot="5400000">
            <a:off x="7534469" y="3088246"/>
            <a:ext cx="2743200" cy="384048"/>
          </a:xfrm>
        </p:spPr>
        <p:txBody>
          <a:bodyPr/>
          <a:lstStyle/>
          <a:p>
            <a:endParaRPr lang="en-US"/>
          </a:p>
        </p:txBody>
      </p:sp>
      <p:sp>
        <p:nvSpPr>
          <p:cNvPr id="10" name="Rectangle 9"/>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2571750"/>
            <a:ext cx="1295400" cy="97155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4341114"/>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3371850"/>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3696527"/>
            <a:ext cx="609600" cy="388143"/>
          </a:xfrm>
        </p:spPr>
        <p:txBody>
          <a:bodyPr/>
          <a:lstStyle/>
          <a:p>
            <a:pPr marL="170180">
              <a:lnSpc>
                <a:spcPct val="100000"/>
              </a:lnSpc>
              <a:spcBef>
                <a:spcPts val="75"/>
              </a:spcBef>
            </a:pPr>
            <a:fld id="{81D60167-4931-47E6-BA6A-407CBD079E47}" type="slidenum">
              <a:rPr lang="en-US" spc="60" smtClean="0"/>
              <a:t>‹#›</a:t>
            </a:fld>
            <a:endParaRPr lang="en-US" spc="60"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70180">
              <a:lnSpc>
                <a:spcPct val="100000"/>
              </a:lnSpc>
              <a:spcBef>
                <a:spcPts val="75"/>
              </a:spcBef>
            </a:pPr>
            <a:fld id="{81D60167-4931-47E6-BA6A-407CBD079E47}" type="slidenum">
              <a:rPr lang="en-US" spc="60" smtClean="0"/>
              <a:t>‹#›</a:t>
            </a:fld>
            <a:endParaRPr lang="en-US" spc="6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676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70180">
              <a:lnSpc>
                <a:spcPct val="100000"/>
              </a:lnSpc>
              <a:spcBef>
                <a:spcPts val="75"/>
              </a:spcBef>
            </a:pPr>
            <a:fld id="{81D60167-4931-47E6-BA6A-407CBD079E47}" type="slidenum">
              <a:rPr lang="en-US" spc="60" smtClean="0"/>
              <a:t>‹#›</a:t>
            </a:fld>
            <a:endParaRPr lang="en-US" spc="6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2343150"/>
            <a:ext cx="6172200" cy="142077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3752492"/>
            <a:ext cx="6172200" cy="10287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8050371" y="832948"/>
            <a:ext cx="1714500" cy="381000"/>
          </a:xfrm>
        </p:spPr>
        <p:txBody>
          <a:bodyPr/>
          <a:lstStyle/>
          <a:p>
            <a:fld id="{1D8BD707-D9CF-40AE-B4C6-C98DA3205C09}" type="datetimeFigureOut">
              <a:rPr lang="en-US" smtClean="0">
                <a:solidFill>
                  <a:srgbClr val="575F6D"/>
                </a:solidFill>
              </a:rPr>
              <a:pPr/>
              <a:t>7/14/2023</a:t>
            </a:fld>
            <a:endParaRPr lang="en-US">
              <a:solidFill>
                <a:srgbClr val="575F6D"/>
              </a:solidFill>
            </a:endParaRPr>
          </a:p>
        </p:txBody>
      </p:sp>
      <p:sp>
        <p:nvSpPr>
          <p:cNvPr id="17" name="Footer Placeholder 16"/>
          <p:cNvSpPr>
            <a:spLocks noGrp="1"/>
          </p:cNvSpPr>
          <p:nvPr>
            <p:ph type="ftr" sz="quarter" idx="11"/>
          </p:nvPr>
        </p:nvSpPr>
        <p:spPr bwMode="auto">
          <a:xfrm rot="5400000">
            <a:off x="7534469" y="3088246"/>
            <a:ext cx="2743200" cy="384048"/>
          </a:xfrm>
        </p:spPr>
        <p:txBody>
          <a:bodyPr/>
          <a:lstStyle/>
          <a:p>
            <a:endParaRPr lang="en-US">
              <a:solidFill>
                <a:srgbClr val="575F6D"/>
              </a:solidFill>
            </a:endParaRPr>
          </a:p>
        </p:txBody>
      </p:sp>
      <p:sp>
        <p:nvSpPr>
          <p:cNvPr id="10" name="Rectangle 9"/>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4" name="Rectangle 13"/>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9" name="Rectangle 18"/>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Straight Connector 10"/>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lang="en-US"/>
          </a:p>
        </p:txBody>
      </p:sp>
      <p:sp>
        <p:nvSpPr>
          <p:cNvPr id="18" name="Straight Connector 17"/>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lang="en-US"/>
          </a:p>
        </p:txBody>
      </p:sp>
      <p:sp>
        <p:nvSpPr>
          <p:cNvPr id="20" name="Straight Connector 19"/>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lang="en-US"/>
          </a:p>
        </p:txBody>
      </p:sp>
      <p:sp>
        <p:nvSpPr>
          <p:cNvPr id="15" name="Straight Connector 14"/>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p>
        </p:txBody>
      </p:sp>
      <p:sp>
        <p:nvSpPr>
          <p:cNvPr id="22" name="Straight Connector 21"/>
          <p:cNvSpPr>
            <a:spLocks noChangeShapeType="1"/>
          </p:cNvSpPr>
          <p:nvPr/>
        </p:nvSpPr>
        <p:spPr bwMode="auto">
          <a:xfrm>
            <a:off x="9113856"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p>
        </p:txBody>
      </p:sp>
      <p:sp>
        <p:nvSpPr>
          <p:cNvPr id="27" name="Rectangle 26"/>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1" name="Oval 20"/>
          <p:cNvSpPr/>
          <p:nvPr/>
        </p:nvSpPr>
        <p:spPr bwMode="auto">
          <a:xfrm>
            <a:off x="609600" y="2571750"/>
            <a:ext cx="1295400" cy="97155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Oval 22"/>
          <p:cNvSpPr/>
          <p:nvPr/>
        </p:nvSpPr>
        <p:spPr bwMode="auto">
          <a:xfrm>
            <a:off x="1309632"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4" name="Oval 23"/>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6" name="Oval 25"/>
          <p:cNvSpPr/>
          <p:nvPr/>
        </p:nvSpPr>
        <p:spPr bwMode="auto">
          <a:xfrm>
            <a:off x="1664208" y="4341114"/>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5" name="Oval 24"/>
          <p:cNvSpPr/>
          <p:nvPr/>
        </p:nvSpPr>
        <p:spPr>
          <a:xfrm>
            <a:off x="1905000" y="3371850"/>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9" name="Slide Number Placeholder 28"/>
          <p:cNvSpPr>
            <a:spLocks noGrp="1"/>
          </p:cNvSpPr>
          <p:nvPr>
            <p:ph type="sldNum" sz="quarter" idx="12"/>
          </p:nvPr>
        </p:nvSpPr>
        <p:spPr bwMode="auto">
          <a:xfrm>
            <a:off x="1325544" y="3696527"/>
            <a:ext cx="609600" cy="388143"/>
          </a:xfrm>
        </p:spPr>
        <p:txBody>
          <a:bodyPr/>
          <a:lstStyle/>
          <a:p>
            <a:pPr marL="170180">
              <a:spcBef>
                <a:spcPts val="75"/>
              </a:spcBef>
            </a:pPr>
            <a:fld id="{81D60167-4931-47E6-BA6A-407CBD079E47}" type="slidenum">
              <a:rPr lang="en-US" spc="60" smtClean="0"/>
              <a:pPr marL="170180">
                <a:spcBef>
                  <a:spcPts val="75"/>
                </a:spcBef>
              </a:pPr>
              <a:t>‹#›</a:t>
            </a:fld>
            <a:endParaRPr lang="en-US" spc="60" dirty="0"/>
          </a:p>
        </p:txBody>
      </p:sp>
    </p:spTree>
    <p:extLst>
      <p:ext uri="{BB962C8B-B14F-4D97-AF65-F5344CB8AC3E}">
        <p14:creationId xmlns:p14="http://schemas.microsoft.com/office/powerpoint/2010/main" val="10621024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00150"/>
            <a:ext cx="7467600" cy="365531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solidFill>
                  <a:srgbClr val="575F6D"/>
                </a:solidFill>
              </a:rPr>
              <a:pPr/>
              <a:t>7/14/2023</a:t>
            </a:fld>
            <a:endParaRPr lang="en-US">
              <a:solidFill>
                <a:srgbClr val="575F6D"/>
              </a:solidFill>
            </a:endParaRPr>
          </a:p>
        </p:txBody>
      </p:sp>
      <p:sp>
        <p:nvSpPr>
          <p:cNvPr id="9" name="Slide Number Placeholder 8"/>
          <p:cNvSpPr>
            <a:spLocks noGrp="1"/>
          </p:cNvSpPr>
          <p:nvPr>
            <p:ph type="sldNum" sz="quarter" idx="15"/>
          </p:nvPr>
        </p:nvSpPr>
        <p:spPr/>
        <p:txBody>
          <a:bodyPr rtlCol="0"/>
          <a:lstStyle/>
          <a:p>
            <a:pPr marL="170180">
              <a:spcBef>
                <a:spcPts val="75"/>
              </a:spcBef>
            </a:pPr>
            <a:fld id="{81D60167-4931-47E6-BA6A-407CBD079E47}" type="slidenum">
              <a:rPr lang="en-US" spc="60" smtClean="0"/>
              <a:pPr marL="170180">
                <a:spcBef>
                  <a:spcPts val="75"/>
                </a:spcBef>
              </a:pPr>
              <a:t>‹#›</a:t>
            </a:fld>
            <a:endParaRPr lang="en-US" spc="60" dirty="0"/>
          </a:p>
        </p:txBody>
      </p:sp>
      <p:sp>
        <p:nvSpPr>
          <p:cNvPr id="10" name="Footer Placeholder 9"/>
          <p:cNvSpPr>
            <a:spLocks noGrp="1"/>
          </p:cNvSpPr>
          <p:nvPr>
            <p:ph type="ftr" sz="quarter" idx="16"/>
          </p:nvPr>
        </p:nvSpPr>
        <p:spPr/>
        <p:txBody>
          <a:bodyPr rtlCol="0"/>
          <a:lstStyle/>
          <a:p>
            <a:endParaRPr lang="en-US">
              <a:solidFill>
                <a:srgbClr val="575F6D"/>
              </a:solidFill>
            </a:endParaRPr>
          </a:p>
        </p:txBody>
      </p:sp>
    </p:spTree>
    <p:extLst>
      <p:ext uri="{BB962C8B-B14F-4D97-AF65-F5344CB8AC3E}">
        <p14:creationId xmlns:p14="http://schemas.microsoft.com/office/powerpoint/2010/main" val="1221912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171700"/>
            <a:ext cx="6172200" cy="1540193"/>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3757613"/>
            <a:ext cx="6172200" cy="10287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8049006" y="830199"/>
            <a:ext cx="1714500" cy="381000"/>
          </a:xfrm>
        </p:spPr>
        <p:txBody>
          <a:bodyPr/>
          <a:lstStyle/>
          <a:p>
            <a:fld id="{1D8BD707-D9CF-40AE-B4C6-C98DA3205C09}" type="datetimeFigureOut">
              <a:rPr lang="en-US" smtClean="0">
                <a:solidFill>
                  <a:srgbClr val="FFF39D"/>
                </a:solidFill>
              </a:rPr>
              <a:pPr/>
              <a:t>7/14/2023</a:t>
            </a:fld>
            <a:endParaRPr lang="en-US">
              <a:solidFill>
                <a:srgbClr val="FFF39D"/>
              </a:solidFill>
            </a:endParaRPr>
          </a:p>
        </p:txBody>
      </p:sp>
      <p:sp>
        <p:nvSpPr>
          <p:cNvPr id="5" name="Footer Placeholder 4"/>
          <p:cNvSpPr>
            <a:spLocks noGrp="1"/>
          </p:cNvSpPr>
          <p:nvPr>
            <p:ph type="ftr" sz="quarter" idx="11"/>
          </p:nvPr>
        </p:nvSpPr>
        <p:spPr bwMode="auto">
          <a:xfrm rot="5400000">
            <a:off x="7534656" y="3086100"/>
            <a:ext cx="2743200" cy="384048"/>
          </a:xfrm>
        </p:spPr>
        <p:txBody>
          <a:bodyPr/>
          <a:lstStyle/>
          <a:p>
            <a:endParaRPr lang="en-US">
              <a:solidFill>
                <a:srgbClr val="FFF39D"/>
              </a:solidFill>
            </a:endParaRPr>
          </a:p>
        </p:txBody>
      </p:sp>
      <p:sp>
        <p:nvSpPr>
          <p:cNvPr id="9" name="Rectangle 8"/>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Straight Connector 12"/>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lang="en-US"/>
          </a:p>
        </p:txBody>
      </p:sp>
      <p:sp>
        <p:nvSpPr>
          <p:cNvPr id="14" name="Straight Connector 13"/>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lang="en-US"/>
          </a:p>
        </p:txBody>
      </p:sp>
      <p:sp>
        <p:nvSpPr>
          <p:cNvPr id="15" name="Straight Connector 14"/>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lang="en-US"/>
          </a:p>
        </p:txBody>
      </p:sp>
      <p:sp>
        <p:nvSpPr>
          <p:cNvPr id="17" name="Straight Connector 16"/>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p>
        </p:txBody>
      </p:sp>
      <p:sp>
        <p:nvSpPr>
          <p:cNvPr id="18" name="Rectangle 17"/>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9" name="Oval 18"/>
          <p:cNvSpPr/>
          <p:nvPr/>
        </p:nvSpPr>
        <p:spPr bwMode="auto">
          <a:xfrm>
            <a:off x="609600" y="2571750"/>
            <a:ext cx="1295400" cy="97155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0" name="Oval 19"/>
          <p:cNvSpPr/>
          <p:nvPr/>
        </p:nvSpPr>
        <p:spPr bwMode="auto">
          <a:xfrm>
            <a:off x="1324704"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1" name="Oval 20"/>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2" name="Oval 21"/>
          <p:cNvSpPr/>
          <p:nvPr/>
        </p:nvSpPr>
        <p:spPr bwMode="auto">
          <a:xfrm>
            <a:off x="1664208" y="4343400"/>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Oval 22"/>
          <p:cNvSpPr/>
          <p:nvPr/>
        </p:nvSpPr>
        <p:spPr bwMode="auto">
          <a:xfrm>
            <a:off x="1879040" y="3359916"/>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6" name="Straight Connector 25"/>
          <p:cNvSpPr>
            <a:spLocks noChangeShapeType="1"/>
          </p:cNvSpPr>
          <p:nvPr/>
        </p:nvSpPr>
        <p:spPr bwMode="auto">
          <a:xfrm>
            <a:off x="9097944"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p>
        </p:txBody>
      </p:sp>
      <p:sp>
        <p:nvSpPr>
          <p:cNvPr id="6" name="Slide Number Placeholder 5"/>
          <p:cNvSpPr>
            <a:spLocks noGrp="1"/>
          </p:cNvSpPr>
          <p:nvPr>
            <p:ph type="sldNum" sz="quarter" idx="12"/>
          </p:nvPr>
        </p:nvSpPr>
        <p:spPr bwMode="auto">
          <a:xfrm>
            <a:off x="1340616" y="3696527"/>
            <a:ext cx="609600" cy="388143"/>
          </a:xfrm>
        </p:spPr>
        <p:txBody>
          <a:bodyPr/>
          <a:lstStyle/>
          <a:p>
            <a:pPr marL="170180">
              <a:spcBef>
                <a:spcPts val="75"/>
              </a:spcBef>
            </a:pPr>
            <a:fld id="{81D60167-4931-47E6-BA6A-407CBD079E47}" type="slidenum">
              <a:rPr lang="en-US" spc="60" smtClean="0"/>
              <a:pPr marL="170180">
                <a:spcBef>
                  <a:spcPts val="75"/>
                </a:spcBef>
              </a:pPr>
              <a:t>‹#›</a:t>
            </a:fld>
            <a:endParaRPr lang="en-US" spc="60" dirty="0"/>
          </a:p>
        </p:txBody>
      </p:sp>
    </p:spTree>
    <p:extLst>
      <p:ext uri="{BB962C8B-B14F-4D97-AF65-F5344CB8AC3E}">
        <p14:creationId xmlns:p14="http://schemas.microsoft.com/office/powerpoint/2010/main" val="202483614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srgbClr val="575F6D"/>
                </a:solidFill>
              </a:rPr>
              <a:pPr/>
              <a:t>7/14/2023</a:t>
            </a:fld>
            <a:endParaRPr lang="en-US">
              <a:solidFill>
                <a:srgbClr val="575F6D"/>
              </a:solidFill>
            </a:endParaRPr>
          </a:p>
        </p:txBody>
      </p:sp>
      <p:sp>
        <p:nvSpPr>
          <p:cNvPr id="6" name="Footer Placeholder 5"/>
          <p:cNvSpPr>
            <a:spLocks noGrp="1"/>
          </p:cNvSpPr>
          <p:nvPr>
            <p:ph type="ftr" sz="quarter" idx="11"/>
          </p:nvPr>
        </p:nvSpPr>
        <p:spPr/>
        <p:txBody>
          <a:bodyPr/>
          <a:lstStyle/>
          <a:p>
            <a:endParaRPr lang="en-US">
              <a:solidFill>
                <a:srgbClr val="575F6D"/>
              </a:solidFill>
            </a:endParaRPr>
          </a:p>
        </p:txBody>
      </p:sp>
      <p:sp>
        <p:nvSpPr>
          <p:cNvPr id="7" name="Slide Number Placeholder 6"/>
          <p:cNvSpPr>
            <a:spLocks noGrp="1"/>
          </p:cNvSpPr>
          <p:nvPr>
            <p:ph type="sldNum" sz="quarter" idx="12"/>
          </p:nvPr>
        </p:nvSpPr>
        <p:spPr/>
        <p:txBody>
          <a:bodyPr/>
          <a:lstStyle/>
          <a:p>
            <a:pPr marL="170180">
              <a:spcBef>
                <a:spcPts val="75"/>
              </a:spcBef>
            </a:pPr>
            <a:fld id="{81D60167-4931-47E6-BA6A-407CBD079E47}" type="slidenum">
              <a:rPr lang="en-US" spc="60" smtClean="0"/>
              <a:pPr marL="170180">
                <a:spcBef>
                  <a:spcPts val="75"/>
                </a:spcBef>
              </a:pPr>
              <a:t>‹#›</a:t>
            </a:fld>
            <a:endParaRPr lang="en-US" spc="60" dirty="0"/>
          </a:p>
        </p:txBody>
      </p:sp>
      <p:sp>
        <p:nvSpPr>
          <p:cNvPr id="9" name="Content Placeholder 8"/>
          <p:cNvSpPr>
            <a:spLocks noGrp="1"/>
          </p:cNvSpPr>
          <p:nvPr>
            <p:ph sz="quarter" idx="1"/>
          </p:nvPr>
        </p:nvSpPr>
        <p:spPr>
          <a:xfrm>
            <a:off x="457200"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323118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7543800" cy="85725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srgbClr val="575F6D"/>
                </a:solidFill>
              </a:rPr>
              <a:pPr/>
              <a:t>7/14/2023</a:t>
            </a:fld>
            <a:endParaRPr lang="en-US">
              <a:solidFill>
                <a:srgbClr val="575F6D"/>
              </a:solidFill>
            </a:endParaRPr>
          </a:p>
        </p:txBody>
      </p:sp>
      <p:sp>
        <p:nvSpPr>
          <p:cNvPr id="8" name="Footer Placeholder 7"/>
          <p:cNvSpPr>
            <a:spLocks noGrp="1"/>
          </p:cNvSpPr>
          <p:nvPr>
            <p:ph type="ftr" sz="quarter" idx="11"/>
          </p:nvPr>
        </p:nvSpPr>
        <p:spPr/>
        <p:txBody>
          <a:bodyPr/>
          <a:lstStyle/>
          <a:p>
            <a:endParaRPr lang="en-US">
              <a:solidFill>
                <a:srgbClr val="575F6D"/>
              </a:solidFill>
            </a:endParaRPr>
          </a:p>
        </p:txBody>
      </p:sp>
      <p:sp>
        <p:nvSpPr>
          <p:cNvPr id="9" name="Slide Number Placeholder 8"/>
          <p:cNvSpPr>
            <a:spLocks noGrp="1"/>
          </p:cNvSpPr>
          <p:nvPr>
            <p:ph type="sldNum" sz="quarter" idx="12"/>
          </p:nvPr>
        </p:nvSpPr>
        <p:spPr/>
        <p:txBody>
          <a:bodyPr/>
          <a:lstStyle/>
          <a:p>
            <a:pPr marL="170180">
              <a:spcBef>
                <a:spcPts val="75"/>
              </a:spcBef>
            </a:pPr>
            <a:fld id="{81D60167-4931-47E6-BA6A-407CBD079E47}" type="slidenum">
              <a:rPr lang="en-US" spc="60" smtClean="0"/>
              <a:pPr marL="170180">
                <a:spcBef>
                  <a:spcPts val="75"/>
                </a:spcBef>
              </a:pPr>
              <a:t>‹#›</a:t>
            </a:fld>
            <a:endParaRPr lang="en-US" spc="60" dirty="0"/>
          </a:p>
        </p:txBody>
      </p:sp>
      <p:sp>
        <p:nvSpPr>
          <p:cNvPr id="11" name="Content Placeholder 10"/>
          <p:cNvSpPr>
            <a:spLocks noGrp="1"/>
          </p:cNvSpPr>
          <p:nvPr>
            <p:ph sz="quarter" idx="2"/>
          </p:nvPr>
        </p:nvSpPr>
        <p:spPr>
          <a:xfrm>
            <a:off x="457200"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2227874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solidFill>
                  <a:srgbClr val="575F6D"/>
                </a:solidFill>
              </a:rPr>
              <a:pPr/>
              <a:t>7/14/2023</a:t>
            </a:fld>
            <a:endParaRPr lang="en-US">
              <a:solidFill>
                <a:srgbClr val="575F6D"/>
              </a:solidFill>
            </a:endParaRPr>
          </a:p>
        </p:txBody>
      </p:sp>
      <p:sp>
        <p:nvSpPr>
          <p:cNvPr id="7" name="Slide Number Placeholder 6"/>
          <p:cNvSpPr>
            <a:spLocks noGrp="1"/>
          </p:cNvSpPr>
          <p:nvPr>
            <p:ph type="sldNum" sz="quarter" idx="11"/>
          </p:nvPr>
        </p:nvSpPr>
        <p:spPr/>
        <p:txBody>
          <a:bodyPr rtlCol="0"/>
          <a:lstStyle/>
          <a:p>
            <a:pPr marL="170180">
              <a:spcBef>
                <a:spcPts val="75"/>
              </a:spcBef>
            </a:pPr>
            <a:fld id="{81D60167-4931-47E6-BA6A-407CBD079E47}" type="slidenum">
              <a:rPr lang="en-US" spc="60" smtClean="0"/>
              <a:pPr marL="170180">
                <a:spcBef>
                  <a:spcPts val="75"/>
                </a:spcBef>
              </a:pPr>
              <a:t>‹#›</a:t>
            </a:fld>
            <a:endParaRPr lang="en-US" spc="60" dirty="0"/>
          </a:p>
        </p:txBody>
      </p:sp>
      <p:sp>
        <p:nvSpPr>
          <p:cNvPr id="8" name="Footer Placeholder 7"/>
          <p:cNvSpPr>
            <a:spLocks noGrp="1"/>
          </p:cNvSpPr>
          <p:nvPr>
            <p:ph type="ftr" sz="quarter" idx="12"/>
          </p:nvPr>
        </p:nvSpPr>
        <p:spPr/>
        <p:txBody>
          <a:bodyPr rtlCol="0"/>
          <a:lstStyle/>
          <a:p>
            <a:endParaRPr lang="en-US">
              <a:solidFill>
                <a:srgbClr val="575F6D"/>
              </a:solidFill>
            </a:endParaRPr>
          </a:p>
        </p:txBody>
      </p:sp>
    </p:spTree>
    <p:extLst>
      <p:ext uri="{BB962C8B-B14F-4D97-AF65-F5344CB8AC3E}">
        <p14:creationId xmlns:p14="http://schemas.microsoft.com/office/powerpoint/2010/main" val="1557122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srgbClr val="575F6D"/>
                </a:solidFill>
              </a:rPr>
              <a:pPr/>
              <a:t>7/14/2023</a:t>
            </a:fld>
            <a:endParaRPr lang="en-US">
              <a:solidFill>
                <a:srgbClr val="575F6D"/>
              </a:solidFill>
            </a:endParaRPr>
          </a:p>
        </p:txBody>
      </p:sp>
      <p:sp>
        <p:nvSpPr>
          <p:cNvPr id="3" name="Footer Placeholder 2"/>
          <p:cNvSpPr>
            <a:spLocks noGrp="1"/>
          </p:cNvSpPr>
          <p:nvPr>
            <p:ph type="ftr" sz="quarter" idx="11"/>
          </p:nvPr>
        </p:nvSpPr>
        <p:spPr/>
        <p:txBody>
          <a:bodyPr/>
          <a:lstStyle/>
          <a:p>
            <a:endParaRPr lang="en-US">
              <a:solidFill>
                <a:srgbClr val="575F6D"/>
              </a:solidFill>
            </a:endParaRPr>
          </a:p>
        </p:txBody>
      </p:sp>
      <p:sp>
        <p:nvSpPr>
          <p:cNvPr id="4" name="Slide Number Placeholder 3"/>
          <p:cNvSpPr>
            <a:spLocks noGrp="1"/>
          </p:cNvSpPr>
          <p:nvPr>
            <p:ph type="sldNum" sz="quarter" idx="12"/>
          </p:nvPr>
        </p:nvSpPr>
        <p:spPr/>
        <p:txBody>
          <a:bodyPr/>
          <a:lstStyle/>
          <a:p>
            <a:pPr marL="170180">
              <a:spcBef>
                <a:spcPts val="75"/>
              </a:spcBef>
            </a:pPr>
            <a:fld id="{81D60167-4931-47E6-BA6A-407CBD079E47}" type="slidenum">
              <a:rPr lang="en-US" spc="60" smtClean="0"/>
              <a:pPr marL="170180">
                <a:spcBef>
                  <a:spcPts val="75"/>
                </a:spcBef>
              </a:pPr>
              <a:t>‹#›</a:t>
            </a:fld>
            <a:endParaRPr lang="en-US" spc="60" dirty="0"/>
          </a:p>
        </p:txBody>
      </p:sp>
    </p:spTree>
    <p:extLst>
      <p:ext uri="{BB962C8B-B14F-4D97-AF65-F5344CB8AC3E}">
        <p14:creationId xmlns:p14="http://schemas.microsoft.com/office/powerpoint/2010/main" val="1001628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lang="en-US" dirty="0"/>
          </a:p>
        </p:txBody>
      </p:sp>
      <p:sp>
        <p:nvSpPr>
          <p:cNvPr id="2" name="Title 1"/>
          <p:cNvSpPr>
            <a:spLocks noGrp="1"/>
          </p:cNvSpPr>
          <p:nvPr>
            <p:ph type="title"/>
          </p:nvPr>
        </p:nvSpPr>
        <p:spPr>
          <a:xfrm rot="5400000">
            <a:off x="4160520" y="2343150"/>
            <a:ext cx="473202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05740"/>
            <a:ext cx="1527048" cy="373761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p>
        </p:txBody>
      </p:sp>
      <p:sp>
        <p:nvSpPr>
          <p:cNvPr id="9" name="Straight Connector 8"/>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p>
        </p:txBody>
      </p:sp>
      <p:sp>
        <p:nvSpPr>
          <p:cNvPr id="11" name="Straight Connector 10"/>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p>
        </p:txBody>
      </p:sp>
      <p:sp>
        <p:nvSpPr>
          <p:cNvPr id="12" name="Rectangle 11"/>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Straight Connector 12"/>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p>
        </p:txBody>
      </p:sp>
      <p:sp>
        <p:nvSpPr>
          <p:cNvPr id="14" name="Oval 13"/>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8" name="Content Placeholder 17"/>
          <p:cNvSpPr>
            <a:spLocks noGrp="1"/>
          </p:cNvSpPr>
          <p:nvPr>
            <p:ph sz="quarter" idx="1"/>
          </p:nvPr>
        </p:nvSpPr>
        <p:spPr>
          <a:xfrm>
            <a:off x="304800" y="205740"/>
            <a:ext cx="5638800" cy="474573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solidFill>
                  <a:srgbClr val="575F6D"/>
                </a:solidFill>
              </a:rPr>
              <a:pPr/>
              <a:t>7/14/2023</a:t>
            </a:fld>
            <a:endParaRPr lang="en-US">
              <a:solidFill>
                <a:srgbClr val="575F6D"/>
              </a:solidFill>
            </a:endParaRPr>
          </a:p>
        </p:txBody>
      </p:sp>
      <p:sp>
        <p:nvSpPr>
          <p:cNvPr id="22" name="Slide Number Placeholder 21"/>
          <p:cNvSpPr>
            <a:spLocks noGrp="1"/>
          </p:cNvSpPr>
          <p:nvPr>
            <p:ph type="sldNum" sz="quarter" idx="15"/>
          </p:nvPr>
        </p:nvSpPr>
        <p:spPr/>
        <p:txBody>
          <a:bodyPr rtlCol="0"/>
          <a:lstStyle/>
          <a:p>
            <a:pPr marL="170180">
              <a:spcBef>
                <a:spcPts val="75"/>
              </a:spcBef>
            </a:pPr>
            <a:fld id="{81D60167-4931-47E6-BA6A-407CBD079E47}" type="slidenum">
              <a:rPr lang="en-US" spc="60" smtClean="0"/>
              <a:pPr marL="170180">
                <a:spcBef>
                  <a:spcPts val="75"/>
                </a:spcBef>
              </a:pPr>
              <a:t>‹#›</a:t>
            </a:fld>
            <a:endParaRPr lang="en-US" spc="60" dirty="0"/>
          </a:p>
        </p:txBody>
      </p:sp>
      <p:sp>
        <p:nvSpPr>
          <p:cNvPr id="23" name="Footer Placeholder 22"/>
          <p:cNvSpPr>
            <a:spLocks noGrp="1"/>
          </p:cNvSpPr>
          <p:nvPr>
            <p:ph type="ftr" sz="quarter" idx="16"/>
          </p:nvPr>
        </p:nvSpPr>
        <p:spPr/>
        <p:txBody>
          <a:bodyPr rtlCol="0"/>
          <a:lstStyle/>
          <a:p>
            <a:endParaRPr lang="en-US">
              <a:solidFill>
                <a:srgbClr val="575F6D"/>
              </a:solidFill>
            </a:endParaRPr>
          </a:p>
        </p:txBody>
      </p:sp>
    </p:spTree>
    <p:extLst>
      <p:ext uri="{BB962C8B-B14F-4D97-AF65-F5344CB8AC3E}">
        <p14:creationId xmlns:p14="http://schemas.microsoft.com/office/powerpoint/2010/main" val="45855218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00150"/>
            <a:ext cx="7467600" cy="365531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t>7/14/2023</a:t>
            </a:fld>
            <a:endParaRPr lang="en-US"/>
          </a:p>
        </p:txBody>
      </p:sp>
      <p:sp>
        <p:nvSpPr>
          <p:cNvPr id="9" name="Slide Number Placeholder 8"/>
          <p:cNvSpPr>
            <a:spLocks noGrp="1"/>
          </p:cNvSpPr>
          <p:nvPr>
            <p:ph type="sldNum" sz="quarter" idx="15"/>
          </p:nvPr>
        </p:nvSpPr>
        <p:spPr/>
        <p:txBody>
          <a:bodyPr rtlCol="0"/>
          <a:lstStyle/>
          <a:p>
            <a:pPr marL="170180">
              <a:lnSpc>
                <a:spcPct val="100000"/>
              </a:lnSpc>
              <a:spcBef>
                <a:spcPts val="75"/>
              </a:spcBef>
            </a:pPr>
            <a:fld id="{81D60167-4931-47E6-BA6A-407CBD079E47}" type="slidenum">
              <a:rPr lang="en-US" spc="60" smtClean="0"/>
              <a:t>‹#›</a:t>
            </a:fld>
            <a:endParaRPr lang="en-US" spc="60" dirty="0"/>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p>
        </p:txBody>
      </p:sp>
      <p:sp>
        <p:nvSpPr>
          <p:cNvPr id="13" name="Oval 12"/>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 name="Title 1"/>
          <p:cNvSpPr>
            <a:spLocks noGrp="1"/>
          </p:cNvSpPr>
          <p:nvPr>
            <p:ph type="title"/>
          </p:nvPr>
        </p:nvSpPr>
        <p:spPr>
          <a:xfrm rot="5400000">
            <a:off x="4138803" y="2343150"/>
            <a:ext cx="473202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51435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198596"/>
            <a:ext cx="1524000" cy="3717036"/>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51435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lang="en-US"/>
          </a:p>
        </p:txBody>
      </p:sp>
      <p:sp>
        <p:nvSpPr>
          <p:cNvPr id="11" name="Rectangle 10"/>
          <p:cNvSpPr/>
          <p:nvPr/>
        </p:nvSpPr>
        <p:spPr bwMode="auto">
          <a:xfrm>
            <a:off x="8839200" y="0"/>
            <a:ext cx="304800" cy="51435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Straight Connector 11"/>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p>
        </p:txBody>
      </p:sp>
      <p:sp>
        <p:nvSpPr>
          <p:cNvPr id="19" name="Straight Connector 18"/>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p>
        </p:txBody>
      </p:sp>
      <p:sp>
        <p:nvSpPr>
          <p:cNvPr id="20" name="Straight Connector 19"/>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solidFill>
                  <a:srgbClr val="575F6D"/>
                </a:solidFill>
              </a:rPr>
              <a:pPr/>
              <a:t>7/14/2023</a:t>
            </a:fld>
            <a:endParaRPr lang="en-US">
              <a:solidFill>
                <a:srgbClr val="575F6D"/>
              </a:solidFill>
            </a:endParaRPr>
          </a:p>
        </p:txBody>
      </p:sp>
      <p:sp>
        <p:nvSpPr>
          <p:cNvPr id="18" name="Slide Number Placeholder 17"/>
          <p:cNvSpPr>
            <a:spLocks noGrp="1"/>
          </p:cNvSpPr>
          <p:nvPr>
            <p:ph type="sldNum" sz="quarter" idx="11"/>
          </p:nvPr>
        </p:nvSpPr>
        <p:spPr/>
        <p:txBody>
          <a:bodyPr rtlCol="0"/>
          <a:lstStyle/>
          <a:p>
            <a:pPr marL="170180">
              <a:spcBef>
                <a:spcPts val="75"/>
              </a:spcBef>
            </a:pPr>
            <a:fld id="{81D60167-4931-47E6-BA6A-407CBD079E47}" type="slidenum">
              <a:rPr lang="en-US" spc="60" smtClean="0"/>
              <a:pPr marL="170180">
                <a:spcBef>
                  <a:spcPts val="75"/>
                </a:spcBef>
              </a:pPr>
              <a:t>‹#›</a:t>
            </a:fld>
            <a:endParaRPr lang="en-US" spc="60" dirty="0"/>
          </a:p>
        </p:txBody>
      </p:sp>
      <p:sp>
        <p:nvSpPr>
          <p:cNvPr id="21" name="Footer Placeholder 20"/>
          <p:cNvSpPr>
            <a:spLocks noGrp="1"/>
          </p:cNvSpPr>
          <p:nvPr>
            <p:ph type="ftr" sz="quarter" idx="12"/>
          </p:nvPr>
        </p:nvSpPr>
        <p:spPr/>
        <p:txBody>
          <a:bodyPr rtlCol="0"/>
          <a:lstStyle/>
          <a:p>
            <a:endParaRPr lang="en-US">
              <a:solidFill>
                <a:srgbClr val="575F6D"/>
              </a:solidFill>
            </a:endParaRPr>
          </a:p>
        </p:txBody>
      </p:sp>
    </p:spTree>
    <p:extLst>
      <p:ext uri="{BB962C8B-B14F-4D97-AF65-F5344CB8AC3E}">
        <p14:creationId xmlns:p14="http://schemas.microsoft.com/office/powerpoint/2010/main" val="709509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575F6D"/>
                </a:solidFill>
              </a:rPr>
              <a:pPr/>
              <a:t>7/14/2023</a:t>
            </a:fld>
            <a:endParaRPr lang="en-US">
              <a:solidFill>
                <a:srgbClr val="575F6D"/>
              </a:solidFill>
            </a:endParaRPr>
          </a:p>
        </p:txBody>
      </p:sp>
      <p:sp>
        <p:nvSpPr>
          <p:cNvPr id="5" name="Footer Placeholder 4"/>
          <p:cNvSpPr>
            <a:spLocks noGrp="1"/>
          </p:cNvSpPr>
          <p:nvPr>
            <p:ph type="ftr" sz="quarter" idx="11"/>
          </p:nvPr>
        </p:nvSpPr>
        <p:spPr/>
        <p:txBody>
          <a:bodyPr/>
          <a:lstStyle/>
          <a:p>
            <a:endParaRPr lang="en-US">
              <a:solidFill>
                <a:srgbClr val="575F6D"/>
              </a:solidFill>
            </a:endParaRPr>
          </a:p>
        </p:txBody>
      </p:sp>
      <p:sp>
        <p:nvSpPr>
          <p:cNvPr id="6" name="Slide Number Placeholder 5"/>
          <p:cNvSpPr>
            <a:spLocks noGrp="1"/>
          </p:cNvSpPr>
          <p:nvPr>
            <p:ph type="sldNum" sz="quarter" idx="12"/>
          </p:nvPr>
        </p:nvSpPr>
        <p:spPr/>
        <p:txBody>
          <a:bodyPr/>
          <a:lstStyle/>
          <a:p>
            <a:pPr marL="170180">
              <a:spcBef>
                <a:spcPts val="75"/>
              </a:spcBef>
            </a:pPr>
            <a:fld id="{81D60167-4931-47E6-BA6A-407CBD079E47}" type="slidenum">
              <a:rPr lang="en-US" spc="60" smtClean="0"/>
              <a:pPr marL="170180">
                <a:spcBef>
                  <a:spcPts val="75"/>
                </a:spcBef>
              </a:pPr>
              <a:t>‹#›</a:t>
            </a:fld>
            <a:endParaRPr lang="en-US" spc="60" dirty="0"/>
          </a:p>
        </p:txBody>
      </p:sp>
    </p:spTree>
    <p:extLst>
      <p:ext uri="{BB962C8B-B14F-4D97-AF65-F5344CB8AC3E}">
        <p14:creationId xmlns:p14="http://schemas.microsoft.com/office/powerpoint/2010/main" val="38436304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676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575F6D"/>
                </a:solidFill>
              </a:rPr>
              <a:pPr/>
              <a:t>7/14/2023</a:t>
            </a:fld>
            <a:endParaRPr lang="en-US">
              <a:solidFill>
                <a:srgbClr val="575F6D"/>
              </a:solidFill>
            </a:endParaRPr>
          </a:p>
        </p:txBody>
      </p:sp>
      <p:sp>
        <p:nvSpPr>
          <p:cNvPr id="5" name="Footer Placeholder 4"/>
          <p:cNvSpPr>
            <a:spLocks noGrp="1"/>
          </p:cNvSpPr>
          <p:nvPr>
            <p:ph type="ftr" sz="quarter" idx="11"/>
          </p:nvPr>
        </p:nvSpPr>
        <p:spPr/>
        <p:txBody>
          <a:bodyPr/>
          <a:lstStyle/>
          <a:p>
            <a:endParaRPr lang="en-US">
              <a:solidFill>
                <a:srgbClr val="575F6D"/>
              </a:solidFill>
            </a:endParaRPr>
          </a:p>
        </p:txBody>
      </p:sp>
      <p:sp>
        <p:nvSpPr>
          <p:cNvPr id="6" name="Slide Number Placeholder 5"/>
          <p:cNvSpPr>
            <a:spLocks noGrp="1"/>
          </p:cNvSpPr>
          <p:nvPr>
            <p:ph type="sldNum" sz="quarter" idx="12"/>
          </p:nvPr>
        </p:nvSpPr>
        <p:spPr/>
        <p:txBody>
          <a:bodyPr/>
          <a:lstStyle/>
          <a:p>
            <a:pPr marL="170180">
              <a:spcBef>
                <a:spcPts val="75"/>
              </a:spcBef>
            </a:pPr>
            <a:fld id="{81D60167-4931-47E6-BA6A-407CBD079E47}" type="slidenum">
              <a:rPr lang="en-US" spc="60" smtClean="0"/>
              <a:pPr marL="170180">
                <a:spcBef>
                  <a:spcPts val="75"/>
                </a:spcBef>
              </a:pPr>
              <a:t>‹#›</a:t>
            </a:fld>
            <a:endParaRPr lang="en-US" spc="60" dirty="0"/>
          </a:p>
        </p:txBody>
      </p:sp>
    </p:spTree>
    <p:extLst>
      <p:ext uri="{BB962C8B-B14F-4D97-AF65-F5344CB8AC3E}">
        <p14:creationId xmlns:p14="http://schemas.microsoft.com/office/powerpoint/2010/main" val="136336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171700"/>
            <a:ext cx="6172200" cy="1540193"/>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3757613"/>
            <a:ext cx="6172200" cy="10287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8049006" y="830199"/>
            <a:ext cx="1714500" cy="381000"/>
          </a:xfrm>
        </p:spPr>
        <p:txBody>
          <a:bodyPr/>
          <a:lstStyle/>
          <a:p>
            <a:fld id="{1D8BD707-D9CF-40AE-B4C6-C98DA3205C09}" type="datetimeFigureOut">
              <a:rPr lang="en-US" smtClean="0"/>
              <a:t>7/14/2023</a:t>
            </a:fld>
            <a:endParaRPr lang="en-US"/>
          </a:p>
        </p:txBody>
      </p:sp>
      <p:sp>
        <p:nvSpPr>
          <p:cNvPr id="5" name="Footer Placeholder 4"/>
          <p:cNvSpPr>
            <a:spLocks noGrp="1"/>
          </p:cNvSpPr>
          <p:nvPr>
            <p:ph type="ftr" sz="quarter" idx="11"/>
          </p:nvPr>
        </p:nvSpPr>
        <p:spPr bwMode="auto">
          <a:xfrm rot="5400000">
            <a:off x="7534656" y="3086100"/>
            <a:ext cx="2743200" cy="384048"/>
          </a:xfrm>
        </p:spPr>
        <p:txBody>
          <a:bodyPr/>
          <a:lstStyle/>
          <a:p>
            <a:endParaRPr lang="en-US"/>
          </a:p>
        </p:txBody>
      </p:sp>
      <p:sp>
        <p:nvSpPr>
          <p:cNvPr id="9" name="Rectangle 8"/>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2571750"/>
            <a:ext cx="1295400" cy="97155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4343400"/>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3359916"/>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3696527"/>
            <a:ext cx="609600" cy="388143"/>
          </a:xfrm>
        </p:spPr>
        <p:txBody>
          <a:bodyPr/>
          <a:lstStyle/>
          <a:p>
            <a:pPr marL="170180">
              <a:lnSpc>
                <a:spcPct val="100000"/>
              </a:lnSpc>
              <a:spcBef>
                <a:spcPts val="75"/>
              </a:spcBef>
            </a:pPr>
            <a:fld id="{81D60167-4931-47E6-BA6A-407CBD079E47}" type="slidenum">
              <a:rPr lang="en-US" spc="60" smtClean="0"/>
              <a:t>‹#›</a:t>
            </a:fld>
            <a:endParaRPr lang="en-US" spc="6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70180">
              <a:lnSpc>
                <a:spcPct val="100000"/>
              </a:lnSpc>
              <a:spcBef>
                <a:spcPts val="75"/>
              </a:spcBef>
            </a:pPr>
            <a:fld id="{81D60167-4931-47E6-BA6A-407CBD079E47}" type="slidenum">
              <a:rPr lang="en-US" spc="60" smtClean="0"/>
              <a:t>‹#›</a:t>
            </a:fld>
            <a:endParaRPr lang="en-US" spc="60" dirty="0"/>
          </a:p>
        </p:txBody>
      </p:sp>
      <p:sp>
        <p:nvSpPr>
          <p:cNvPr id="9" name="Content Placeholder 8"/>
          <p:cNvSpPr>
            <a:spLocks noGrp="1"/>
          </p:cNvSpPr>
          <p:nvPr>
            <p:ph sz="quarter" idx="1"/>
          </p:nvPr>
        </p:nvSpPr>
        <p:spPr>
          <a:xfrm>
            <a:off x="457200"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7543800" cy="85725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t>7/14/2023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170180">
              <a:lnSpc>
                <a:spcPct val="100000"/>
              </a:lnSpc>
              <a:spcBef>
                <a:spcPts val="75"/>
              </a:spcBef>
            </a:pPr>
            <a:fld id="{81D60167-4931-47E6-BA6A-407CBD079E47}" type="slidenum">
              <a:rPr lang="en-US" spc="60" smtClean="0"/>
              <a:t>‹#›</a:t>
            </a:fld>
            <a:endParaRPr lang="en-US" spc="60" dirty="0"/>
          </a:p>
        </p:txBody>
      </p:sp>
      <p:sp>
        <p:nvSpPr>
          <p:cNvPr id="11" name="Content Placeholder 10"/>
          <p:cNvSpPr>
            <a:spLocks noGrp="1"/>
          </p:cNvSpPr>
          <p:nvPr>
            <p:ph sz="quarter" idx="2"/>
          </p:nvPr>
        </p:nvSpPr>
        <p:spPr>
          <a:xfrm>
            <a:off x="457200"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t>7/14/2023</a:t>
            </a:fld>
            <a:endParaRPr lang="en-US"/>
          </a:p>
        </p:txBody>
      </p:sp>
      <p:sp>
        <p:nvSpPr>
          <p:cNvPr id="7" name="Slide Number Placeholder 6"/>
          <p:cNvSpPr>
            <a:spLocks noGrp="1"/>
          </p:cNvSpPr>
          <p:nvPr>
            <p:ph type="sldNum" sz="quarter" idx="11"/>
          </p:nvPr>
        </p:nvSpPr>
        <p:spPr/>
        <p:txBody>
          <a:bodyPr rtlCol="0"/>
          <a:lstStyle/>
          <a:p>
            <a:pPr marL="170180">
              <a:lnSpc>
                <a:spcPct val="100000"/>
              </a:lnSpc>
              <a:spcBef>
                <a:spcPts val="75"/>
              </a:spcBef>
            </a:pPr>
            <a:fld id="{81D60167-4931-47E6-BA6A-407CBD079E47}" type="slidenum">
              <a:rPr lang="en-US" spc="60" smtClean="0"/>
              <a:t>‹#›</a:t>
            </a:fld>
            <a:endParaRPr lang="en-US" spc="60" dirty="0"/>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170180">
              <a:lnSpc>
                <a:spcPct val="100000"/>
              </a:lnSpc>
              <a:spcBef>
                <a:spcPts val="75"/>
              </a:spcBef>
            </a:pPr>
            <a:fld id="{81D60167-4931-47E6-BA6A-407CBD079E47}" type="slidenum">
              <a:rPr lang="en-US" spc="60" smtClean="0"/>
              <a:t>‹#›</a:t>
            </a:fld>
            <a:endParaRPr lang="en-US" spc="6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4160520" y="2343150"/>
            <a:ext cx="473202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05740"/>
            <a:ext cx="1527048" cy="373761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05740"/>
            <a:ext cx="5638800" cy="474573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t>7/14/2023</a:t>
            </a:fld>
            <a:endParaRPr lang="en-US"/>
          </a:p>
        </p:txBody>
      </p:sp>
      <p:sp>
        <p:nvSpPr>
          <p:cNvPr id="22" name="Slide Number Placeholder 21"/>
          <p:cNvSpPr>
            <a:spLocks noGrp="1"/>
          </p:cNvSpPr>
          <p:nvPr>
            <p:ph type="sldNum" sz="quarter" idx="15"/>
          </p:nvPr>
        </p:nvSpPr>
        <p:spPr/>
        <p:txBody>
          <a:bodyPr rtlCol="0"/>
          <a:lstStyle/>
          <a:p>
            <a:pPr marL="170180">
              <a:lnSpc>
                <a:spcPct val="100000"/>
              </a:lnSpc>
              <a:spcBef>
                <a:spcPts val="75"/>
              </a:spcBef>
            </a:pPr>
            <a:fld id="{81D60167-4931-47E6-BA6A-407CBD079E47}" type="slidenum">
              <a:rPr lang="en-US" spc="60" smtClean="0"/>
              <a:t>‹#›</a:t>
            </a:fld>
            <a:endParaRPr lang="en-US" spc="60" dirty="0"/>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4138803" y="2343150"/>
            <a:ext cx="473202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51435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198596"/>
            <a:ext cx="1524000" cy="3717036"/>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51435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51435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t>7/14/2023</a:t>
            </a:fld>
            <a:endParaRPr lang="en-US"/>
          </a:p>
        </p:txBody>
      </p:sp>
      <p:sp>
        <p:nvSpPr>
          <p:cNvPr id="18" name="Slide Number Placeholder 17"/>
          <p:cNvSpPr>
            <a:spLocks noGrp="1"/>
          </p:cNvSpPr>
          <p:nvPr>
            <p:ph type="sldNum" sz="quarter" idx="11"/>
          </p:nvPr>
        </p:nvSpPr>
        <p:spPr/>
        <p:txBody>
          <a:bodyPr rtlCol="0"/>
          <a:lstStyle/>
          <a:p>
            <a:pPr marL="170180">
              <a:lnSpc>
                <a:spcPct val="100000"/>
              </a:lnSpc>
              <a:spcBef>
                <a:spcPts val="75"/>
              </a:spcBef>
            </a:pPr>
            <a:fld id="{81D60167-4931-47E6-BA6A-407CBD079E47}" type="slidenum">
              <a:rPr lang="en-US" spc="60" smtClean="0"/>
              <a:t>‹#›</a:t>
            </a:fld>
            <a:endParaRPr lang="en-US" spc="60" dirty="0"/>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05979"/>
            <a:ext cx="7467600" cy="85725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00150"/>
            <a:ext cx="7467600" cy="3655314"/>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840980" y="763382"/>
            <a:ext cx="150876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t>7/14/2023</a:t>
            </a:fld>
            <a:endParaRPr lang="en-US"/>
          </a:p>
        </p:txBody>
      </p:sp>
      <p:sp>
        <p:nvSpPr>
          <p:cNvPr id="3" name="Footer Placeholder 2"/>
          <p:cNvSpPr>
            <a:spLocks noGrp="1"/>
          </p:cNvSpPr>
          <p:nvPr>
            <p:ph type="ftr" sz="quarter" idx="3"/>
          </p:nvPr>
        </p:nvSpPr>
        <p:spPr>
          <a:xfrm rot="5400000">
            <a:off x="7390236" y="2757210"/>
            <a:ext cx="24003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4300538"/>
            <a:ext cx="609600" cy="390906"/>
          </a:xfrm>
          <a:prstGeom prst="rect">
            <a:avLst/>
          </a:prstGeom>
        </p:spPr>
        <p:txBody>
          <a:bodyPr vert="horz" anchor="ctr"/>
          <a:lstStyle>
            <a:lvl1pPr algn="ctr" eaLnBrk="1" latinLnBrk="0" hangingPunct="1">
              <a:defRPr kumimoji="0" sz="1400" b="1">
                <a:solidFill>
                  <a:srgbClr val="FFFFFF"/>
                </a:solidFill>
              </a:defRPr>
            </a:lvl1pPr>
          </a:lstStyle>
          <a:p>
            <a:pPr marL="170180">
              <a:lnSpc>
                <a:spcPct val="100000"/>
              </a:lnSpc>
              <a:spcBef>
                <a:spcPts val="75"/>
              </a:spcBef>
            </a:pPr>
            <a:fld id="{81D60167-4931-47E6-BA6A-407CBD079E47}" type="slidenum">
              <a:rPr lang="en-US" spc="60" smtClean="0"/>
              <a:t>‹#›</a:t>
            </a:fld>
            <a:endParaRPr lang="en-US" spc="60" dirty="0"/>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lang="en-US" dirty="0"/>
          </a:p>
        </p:txBody>
      </p:sp>
      <p:sp>
        <p:nvSpPr>
          <p:cNvPr id="22" name="Title Placeholder 21"/>
          <p:cNvSpPr>
            <a:spLocks noGrp="1"/>
          </p:cNvSpPr>
          <p:nvPr>
            <p:ph type="title"/>
          </p:nvPr>
        </p:nvSpPr>
        <p:spPr>
          <a:xfrm>
            <a:off x="457200" y="205979"/>
            <a:ext cx="7467600" cy="85725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00150"/>
            <a:ext cx="7467600" cy="3655314"/>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840980" y="763382"/>
            <a:ext cx="150876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solidFill>
                  <a:srgbClr val="575F6D"/>
                </a:solidFill>
              </a:rPr>
              <a:pPr/>
              <a:t>7/14/2023</a:t>
            </a:fld>
            <a:endParaRPr lang="en-US">
              <a:solidFill>
                <a:srgbClr val="575F6D"/>
              </a:solidFill>
            </a:endParaRPr>
          </a:p>
        </p:txBody>
      </p:sp>
      <p:sp>
        <p:nvSpPr>
          <p:cNvPr id="3" name="Footer Placeholder 2"/>
          <p:cNvSpPr>
            <a:spLocks noGrp="1"/>
          </p:cNvSpPr>
          <p:nvPr>
            <p:ph type="ftr" sz="quarter" idx="3"/>
          </p:nvPr>
        </p:nvSpPr>
        <p:spPr>
          <a:xfrm rot="5400000">
            <a:off x="7390236" y="2757210"/>
            <a:ext cx="24003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solidFill>
                <a:srgbClr val="575F6D"/>
              </a:solidFill>
            </a:endParaRPr>
          </a:p>
        </p:txBody>
      </p:sp>
      <p:sp>
        <p:nvSpPr>
          <p:cNvPr id="7" name="Straight Connector 6"/>
          <p:cNvSpPr>
            <a:spLocks noChangeShapeType="1"/>
          </p:cNvSpPr>
          <p:nvPr/>
        </p:nvSpPr>
        <p:spPr bwMode="auto">
          <a:xfrm>
            <a:off x="76200"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p>
        </p:txBody>
      </p:sp>
      <p:sp>
        <p:nvSpPr>
          <p:cNvPr id="9" name="Straight Connector 8"/>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p>
        </p:txBody>
      </p:sp>
      <p:sp>
        <p:nvSpPr>
          <p:cNvPr id="10" name="Rectangle 9"/>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Straight Connector 10"/>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p>
        </p:txBody>
      </p:sp>
      <p:sp>
        <p:nvSpPr>
          <p:cNvPr id="12" name="Oval 11"/>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Slide Number Placeholder 22"/>
          <p:cNvSpPr>
            <a:spLocks noGrp="1"/>
          </p:cNvSpPr>
          <p:nvPr>
            <p:ph type="sldNum" sz="quarter" idx="4"/>
          </p:nvPr>
        </p:nvSpPr>
        <p:spPr>
          <a:xfrm>
            <a:off x="8129016" y="4300538"/>
            <a:ext cx="609600" cy="390906"/>
          </a:xfrm>
          <a:prstGeom prst="rect">
            <a:avLst/>
          </a:prstGeom>
        </p:spPr>
        <p:txBody>
          <a:bodyPr vert="horz" anchor="ctr"/>
          <a:lstStyle>
            <a:lvl1pPr algn="ctr" eaLnBrk="1" latinLnBrk="0" hangingPunct="1">
              <a:defRPr kumimoji="0" sz="1400" b="1">
                <a:solidFill>
                  <a:srgbClr val="FFFFFF"/>
                </a:solidFill>
              </a:defRPr>
            </a:lvl1pPr>
          </a:lstStyle>
          <a:p>
            <a:pPr marL="170180">
              <a:spcBef>
                <a:spcPts val="75"/>
              </a:spcBef>
            </a:pPr>
            <a:fld id="{81D60167-4931-47E6-BA6A-407CBD079E47}" type="slidenum">
              <a:rPr lang="en-US" spc="60" smtClean="0"/>
              <a:pPr marL="170180">
                <a:spcBef>
                  <a:spcPts val="75"/>
                </a:spcBef>
              </a:pPr>
              <a:t>‹#›</a:t>
            </a:fld>
            <a:endParaRPr lang="en-US" spc="60" dirty="0"/>
          </a:p>
        </p:txBody>
      </p:sp>
    </p:spTree>
    <p:extLst>
      <p:ext uri="{BB962C8B-B14F-4D97-AF65-F5344CB8AC3E}">
        <p14:creationId xmlns:p14="http://schemas.microsoft.com/office/powerpoint/2010/main" val="404055117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5143499"/>
          </a:xfrm>
          <a:prstGeom prst="rect">
            <a:avLst/>
          </a:prstGeom>
        </p:spPr>
      </p:pic>
      <p:grpSp>
        <p:nvGrpSpPr>
          <p:cNvPr id="3" name="object 3"/>
          <p:cNvGrpSpPr/>
          <p:nvPr/>
        </p:nvGrpSpPr>
        <p:grpSpPr>
          <a:xfrm>
            <a:off x="-32658" y="-784"/>
            <a:ext cx="9144000" cy="5144135"/>
            <a:chOff x="0" y="-149"/>
            <a:chExt cx="9144000" cy="5144135"/>
          </a:xfrm>
        </p:grpSpPr>
        <p:pic>
          <p:nvPicPr>
            <p:cNvPr id="4" name="object 4"/>
            <p:cNvPicPr/>
            <p:nvPr/>
          </p:nvPicPr>
          <p:blipFill>
            <a:blip r:embed="rId3" cstate="print"/>
            <a:stretch>
              <a:fillRect/>
            </a:stretch>
          </p:blipFill>
          <p:spPr>
            <a:xfrm>
              <a:off x="4567925" y="0"/>
              <a:ext cx="4576074" cy="5143499"/>
            </a:xfrm>
            <a:prstGeom prst="rect">
              <a:avLst/>
            </a:prstGeom>
          </p:spPr>
        </p:pic>
        <p:sp>
          <p:nvSpPr>
            <p:cNvPr id="5" name="object 5"/>
            <p:cNvSpPr/>
            <p:nvPr/>
          </p:nvSpPr>
          <p:spPr>
            <a:xfrm>
              <a:off x="0" y="-149"/>
              <a:ext cx="5300980" cy="5143500"/>
            </a:xfrm>
            <a:custGeom>
              <a:avLst/>
              <a:gdLst/>
              <a:ahLst/>
              <a:cxnLst/>
              <a:rect l="l" t="t" r="r" b="b"/>
              <a:pathLst>
                <a:path w="5300980" h="5143500">
                  <a:moveTo>
                    <a:pt x="5300699" y="5143499"/>
                  </a:moveTo>
                  <a:lnTo>
                    <a:pt x="0" y="5143499"/>
                  </a:lnTo>
                  <a:lnTo>
                    <a:pt x="0" y="0"/>
                  </a:lnTo>
                  <a:lnTo>
                    <a:pt x="5300699" y="0"/>
                  </a:lnTo>
                  <a:lnTo>
                    <a:pt x="5300699" y="5143499"/>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0" y="-68937"/>
            <a:ext cx="7467600" cy="2552503"/>
          </a:xfrm>
          <a:prstGeom prst="rect">
            <a:avLst/>
          </a:prstGeom>
        </p:spPr>
        <p:txBody>
          <a:bodyPr vert="horz" wrap="square" lIns="0" tIns="394217" rIns="0" bIns="0" rtlCol="0">
            <a:spAutoFit/>
          </a:bodyPr>
          <a:lstStyle/>
          <a:p>
            <a:pPr marL="12700" marR="5080">
              <a:lnSpc>
                <a:spcPct val="100000"/>
              </a:lnSpc>
              <a:spcBef>
                <a:spcPts val="100"/>
              </a:spcBef>
            </a:pPr>
            <a:r>
              <a:rPr sz="2800" dirty="0">
                <a:solidFill>
                  <a:srgbClr val="000000"/>
                </a:solidFill>
                <a:latin typeface="Impact"/>
                <a:cs typeface="Impact"/>
              </a:rPr>
              <a:t>Heart</a:t>
            </a:r>
            <a:r>
              <a:rPr sz="2800" spc="-35" dirty="0">
                <a:solidFill>
                  <a:srgbClr val="000000"/>
                </a:solidFill>
                <a:latin typeface="Impact"/>
                <a:cs typeface="Impact"/>
              </a:rPr>
              <a:t> </a:t>
            </a:r>
            <a:r>
              <a:rPr sz="2800" dirty="0">
                <a:solidFill>
                  <a:srgbClr val="000000"/>
                </a:solidFill>
                <a:latin typeface="Impact"/>
                <a:cs typeface="Impact"/>
              </a:rPr>
              <a:t>Disease</a:t>
            </a:r>
            <a:r>
              <a:rPr sz="2800" spc="-30" dirty="0">
                <a:solidFill>
                  <a:srgbClr val="000000"/>
                </a:solidFill>
                <a:latin typeface="Impact"/>
                <a:cs typeface="Impact"/>
              </a:rPr>
              <a:t> </a:t>
            </a:r>
            <a:r>
              <a:rPr sz="2800" spc="-10" dirty="0">
                <a:solidFill>
                  <a:srgbClr val="000000"/>
                </a:solidFill>
                <a:latin typeface="Impact"/>
                <a:cs typeface="Impact"/>
              </a:rPr>
              <a:t>Prediction </a:t>
            </a:r>
            <a:r>
              <a:rPr sz="2800" dirty="0">
                <a:solidFill>
                  <a:srgbClr val="000000"/>
                </a:solidFill>
                <a:latin typeface="Impact"/>
                <a:cs typeface="Impact"/>
              </a:rPr>
              <a:t>Using</a:t>
            </a:r>
            <a:r>
              <a:rPr sz="2800" spc="-35" dirty="0">
                <a:solidFill>
                  <a:srgbClr val="000000"/>
                </a:solidFill>
                <a:latin typeface="Impact"/>
                <a:cs typeface="Impact"/>
              </a:rPr>
              <a:t> </a:t>
            </a:r>
            <a:r>
              <a:rPr sz="2800" dirty="0">
                <a:solidFill>
                  <a:srgbClr val="000000"/>
                </a:solidFill>
                <a:latin typeface="Impact"/>
                <a:cs typeface="Impact"/>
              </a:rPr>
              <a:t>Machine</a:t>
            </a:r>
            <a:r>
              <a:rPr sz="2800" spc="-30" dirty="0">
                <a:solidFill>
                  <a:srgbClr val="000000"/>
                </a:solidFill>
                <a:latin typeface="Impact"/>
                <a:cs typeface="Impact"/>
              </a:rPr>
              <a:t> </a:t>
            </a:r>
            <a:r>
              <a:rPr sz="2800" spc="-10" dirty="0" smtClean="0">
                <a:solidFill>
                  <a:srgbClr val="000000"/>
                </a:solidFill>
                <a:latin typeface="Impact"/>
                <a:cs typeface="Impact"/>
              </a:rPr>
              <a:t>Learning</a:t>
            </a:r>
            <a:r>
              <a:rPr lang="en-US" sz="2800" spc="-10" dirty="0" smtClean="0">
                <a:solidFill>
                  <a:srgbClr val="000000"/>
                </a:solidFill>
                <a:latin typeface="Impact"/>
                <a:cs typeface="Impact"/>
              </a:rPr>
              <a:t/>
            </a:r>
            <a:br>
              <a:rPr lang="en-US" sz="2800" spc="-10" dirty="0" smtClean="0">
                <a:solidFill>
                  <a:srgbClr val="000000"/>
                </a:solidFill>
                <a:latin typeface="Impact"/>
                <a:cs typeface="Impact"/>
              </a:rPr>
            </a:br>
            <a:r>
              <a:rPr lang="en-US" sz="2800" spc="-10" dirty="0" smtClean="0">
                <a:solidFill>
                  <a:srgbClr val="000000"/>
                </a:solidFill>
                <a:latin typeface="Impact"/>
                <a:cs typeface="Impact"/>
              </a:rPr>
              <a:t>Create API using FLASK and Deploy on AWS</a:t>
            </a:r>
            <a:br>
              <a:rPr lang="en-US" sz="2800" spc="-10" dirty="0" smtClean="0">
                <a:solidFill>
                  <a:srgbClr val="000000"/>
                </a:solidFill>
                <a:latin typeface="Impact"/>
                <a:cs typeface="Impact"/>
              </a:rPr>
            </a:br>
            <a:r>
              <a:rPr lang="en-US" sz="2800" spc="-10" dirty="0" smtClean="0">
                <a:solidFill>
                  <a:srgbClr val="000000"/>
                </a:solidFill>
                <a:latin typeface="Impact"/>
                <a:cs typeface="Impact"/>
              </a:rPr>
              <a:t/>
            </a:r>
            <a:br>
              <a:rPr lang="en-US" sz="2800" spc="-10" dirty="0" smtClean="0">
                <a:solidFill>
                  <a:srgbClr val="000000"/>
                </a:solidFill>
                <a:latin typeface="Impact"/>
                <a:cs typeface="Impact"/>
              </a:rPr>
            </a:br>
            <a:r>
              <a:rPr lang="en-US" sz="2800" spc="-10" dirty="0">
                <a:solidFill>
                  <a:srgbClr val="000000"/>
                </a:solidFill>
                <a:latin typeface="Impact"/>
                <a:cs typeface="Impact"/>
              </a:rPr>
              <a:t/>
            </a:r>
            <a:br>
              <a:rPr lang="en-US" sz="2800" spc="-10" dirty="0">
                <a:solidFill>
                  <a:srgbClr val="000000"/>
                </a:solidFill>
                <a:latin typeface="Impact"/>
                <a:cs typeface="Impact"/>
              </a:rPr>
            </a:br>
            <a:endParaRPr sz="2800" dirty="0">
              <a:latin typeface="Impact"/>
              <a:cs typeface="Impact"/>
            </a:endParaRPr>
          </a:p>
        </p:txBody>
      </p:sp>
      <p:sp>
        <p:nvSpPr>
          <p:cNvPr id="8" name="object 8"/>
          <p:cNvSpPr txBox="1">
            <a:spLocks noGrp="1"/>
          </p:cNvSpPr>
          <p:nvPr>
            <p:ph type="sldNum" sz="quarter" idx="15"/>
          </p:nvPr>
        </p:nvSpPr>
        <p:spPr>
          <a:prstGeom prst="rect">
            <a:avLst/>
          </a:prstGeom>
        </p:spPr>
        <p:txBody>
          <a:bodyPr vert="horz" wrap="square" lIns="0" tIns="9525" rIns="0" bIns="0" rtlCol="0">
            <a:spAutoFit/>
          </a:bodyPr>
          <a:lstStyle/>
          <a:p>
            <a:pPr marL="170180">
              <a:lnSpc>
                <a:spcPct val="100000"/>
              </a:lnSpc>
              <a:spcBef>
                <a:spcPts val="75"/>
              </a:spcBef>
            </a:pPr>
            <a:fld id="{81D60167-4931-47E6-BA6A-407CBD079E47}" type="slidenum">
              <a:rPr spc="60" dirty="0"/>
              <a:t>1</a:t>
            </a:fld>
            <a:endParaRPr spc="60" dirty="0"/>
          </a:p>
        </p:txBody>
      </p:sp>
      <p:sp>
        <p:nvSpPr>
          <p:cNvPr id="7" name="object 7"/>
          <p:cNvSpPr txBox="1"/>
          <p:nvPr/>
        </p:nvSpPr>
        <p:spPr>
          <a:xfrm>
            <a:off x="152400" y="3028950"/>
            <a:ext cx="3810000" cy="751488"/>
          </a:xfrm>
          <a:prstGeom prst="rect">
            <a:avLst/>
          </a:prstGeom>
        </p:spPr>
        <p:txBody>
          <a:bodyPr vert="horz" wrap="square" lIns="0" tIns="12700" rIns="0" bIns="0" rtlCol="0">
            <a:spAutoFit/>
          </a:bodyPr>
          <a:lstStyle/>
          <a:p>
            <a:pPr marL="12700">
              <a:lnSpc>
                <a:spcPct val="100000"/>
              </a:lnSpc>
              <a:spcBef>
                <a:spcPts val="100"/>
              </a:spcBef>
            </a:pPr>
            <a:r>
              <a:rPr lang="en-US" sz="2400" dirty="0" smtClean="0">
                <a:latin typeface="Cambria"/>
                <a:cs typeface="Cambria"/>
              </a:rPr>
              <a:t>BY</a:t>
            </a:r>
            <a:endParaRPr sz="2400" dirty="0" smtClean="0">
              <a:latin typeface="Cambria"/>
              <a:cs typeface="Cambria"/>
            </a:endParaRPr>
          </a:p>
          <a:p>
            <a:pPr marL="12700">
              <a:lnSpc>
                <a:spcPct val="100000"/>
              </a:lnSpc>
            </a:pPr>
            <a:r>
              <a:rPr lang="en-US" sz="2400" dirty="0" smtClean="0">
                <a:latin typeface="Impact"/>
                <a:cs typeface="Impact"/>
              </a:rPr>
              <a:t>SANKET SHETE</a:t>
            </a:r>
            <a:endParaRPr sz="2400" dirty="0">
              <a:latin typeface="Impact"/>
              <a:cs typeface="Impact"/>
            </a:endParaRPr>
          </a:p>
        </p:txBody>
      </p:sp>
    </p:spTree>
    <p:extLst>
      <p:ext uri="{BB962C8B-B14F-4D97-AF65-F5344CB8AC3E}">
        <p14:creationId xmlns:p14="http://schemas.microsoft.com/office/powerpoint/2010/main" val="319260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5143499"/>
          </a:xfrm>
          <a:prstGeom prst="rect">
            <a:avLst/>
          </a:prstGeom>
        </p:spPr>
      </p:pic>
      <p:sp>
        <p:nvSpPr>
          <p:cNvPr id="3" name="object 3"/>
          <p:cNvSpPr txBox="1">
            <a:spLocks noGrp="1"/>
          </p:cNvSpPr>
          <p:nvPr>
            <p:ph type="title"/>
          </p:nvPr>
        </p:nvSpPr>
        <p:spPr>
          <a:xfrm>
            <a:off x="1115098" y="1114932"/>
            <a:ext cx="3681095" cy="474489"/>
          </a:xfrm>
          <a:prstGeom prst="rect">
            <a:avLst/>
          </a:prstGeom>
        </p:spPr>
        <p:txBody>
          <a:bodyPr vert="horz" wrap="square" lIns="0" tIns="12700" rIns="0" bIns="0" rtlCol="0">
            <a:spAutoFit/>
          </a:bodyPr>
          <a:lstStyle/>
          <a:p>
            <a:pPr marL="12700">
              <a:lnSpc>
                <a:spcPct val="100000"/>
              </a:lnSpc>
              <a:spcBef>
                <a:spcPts val="100"/>
              </a:spcBef>
            </a:pPr>
            <a:r>
              <a:rPr lang="en-US" spc="155" dirty="0" smtClean="0"/>
              <a:t>Three </a:t>
            </a:r>
            <a:r>
              <a:rPr spc="-565" dirty="0" smtClean="0"/>
              <a:t> </a:t>
            </a:r>
            <a:r>
              <a:rPr spc="-95" dirty="0"/>
              <a:t>step</a:t>
            </a:r>
            <a:r>
              <a:rPr spc="-560" dirty="0"/>
              <a:t> </a:t>
            </a:r>
            <a:r>
              <a:rPr lang="en-US" spc="-560" dirty="0" smtClean="0"/>
              <a:t> </a:t>
            </a:r>
            <a:r>
              <a:rPr spc="-60" dirty="0" smtClean="0"/>
              <a:t>process</a:t>
            </a:r>
            <a:endParaRPr spc="-60" dirty="0"/>
          </a:p>
        </p:txBody>
      </p:sp>
      <p:sp>
        <p:nvSpPr>
          <p:cNvPr id="10" name="object 10"/>
          <p:cNvSpPr txBox="1">
            <a:spLocks noGrp="1"/>
          </p:cNvSpPr>
          <p:nvPr>
            <p:ph type="sldNum" sz="quarter" idx="15"/>
          </p:nvPr>
        </p:nvSpPr>
        <p:spPr>
          <a:prstGeom prst="rect">
            <a:avLst/>
          </a:prstGeom>
        </p:spPr>
        <p:txBody>
          <a:bodyPr vert="horz" wrap="square" lIns="0" tIns="9525" rIns="0" bIns="0" rtlCol="0">
            <a:spAutoFit/>
          </a:bodyPr>
          <a:lstStyle/>
          <a:p>
            <a:pPr marL="170180">
              <a:spcBef>
                <a:spcPts val="75"/>
              </a:spcBef>
            </a:pPr>
            <a:fld id="{81D60167-4931-47E6-BA6A-407CBD079E47}" type="slidenum">
              <a:rPr spc="60" dirty="0"/>
              <a:pPr marL="170180">
                <a:spcBef>
                  <a:spcPts val="75"/>
                </a:spcBef>
              </a:pPr>
              <a:t>10</a:t>
            </a:fld>
            <a:endParaRPr spc="60" dirty="0"/>
          </a:p>
        </p:txBody>
      </p:sp>
      <p:sp>
        <p:nvSpPr>
          <p:cNvPr id="4" name="object 4"/>
          <p:cNvSpPr/>
          <p:nvPr/>
        </p:nvSpPr>
        <p:spPr>
          <a:xfrm>
            <a:off x="1037505" y="2233021"/>
            <a:ext cx="1817370" cy="1496060"/>
          </a:xfrm>
          <a:custGeom>
            <a:avLst/>
            <a:gdLst/>
            <a:ahLst/>
            <a:cxnLst/>
            <a:rect l="l" t="t" r="r" b="b"/>
            <a:pathLst>
              <a:path w="1817370" h="1496060">
                <a:moveTo>
                  <a:pt x="1366130" y="1495799"/>
                </a:moveTo>
                <a:lnTo>
                  <a:pt x="0" y="1495799"/>
                </a:lnTo>
                <a:lnTo>
                  <a:pt x="0" y="0"/>
                </a:lnTo>
                <a:lnTo>
                  <a:pt x="1366130" y="0"/>
                </a:lnTo>
                <a:lnTo>
                  <a:pt x="1816799" y="747899"/>
                </a:lnTo>
                <a:lnTo>
                  <a:pt x="1366130" y="1495799"/>
                </a:lnTo>
                <a:close/>
              </a:path>
            </a:pathLst>
          </a:custGeom>
          <a:solidFill>
            <a:srgbClr val="EEEEEE"/>
          </a:solidFill>
        </p:spPr>
        <p:txBody>
          <a:bodyPr wrap="square" lIns="0" tIns="0" rIns="0" bIns="0" rtlCol="0"/>
          <a:lstStyle/>
          <a:p>
            <a:endParaRPr/>
          </a:p>
        </p:txBody>
      </p:sp>
      <p:sp>
        <p:nvSpPr>
          <p:cNvPr id="5" name="object 5"/>
          <p:cNvSpPr txBox="1"/>
          <p:nvPr/>
        </p:nvSpPr>
        <p:spPr>
          <a:xfrm>
            <a:off x="1211335" y="2854429"/>
            <a:ext cx="1243965" cy="238760"/>
          </a:xfrm>
          <a:prstGeom prst="rect">
            <a:avLst/>
          </a:prstGeom>
        </p:spPr>
        <p:txBody>
          <a:bodyPr vert="horz" wrap="square" lIns="0" tIns="12700" rIns="0" bIns="0" rtlCol="0">
            <a:spAutoFit/>
          </a:bodyPr>
          <a:lstStyle/>
          <a:p>
            <a:pPr marL="12700">
              <a:spcBef>
                <a:spcPts val="100"/>
              </a:spcBef>
            </a:pPr>
            <a:r>
              <a:rPr sz="1400" spc="-10" dirty="0">
                <a:solidFill>
                  <a:srgbClr val="666666"/>
                </a:solidFill>
                <a:latin typeface="Tahoma"/>
                <a:cs typeface="Tahoma"/>
              </a:rPr>
              <a:t>Split</a:t>
            </a:r>
            <a:r>
              <a:rPr sz="1400" spc="-165" dirty="0">
                <a:solidFill>
                  <a:srgbClr val="666666"/>
                </a:solidFill>
                <a:latin typeface="Tahoma"/>
                <a:cs typeface="Tahoma"/>
              </a:rPr>
              <a:t> </a:t>
            </a:r>
            <a:r>
              <a:rPr sz="1400" spc="-10" dirty="0">
                <a:solidFill>
                  <a:srgbClr val="666666"/>
                </a:solidFill>
                <a:latin typeface="Tahoma"/>
                <a:cs typeface="Tahoma"/>
              </a:rPr>
              <a:t>the</a:t>
            </a:r>
            <a:r>
              <a:rPr sz="1400" spc="-165" dirty="0">
                <a:solidFill>
                  <a:srgbClr val="666666"/>
                </a:solidFill>
                <a:latin typeface="Tahoma"/>
                <a:cs typeface="Tahoma"/>
              </a:rPr>
              <a:t> </a:t>
            </a:r>
            <a:r>
              <a:rPr sz="1400" spc="-10" dirty="0">
                <a:solidFill>
                  <a:srgbClr val="666666"/>
                </a:solidFill>
                <a:latin typeface="Tahoma"/>
                <a:cs typeface="Tahoma"/>
              </a:rPr>
              <a:t>dataset</a:t>
            </a:r>
            <a:endParaRPr sz="1400">
              <a:latin typeface="Tahoma"/>
              <a:cs typeface="Tahoma"/>
            </a:endParaRPr>
          </a:p>
        </p:txBody>
      </p:sp>
      <p:sp>
        <p:nvSpPr>
          <p:cNvPr id="6" name="object 6"/>
          <p:cNvSpPr/>
          <p:nvPr/>
        </p:nvSpPr>
        <p:spPr>
          <a:xfrm>
            <a:off x="2613160" y="2233021"/>
            <a:ext cx="1852295" cy="1496060"/>
          </a:xfrm>
          <a:custGeom>
            <a:avLst/>
            <a:gdLst/>
            <a:ahLst/>
            <a:cxnLst/>
            <a:rect l="l" t="t" r="r" b="b"/>
            <a:pathLst>
              <a:path w="1852295" h="1496060">
                <a:moveTo>
                  <a:pt x="1405358" y="1495799"/>
                </a:moveTo>
                <a:lnTo>
                  <a:pt x="0" y="1495799"/>
                </a:lnTo>
                <a:lnTo>
                  <a:pt x="446541" y="747899"/>
                </a:lnTo>
                <a:lnTo>
                  <a:pt x="0" y="0"/>
                </a:lnTo>
                <a:lnTo>
                  <a:pt x="1405358" y="0"/>
                </a:lnTo>
                <a:lnTo>
                  <a:pt x="1851899" y="747899"/>
                </a:lnTo>
                <a:lnTo>
                  <a:pt x="1405358" y="1495799"/>
                </a:lnTo>
                <a:close/>
              </a:path>
            </a:pathLst>
          </a:custGeom>
          <a:solidFill>
            <a:srgbClr val="EEEEEE"/>
          </a:solidFill>
        </p:spPr>
        <p:txBody>
          <a:bodyPr wrap="square" lIns="0" tIns="0" rIns="0" bIns="0" rtlCol="0"/>
          <a:lstStyle/>
          <a:p>
            <a:endParaRPr/>
          </a:p>
        </p:txBody>
      </p:sp>
      <p:sp>
        <p:nvSpPr>
          <p:cNvPr id="7" name="object 7"/>
          <p:cNvSpPr txBox="1"/>
          <p:nvPr/>
        </p:nvSpPr>
        <p:spPr>
          <a:xfrm>
            <a:off x="3193847" y="2747749"/>
            <a:ext cx="691515" cy="452120"/>
          </a:xfrm>
          <a:prstGeom prst="rect">
            <a:avLst/>
          </a:prstGeom>
        </p:spPr>
        <p:txBody>
          <a:bodyPr vert="horz" wrap="square" lIns="0" tIns="12700" rIns="0" bIns="0" rtlCol="0">
            <a:spAutoFit/>
          </a:bodyPr>
          <a:lstStyle/>
          <a:p>
            <a:pPr marL="62865" marR="5080" indent="-50800">
              <a:spcBef>
                <a:spcPts val="100"/>
              </a:spcBef>
            </a:pPr>
            <a:r>
              <a:rPr sz="1400" spc="-40" dirty="0">
                <a:solidFill>
                  <a:srgbClr val="666666"/>
                </a:solidFill>
                <a:latin typeface="Tahoma"/>
                <a:cs typeface="Tahoma"/>
              </a:rPr>
              <a:t>Train</a:t>
            </a:r>
            <a:r>
              <a:rPr sz="1400" spc="-145" dirty="0">
                <a:solidFill>
                  <a:srgbClr val="666666"/>
                </a:solidFill>
                <a:latin typeface="Tahoma"/>
                <a:cs typeface="Tahoma"/>
              </a:rPr>
              <a:t> </a:t>
            </a:r>
            <a:r>
              <a:rPr sz="1400" spc="-25" dirty="0">
                <a:solidFill>
                  <a:srgbClr val="666666"/>
                </a:solidFill>
                <a:latin typeface="Tahoma"/>
                <a:cs typeface="Tahoma"/>
              </a:rPr>
              <a:t>the </a:t>
            </a:r>
            <a:r>
              <a:rPr sz="1400" spc="-10" dirty="0">
                <a:solidFill>
                  <a:srgbClr val="666666"/>
                </a:solidFill>
                <a:latin typeface="Tahoma"/>
                <a:cs typeface="Tahoma"/>
              </a:rPr>
              <a:t>dataset</a:t>
            </a:r>
            <a:endParaRPr sz="1400">
              <a:latin typeface="Tahoma"/>
              <a:cs typeface="Tahoma"/>
            </a:endParaRPr>
          </a:p>
        </p:txBody>
      </p:sp>
      <p:sp>
        <p:nvSpPr>
          <p:cNvPr id="8" name="object 8"/>
          <p:cNvSpPr/>
          <p:nvPr/>
        </p:nvSpPr>
        <p:spPr>
          <a:xfrm>
            <a:off x="4223754" y="2233021"/>
            <a:ext cx="1852295" cy="1496060"/>
          </a:xfrm>
          <a:custGeom>
            <a:avLst/>
            <a:gdLst/>
            <a:ahLst/>
            <a:cxnLst/>
            <a:rect l="l" t="t" r="r" b="b"/>
            <a:pathLst>
              <a:path w="1852295" h="1496060">
                <a:moveTo>
                  <a:pt x="1405358" y="1495799"/>
                </a:moveTo>
                <a:lnTo>
                  <a:pt x="0" y="1495799"/>
                </a:lnTo>
                <a:lnTo>
                  <a:pt x="446540" y="747899"/>
                </a:lnTo>
                <a:lnTo>
                  <a:pt x="0" y="0"/>
                </a:lnTo>
                <a:lnTo>
                  <a:pt x="1405358" y="0"/>
                </a:lnTo>
                <a:lnTo>
                  <a:pt x="1851899" y="747899"/>
                </a:lnTo>
                <a:lnTo>
                  <a:pt x="1405358" y="1495799"/>
                </a:lnTo>
                <a:close/>
              </a:path>
            </a:pathLst>
          </a:custGeom>
          <a:solidFill>
            <a:srgbClr val="EEEEEE"/>
          </a:solidFill>
        </p:spPr>
        <p:txBody>
          <a:bodyPr wrap="square" lIns="0" tIns="0" rIns="0" bIns="0" rtlCol="0"/>
          <a:lstStyle/>
          <a:p>
            <a:endParaRPr/>
          </a:p>
        </p:txBody>
      </p:sp>
      <p:sp>
        <p:nvSpPr>
          <p:cNvPr id="9" name="object 9"/>
          <p:cNvSpPr txBox="1"/>
          <p:nvPr/>
        </p:nvSpPr>
        <p:spPr>
          <a:xfrm>
            <a:off x="4784312" y="2747749"/>
            <a:ext cx="930687" cy="228268"/>
          </a:xfrm>
          <a:prstGeom prst="rect">
            <a:avLst/>
          </a:prstGeom>
        </p:spPr>
        <p:txBody>
          <a:bodyPr vert="horz" wrap="square" lIns="0" tIns="12700" rIns="0" bIns="0" rtlCol="0">
            <a:spAutoFit/>
          </a:bodyPr>
          <a:lstStyle/>
          <a:p>
            <a:pPr marL="13335" marR="5080" indent="-1270">
              <a:spcBef>
                <a:spcPts val="100"/>
              </a:spcBef>
            </a:pPr>
            <a:r>
              <a:rPr lang="en-US" sz="1400" spc="-10" dirty="0">
                <a:solidFill>
                  <a:srgbClr val="666666"/>
                </a:solidFill>
                <a:latin typeface="Tahoma"/>
                <a:cs typeface="Tahoma"/>
              </a:rPr>
              <a:t>Evaluation</a:t>
            </a:r>
            <a:endParaRPr sz="1400" dirty="0">
              <a:latin typeface="Tahoma"/>
              <a:cs typeface="Tahoma"/>
            </a:endParaRPr>
          </a:p>
        </p:txBody>
      </p:sp>
    </p:spTree>
    <p:extLst>
      <p:ext uri="{BB962C8B-B14F-4D97-AF65-F5344CB8AC3E}">
        <p14:creationId xmlns:p14="http://schemas.microsoft.com/office/powerpoint/2010/main" val="1411143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4" y="811577"/>
            <a:ext cx="4194175" cy="474489"/>
          </a:xfrm>
          <a:prstGeom prst="rect">
            <a:avLst/>
          </a:prstGeom>
        </p:spPr>
        <p:txBody>
          <a:bodyPr vert="horz" wrap="square" lIns="0" tIns="12700" rIns="0" bIns="0" rtlCol="0">
            <a:spAutoFit/>
          </a:bodyPr>
          <a:lstStyle/>
          <a:p>
            <a:pPr marL="12700" marR="5080">
              <a:lnSpc>
                <a:spcPct val="100000"/>
              </a:lnSpc>
              <a:spcBef>
                <a:spcPts val="100"/>
              </a:spcBef>
            </a:pPr>
            <a:r>
              <a:rPr lang="en-US" spc="330" dirty="0" err="1"/>
              <a:t>LogisticRegression</a:t>
            </a:r>
            <a:endParaRPr spc="-10" dirty="0"/>
          </a:p>
        </p:txBody>
      </p:sp>
      <p:sp>
        <p:nvSpPr>
          <p:cNvPr id="4" name="object 4"/>
          <p:cNvSpPr txBox="1">
            <a:spLocks noGrp="1"/>
          </p:cNvSpPr>
          <p:nvPr>
            <p:ph type="sldNum" sz="quarter" idx="11"/>
          </p:nvPr>
        </p:nvSpPr>
        <p:spPr>
          <a:prstGeom prst="rect">
            <a:avLst/>
          </a:prstGeom>
        </p:spPr>
        <p:txBody>
          <a:bodyPr vert="horz" wrap="square" lIns="0" tIns="9525" rIns="0" bIns="0" rtlCol="0">
            <a:spAutoFit/>
          </a:bodyPr>
          <a:lstStyle/>
          <a:p>
            <a:pPr marL="170180">
              <a:lnSpc>
                <a:spcPct val="100000"/>
              </a:lnSpc>
              <a:spcBef>
                <a:spcPts val="75"/>
              </a:spcBef>
            </a:pPr>
            <a:fld id="{81D60167-4931-47E6-BA6A-407CBD079E47}" type="slidenum">
              <a:rPr spc="60" dirty="0"/>
              <a:t>11</a:t>
            </a:fld>
            <a:endParaRPr spc="6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81150"/>
            <a:ext cx="7696200" cy="25908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666750"/>
            <a:ext cx="3515360" cy="474489"/>
          </a:xfrm>
          <a:prstGeom prst="rect">
            <a:avLst/>
          </a:prstGeom>
        </p:spPr>
        <p:txBody>
          <a:bodyPr vert="horz" wrap="square" lIns="0" tIns="12700" rIns="0" bIns="0" rtlCol="0">
            <a:spAutoFit/>
          </a:bodyPr>
          <a:lstStyle/>
          <a:p>
            <a:pPr marL="12700" marR="5080">
              <a:lnSpc>
                <a:spcPct val="100000"/>
              </a:lnSpc>
              <a:spcBef>
                <a:spcPts val="100"/>
              </a:spcBef>
            </a:pPr>
            <a:r>
              <a:rPr lang="en-US" spc="-30" dirty="0" smtClean="0"/>
              <a:t>Model evaluation :</a:t>
            </a:r>
            <a:endParaRPr spc="-10" dirty="0"/>
          </a:p>
        </p:txBody>
      </p:sp>
      <p:sp>
        <p:nvSpPr>
          <p:cNvPr id="4" name="object 4"/>
          <p:cNvSpPr txBox="1">
            <a:spLocks noGrp="1"/>
          </p:cNvSpPr>
          <p:nvPr>
            <p:ph type="sldNum" sz="quarter" idx="11"/>
          </p:nvPr>
        </p:nvSpPr>
        <p:spPr>
          <a:prstGeom prst="rect">
            <a:avLst/>
          </a:prstGeom>
        </p:spPr>
        <p:txBody>
          <a:bodyPr vert="horz" wrap="square" lIns="0" tIns="9525" rIns="0" bIns="0" rtlCol="0">
            <a:spAutoFit/>
          </a:bodyPr>
          <a:lstStyle/>
          <a:p>
            <a:pPr marL="38100">
              <a:lnSpc>
                <a:spcPct val="100000"/>
              </a:lnSpc>
              <a:spcBef>
                <a:spcPts val="75"/>
              </a:spcBef>
            </a:pPr>
            <a:fld id="{81D60167-4931-47E6-BA6A-407CBD079E47}" type="slidenum">
              <a:rPr spc="30" dirty="0"/>
              <a:t>12</a:t>
            </a:fld>
            <a:endParaRPr spc="3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1" y="1536078"/>
            <a:ext cx="3886199" cy="34936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7700" y="1536078"/>
            <a:ext cx="4114800" cy="35181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4457700" y="438150"/>
            <a:ext cx="4114800"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Wingdings" pitchFamily="2" charset="2"/>
              <a:buChar char="q"/>
            </a:pP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Training Accuracy = 0.86 </a:t>
            </a:r>
          </a:p>
          <a:p>
            <a:pPr marL="285750" indent="-285750">
              <a:buFont typeface="Wingdings" pitchFamily="2" charset="2"/>
              <a:buChar char="q"/>
            </a:pP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Testing Accuracy = 0.82</a:t>
            </a:r>
          </a:p>
          <a:p>
            <a:pPr marL="285750" indent="-285750">
              <a:buFont typeface="Wingdings" pitchFamily="2" charset="2"/>
              <a:buChar char="q"/>
            </a:pP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Low </a:t>
            </a:r>
            <a:r>
              <a:rPr lang="en-US"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bais</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&amp;&amp; Low </a:t>
            </a:r>
            <a:r>
              <a:rPr lang="en-US"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Varience</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7.Test on a single row</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352550"/>
            <a:ext cx="6400800" cy="3276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12856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7467600" cy="613171"/>
          </a:xfrm>
        </p:spPr>
        <p:txBody>
          <a:bodyPr>
            <a:normAutofit fontScale="90000"/>
          </a:bodyPr>
          <a:lstStyle/>
          <a:p>
            <a:r>
              <a:rPr lang="en-US" b="1" dirty="0" smtClean="0"/>
              <a:t>7.pickle </a:t>
            </a:r>
            <a:r>
              <a:rPr lang="en-US" b="1" dirty="0"/>
              <a:t>and </a:t>
            </a:r>
            <a:r>
              <a:rPr lang="en-US" b="1" dirty="0" err="1"/>
              <a:t>json</a:t>
            </a:r>
            <a:r>
              <a:rPr lang="en-US" b="1" dirty="0"/>
              <a:t> files</a:t>
            </a:r>
            <a:br>
              <a:rPr lang="en-US" b="1" dirty="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52550"/>
            <a:ext cx="7772400" cy="2590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4769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4267200" cy="552450"/>
          </a:xfrm>
        </p:spPr>
        <p:txBody>
          <a:bodyPr>
            <a:normAutofit/>
          </a:bodyPr>
          <a:lstStyle/>
          <a:p>
            <a:r>
              <a:rPr lang="en-US" dirty="0" smtClean="0"/>
              <a:t>8.Web frame work :flask</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666750"/>
            <a:ext cx="3505200" cy="3429000"/>
          </a:xfrm>
          <a:prstGeom prst="rect">
            <a:avLst/>
          </a:prstGeom>
          <a:ln>
            <a:solidFill>
              <a:schemeClr val="accent3"/>
            </a:solid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666750"/>
            <a:ext cx="3744850" cy="4229100"/>
          </a:xfrm>
          <a:prstGeom prst="rect">
            <a:avLst/>
          </a:prstGeom>
          <a:ln>
            <a:solidFill>
              <a:schemeClr val="accent3"/>
            </a:solid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4171950"/>
            <a:ext cx="3505200" cy="723900"/>
          </a:xfrm>
          <a:prstGeom prst="rect">
            <a:avLst/>
          </a:prstGeom>
          <a:ln>
            <a:solidFill>
              <a:schemeClr val="accent3"/>
            </a:solidFill>
          </a:ln>
          <a:effectLst>
            <a:outerShdw blurRad="190500" algn="tl" rotWithShape="0">
              <a:srgbClr val="000000">
                <a:alpha val="70000"/>
              </a:srgbClr>
            </a:outerShdw>
          </a:effectLst>
        </p:spPr>
      </p:pic>
    </p:spTree>
    <p:extLst>
      <p:ext uri="{BB962C8B-B14F-4D97-AF65-F5344CB8AC3E}">
        <p14:creationId xmlns:p14="http://schemas.microsoft.com/office/powerpoint/2010/main" val="3875740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38150"/>
            <a:ext cx="7467600" cy="857250"/>
          </a:xfrm>
        </p:spPr>
        <p:txBody>
          <a:bodyPr>
            <a:normAutofit fontScale="90000"/>
          </a:bodyPr>
          <a:lstStyle/>
          <a:p>
            <a:pPr marL="457200" indent="-457200">
              <a:buFont typeface="Wingdings" pitchFamily="2" charset="2"/>
              <a:buChar char="q"/>
            </a:pPr>
            <a:r>
              <a:rPr lang="en-US" dirty="0"/>
              <a:t>I had tested and run the application locally on my </a:t>
            </a:r>
            <a:r>
              <a:rPr lang="en-US" dirty="0" err="1"/>
              <a:t>localhost</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51" y="1504950"/>
            <a:ext cx="7620000" cy="3276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16975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5750"/>
            <a:ext cx="7467600" cy="857250"/>
          </a:xfrm>
        </p:spPr>
        <p:txBody>
          <a:bodyPr>
            <a:normAutofit fontScale="90000"/>
          </a:bodyPr>
          <a:lstStyle/>
          <a:p>
            <a:pPr marL="457200" indent="-457200">
              <a:buFont typeface="Wingdings" pitchFamily="2" charset="2"/>
              <a:buChar char="q"/>
            </a:pPr>
            <a:r>
              <a:rPr lang="en-US" b="1" dirty="0"/>
              <a:t>Testing the Heart Disease Prediction </a:t>
            </a:r>
            <a:r>
              <a:rPr lang="en-US" b="1" dirty="0" smtClean="0"/>
              <a:t>API :</a:t>
            </a:r>
            <a:r>
              <a:rPr lang="en-US" b="1" dirty="0"/>
              <a:t/>
            </a:r>
            <a:br>
              <a:rPr lang="en-US" b="1" dirty="0"/>
            </a:br>
            <a:endParaRPr lang="en-US" dirty="0"/>
          </a:p>
        </p:txBody>
      </p:sp>
      <p:sp>
        <p:nvSpPr>
          <p:cNvPr id="3" name="TextBox 2"/>
          <p:cNvSpPr txBox="1"/>
          <p:nvPr/>
        </p:nvSpPr>
        <p:spPr>
          <a:xfrm>
            <a:off x="304800" y="819150"/>
            <a:ext cx="8229600"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b="1" dirty="0">
                <a:ln w="10541" cmpd="sng">
                  <a:solidFill>
                    <a:schemeClr val="accent1">
                      <a:shade val="88000"/>
                      <a:satMod val="110000"/>
                    </a:schemeClr>
                  </a:solidFill>
                  <a:prstDash val="solid"/>
                </a:ln>
                <a:solidFill>
                  <a:schemeClr val="accent1"/>
                </a:solidFill>
              </a:rPr>
              <a:t>To ensure the accuracy and functionality of the Heart Disease Prediction API, it is </a:t>
            </a:r>
            <a:r>
              <a:rPr lang="en-US" b="1" dirty="0" smtClean="0">
                <a:ln w="10541" cmpd="sng">
                  <a:solidFill>
                    <a:schemeClr val="accent1">
                      <a:shade val="88000"/>
                      <a:satMod val="110000"/>
                    </a:schemeClr>
                  </a:solidFill>
                  <a:prstDash val="solid"/>
                </a:ln>
                <a:solidFill>
                  <a:schemeClr val="accent1"/>
                </a:solidFill>
              </a:rPr>
              <a:t>tested </a:t>
            </a:r>
            <a:r>
              <a:rPr lang="en-US" b="1" dirty="0">
                <a:ln w="10541" cmpd="sng">
                  <a:solidFill>
                    <a:schemeClr val="accent1">
                      <a:shade val="88000"/>
                      <a:satMod val="110000"/>
                    </a:schemeClr>
                  </a:solidFill>
                  <a:prstDash val="solid"/>
                </a:ln>
                <a:solidFill>
                  <a:schemeClr val="accent1"/>
                </a:solidFill>
              </a:rPr>
              <a:t>using a tool like Postman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757" y="1581150"/>
            <a:ext cx="8210644" cy="3429000"/>
          </a:xfrm>
          <a:prstGeom prst="rect">
            <a:avLst/>
          </a:prstGeom>
          <a:ln>
            <a:solidFill>
              <a:schemeClr val="accent3"/>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83153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7467600" cy="857250"/>
          </a:xfrm>
        </p:spPr>
        <p:txBody>
          <a:bodyPr/>
          <a:lstStyle/>
          <a:p>
            <a:pPr marL="457200" indent="-457200">
              <a:buFont typeface="Wingdings" pitchFamily="2" charset="2"/>
              <a:buChar char="q"/>
            </a:pPr>
            <a:r>
              <a:rPr lang="en-US" dirty="0"/>
              <a:t>The public IP address of the instance is</a:t>
            </a:r>
          </a:p>
        </p:txBody>
      </p:sp>
      <p:sp>
        <p:nvSpPr>
          <p:cNvPr id="4" name="Rectangle 3"/>
          <p:cNvSpPr/>
          <p:nvPr/>
        </p:nvSpPr>
        <p:spPr>
          <a:xfrm>
            <a:off x="533400" y="1809750"/>
            <a:ext cx="7315200" cy="92333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400" b="1" i="0" u="none" strike="noStrike" kern="0" cap="all" spc="0" normalizeH="0" baseline="0" noProof="0" dirty="0" smtClean="0">
                <a:ln w="0"/>
                <a:gradFill flip="none">
                  <a:gsLst>
                    <a:gs pos="0">
                      <a:srgbClr val="FE8637">
                        <a:tint val="75000"/>
                        <a:shade val="75000"/>
                        <a:satMod val="170000"/>
                      </a:srgbClr>
                    </a:gs>
                    <a:gs pos="49000">
                      <a:srgbClr val="FE8637">
                        <a:tint val="88000"/>
                        <a:shade val="65000"/>
                        <a:satMod val="172000"/>
                      </a:srgbClr>
                    </a:gs>
                    <a:gs pos="50000">
                      <a:srgbClr val="FE8637">
                        <a:shade val="65000"/>
                        <a:satMod val="130000"/>
                      </a:srgbClr>
                    </a:gs>
                    <a:gs pos="92000">
                      <a:srgbClr val="FE8637">
                        <a:shade val="50000"/>
                        <a:satMod val="120000"/>
                      </a:srgbClr>
                    </a:gs>
                    <a:gs pos="100000">
                      <a:srgbClr val="FE8637">
                        <a:shade val="48000"/>
                        <a:satMod val="120000"/>
                      </a:srgbClr>
                    </a:gs>
                  </a:gsLst>
                  <a:lin ang="5400000"/>
                </a:gradFill>
                <a:effectLst>
                  <a:reflection blurRad="12700" stA="50000" endPos="50000" dist="5000" dir="5400000" sy="-100000" rotWithShape="0"/>
                </a:effectLst>
                <a:uLnTx/>
                <a:uFillTx/>
              </a:rPr>
              <a:t>THANK YOU</a:t>
            </a:r>
            <a:endParaRPr kumimoji="0" lang="en-US" sz="5400" b="1" i="0" u="none" strike="noStrike" kern="0" cap="all" spc="0" normalizeH="0" baseline="0" noProof="0" dirty="0">
              <a:ln w="0"/>
              <a:gradFill flip="none">
                <a:gsLst>
                  <a:gs pos="0">
                    <a:srgbClr val="FE8637">
                      <a:tint val="75000"/>
                      <a:shade val="75000"/>
                      <a:satMod val="170000"/>
                    </a:srgbClr>
                  </a:gs>
                  <a:gs pos="49000">
                    <a:srgbClr val="FE8637">
                      <a:tint val="88000"/>
                      <a:shade val="65000"/>
                      <a:satMod val="172000"/>
                    </a:srgbClr>
                  </a:gs>
                  <a:gs pos="50000">
                    <a:srgbClr val="FE8637">
                      <a:shade val="65000"/>
                      <a:satMod val="130000"/>
                    </a:srgbClr>
                  </a:gs>
                  <a:gs pos="92000">
                    <a:srgbClr val="FE8637">
                      <a:shade val="50000"/>
                      <a:satMod val="120000"/>
                    </a:srgbClr>
                  </a:gs>
                  <a:gs pos="100000">
                    <a:srgbClr val="FE8637">
                      <a:shade val="48000"/>
                      <a:satMod val="120000"/>
                    </a:srgbClr>
                  </a:gs>
                </a:gsLst>
                <a:lin ang="5400000"/>
              </a:gradFill>
              <a:effectLst>
                <a:reflection blurRad="12700" stA="50000" endPos="50000" dist="5000" dir="5400000" sy="-100000" rotWithShape="0"/>
              </a:effectLst>
              <a:uLnTx/>
              <a:uFillTx/>
            </a:endParaRPr>
          </a:p>
        </p:txBody>
      </p:sp>
    </p:spTree>
    <p:extLst>
      <p:ext uri="{BB962C8B-B14F-4D97-AF65-F5344CB8AC3E}">
        <p14:creationId xmlns:p14="http://schemas.microsoft.com/office/powerpoint/2010/main" val="3890057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5143499"/>
          </a:xfrm>
          <a:prstGeom prst="rect">
            <a:avLst/>
          </a:prstGeom>
        </p:spPr>
      </p:pic>
      <p:pic>
        <p:nvPicPr>
          <p:cNvPr id="3" name="object 3"/>
          <p:cNvPicPr/>
          <p:nvPr/>
        </p:nvPicPr>
        <p:blipFill>
          <a:blip r:embed="rId3" cstate="print"/>
          <a:stretch>
            <a:fillRect/>
          </a:stretch>
        </p:blipFill>
        <p:spPr>
          <a:xfrm>
            <a:off x="0" y="0"/>
            <a:ext cx="6660552" cy="5143499"/>
          </a:xfrm>
          <a:prstGeom prst="rect">
            <a:avLst/>
          </a:prstGeom>
        </p:spPr>
      </p:pic>
      <p:sp>
        <p:nvSpPr>
          <p:cNvPr id="4" name="object 4"/>
          <p:cNvSpPr txBox="1"/>
          <p:nvPr/>
        </p:nvSpPr>
        <p:spPr>
          <a:xfrm>
            <a:off x="404899" y="635220"/>
            <a:ext cx="3196590" cy="3683000"/>
          </a:xfrm>
          <a:prstGeom prst="rect">
            <a:avLst/>
          </a:prstGeom>
        </p:spPr>
        <p:txBody>
          <a:bodyPr vert="horz" wrap="square" lIns="0" tIns="12700" rIns="0" bIns="0" rtlCol="0">
            <a:spAutoFit/>
          </a:bodyPr>
          <a:lstStyle/>
          <a:p>
            <a:pPr marL="12700" marR="5080">
              <a:lnSpc>
                <a:spcPct val="100000"/>
              </a:lnSpc>
              <a:spcBef>
                <a:spcPts val="100"/>
              </a:spcBef>
            </a:pPr>
            <a:r>
              <a:rPr sz="6000" b="1" spc="180" dirty="0">
                <a:latin typeface="Cambria"/>
                <a:cs typeface="Cambria"/>
              </a:rPr>
              <a:t>The </a:t>
            </a:r>
            <a:r>
              <a:rPr sz="6000" b="1" spc="-434" dirty="0">
                <a:latin typeface="Cambria"/>
                <a:cs typeface="Cambria"/>
              </a:rPr>
              <a:t>W</a:t>
            </a:r>
            <a:r>
              <a:rPr sz="6000" b="1" spc="160" dirty="0">
                <a:latin typeface="Cambria"/>
                <a:cs typeface="Cambria"/>
              </a:rPr>
              <a:t>orking</a:t>
            </a:r>
            <a:r>
              <a:rPr sz="6000" b="1" spc="75" dirty="0">
                <a:latin typeface="Cambria"/>
                <a:cs typeface="Cambria"/>
              </a:rPr>
              <a:t> </a:t>
            </a:r>
            <a:r>
              <a:rPr sz="6000" b="1" spc="80" dirty="0">
                <a:latin typeface="Cambria"/>
                <a:cs typeface="Cambria"/>
              </a:rPr>
              <a:t>of</a:t>
            </a:r>
            <a:r>
              <a:rPr sz="6000" b="1" spc="175" dirty="0">
                <a:latin typeface="Cambria"/>
                <a:cs typeface="Cambria"/>
              </a:rPr>
              <a:t> </a:t>
            </a:r>
            <a:r>
              <a:rPr sz="6000" b="1" spc="55" dirty="0">
                <a:latin typeface="Cambria"/>
                <a:cs typeface="Cambria"/>
              </a:rPr>
              <a:t>the </a:t>
            </a:r>
            <a:r>
              <a:rPr sz="6000" b="1" spc="155" dirty="0">
                <a:latin typeface="Cambria"/>
                <a:cs typeface="Cambria"/>
              </a:rPr>
              <a:t>Project</a:t>
            </a:r>
            <a:endParaRPr sz="6000">
              <a:latin typeface="Cambria"/>
              <a:cs typeface="Cambria"/>
            </a:endParaRPr>
          </a:p>
        </p:txBody>
      </p:sp>
      <p:sp>
        <p:nvSpPr>
          <p:cNvPr id="5" name="object 5"/>
          <p:cNvSpPr txBox="1">
            <a:spLocks noGrp="1"/>
          </p:cNvSpPr>
          <p:nvPr>
            <p:ph type="sldNum" sz="quarter" idx="12"/>
          </p:nvPr>
        </p:nvSpPr>
        <p:spPr>
          <a:prstGeom prst="rect">
            <a:avLst/>
          </a:prstGeom>
        </p:spPr>
        <p:txBody>
          <a:bodyPr vert="horz" wrap="square" lIns="0" tIns="9525" rIns="0" bIns="0" rtlCol="0">
            <a:spAutoFit/>
          </a:bodyPr>
          <a:lstStyle/>
          <a:p>
            <a:pPr marL="170180">
              <a:lnSpc>
                <a:spcPct val="100000"/>
              </a:lnSpc>
              <a:spcBef>
                <a:spcPts val="75"/>
              </a:spcBef>
            </a:pPr>
            <a:fld id="{81D60167-4931-47E6-BA6A-407CBD079E47}" type="slidenum">
              <a:rPr spc="60" dirty="0"/>
              <a:t>2</a:t>
            </a:fld>
            <a:endParaRPr spc="6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6725" y="101400"/>
            <a:ext cx="5451924" cy="4940700"/>
          </a:xfrm>
          <a:prstGeom prst="rect">
            <a:avLst/>
          </a:prstGeom>
        </p:spPr>
      </p:pic>
      <p:sp>
        <p:nvSpPr>
          <p:cNvPr id="3" name="object 3"/>
          <p:cNvSpPr txBox="1">
            <a:spLocks noGrp="1"/>
          </p:cNvSpPr>
          <p:nvPr>
            <p:ph type="sldNum" sz="quarter" idx="12"/>
          </p:nvPr>
        </p:nvSpPr>
        <p:spPr>
          <a:prstGeom prst="rect">
            <a:avLst/>
          </a:prstGeom>
        </p:spPr>
        <p:txBody>
          <a:bodyPr vert="horz" wrap="square" lIns="0" tIns="9525" rIns="0" bIns="0" rtlCol="0">
            <a:spAutoFit/>
          </a:bodyPr>
          <a:lstStyle/>
          <a:p>
            <a:pPr marL="170180">
              <a:lnSpc>
                <a:spcPct val="100000"/>
              </a:lnSpc>
              <a:spcBef>
                <a:spcPts val="75"/>
              </a:spcBef>
            </a:pPr>
            <a:fld id="{81D60167-4931-47E6-BA6A-407CBD079E47}" type="slidenum">
              <a:rPr spc="60" dirty="0"/>
              <a:t>3</a:t>
            </a:fld>
            <a:endParaRPr spc="60" dirty="0"/>
          </a:p>
        </p:txBody>
      </p:sp>
      <p:sp>
        <p:nvSpPr>
          <p:cNvPr id="4" name="TextBox 3"/>
          <p:cNvSpPr txBox="1"/>
          <p:nvPr/>
        </p:nvSpPr>
        <p:spPr>
          <a:xfrm>
            <a:off x="5867400" y="242601"/>
            <a:ext cx="2667000" cy="4770537"/>
          </a:xfrm>
          <a:prstGeom prst="rect">
            <a:avLst/>
          </a:prstGeom>
          <a:noFill/>
        </p:spPr>
        <p:txBody>
          <a:bodyPr wrap="square" rtlCol="0">
            <a:spAutoFit/>
          </a:bodyPr>
          <a:lstStyle/>
          <a:p>
            <a:r>
              <a:rPr lang="en-US" sz="1600" dirty="0" smtClean="0"/>
              <a:t>1.Problem statement</a:t>
            </a:r>
          </a:p>
          <a:p>
            <a:endParaRPr lang="en-US" sz="1600" dirty="0" smtClean="0"/>
          </a:p>
          <a:p>
            <a:r>
              <a:rPr lang="en-US" sz="1600" dirty="0" smtClean="0"/>
              <a:t>2.Data Gathering</a:t>
            </a:r>
          </a:p>
          <a:p>
            <a:endParaRPr lang="en-US" sz="1600" dirty="0" smtClean="0"/>
          </a:p>
          <a:p>
            <a:r>
              <a:rPr lang="en-US" sz="1600" dirty="0" smtClean="0"/>
              <a:t>3.Date preprocessing</a:t>
            </a:r>
          </a:p>
          <a:p>
            <a:endParaRPr lang="en-US" sz="1600" dirty="0" smtClean="0"/>
          </a:p>
          <a:p>
            <a:r>
              <a:rPr lang="en-US" sz="1600" dirty="0" smtClean="0"/>
              <a:t>4.Feature Engineering</a:t>
            </a:r>
          </a:p>
          <a:p>
            <a:endParaRPr lang="en-US" sz="1600" dirty="0" smtClean="0"/>
          </a:p>
          <a:p>
            <a:r>
              <a:rPr lang="en-US" sz="1600" dirty="0" smtClean="0"/>
              <a:t>5.Feature Selection</a:t>
            </a:r>
          </a:p>
          <a:p>
            <a:endParaRPr lang="en-US" sz="1600" dirty="0" smtClean="0"/>
          </a:p>
          <a:p>
            <a:r>
              <a:rPr lang="en-US" sz="1600" dirty="0" smtClean="0"/>
              <a:t>6.Moel </a:t>
            </a:r>
            <a:r>
              <a:rPr lang="en-US" sz="1600" dirty="0" err="1" smtClean="0"/>
              <a:t>Trainaing</a:t>
            </a:r>
            <a:endParaRPr lang="en-US" sz="1600" dirty="0" smtClean="0"/>
          </a:p>
          <a:p>
            <a:endParaRPr lang="en-US" sz="1600" dirty="0" smtClean="0"/>
          </a:p>
          <a:p>
            <a:r>
              <a:rPr lang="en-US" sz="1600" dirty="0" smtClean="0"/>
              <a:t>7.Model Evaluation</a:t>
            </a:r>
          </a:p>
          <a:p>
            <a:endParaRPr lang="en-US" sz="1600" dirty="0" smtClean="0"/>
          </a:p>
          <a:p>
            <a:r>
              <a:rPr lang="en-US" sz="1600" dirty="0" smtClean="0"/>
              <a:t>8.Web development framework (flask)</a:t>
            </a:r>
          </a:p>
          <a:p>
            <a:endParaRPr lang="en-US" sz="1600" dirty="0" smtClean="0"/>
          </a:p>
          <a:p>
            <a:r>
              <a:rPr lang="en-US" sz="1600" dirty="0" smtClean="0"/>
              <a:t>9.Deployment on clod</a:t>
            </a:r>
          </a:p>
          <a:p>
            <a:r>
              <a:rPr lang="en-US" sz="1600" dirty="0" smtClean="0"/>
              <a:t>(AWS)</a:t>
            </a:r>
            <a:endParaRPr lang="en-US" sz="1600" dirty="0"/>
          </a:p>
        </p:txBody>
      </p:sp>
      <p:sp>
        <p:nvSpPr>
          <p:cNvPr id="5" name="TextBox 4"/>
          <p:cNvSpPr txBox="1"/>
          <p:nvPr/>
        </p:nvSpPr>
        <p:spPr>
          <a:xfrm>
            <a:off x="2667000" y="2952750"/>
            <a:ext cx="21336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err="1" smtClean="0"/>
              <a:t>LogisticRegression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 calcmode="lin" valueType="num">
                                      <p:cBhvr additive="base">
                                        <p:cTn id="1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 calcmode="lin" valueType="num">
                                      <p:cBhvr additive="base">
                                        <p:cTn id="1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anim calcmode="lin" valueType="num">
                                      <p:cBhvr additive="base">
                                        <p:cTn id="2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anim calcmode="lin" valueType="num">
                                      <p:cBhvr additive="base">
                                        <p:cTn id="2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anim calcmode="lin" valueType="num">
                                      <p:cBhvr additive="base">
                                        <p:cTn id="31"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14" end="14"/>
                                            </p:txEl>
                                          </p:spTgt>
                                        </p:tgtEl>
                                        <p:attrNameLst>
                                          <p:attrName>style.visibility</p:attrName>
                                        </p:attrNameLst>
                                      </p:cBhvr>
                                      <p:to>
                                        <p:strVal val="visible"/>
                                      </p:to>
                                    </p:set>
                                    <p:anim calcmode="lin" valueType="num">
                                      <p:cBhvr additive="base">
                                        <p:cTn id="35"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14" end="1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16" end="16"/>
                                            </p:txEl>
                                          </p:spTgt>
                                        </p:tgtEl>
                                        <p:attrNameLst>
                                          <p:attrName>style.visibility</p:attrName>
                                        </p:attrNameLst>
                                      </p:cBhvr>
                                      <p:to>
                                        <p:strVal val="visible"/>
                                      </p:to>
                                    </p:set>
                                    <p:anim calcmode="lin" valueType="num">
                                      <p:cBhvr additive="base">
                                        <p:cTn id="39"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16" end="1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anim calcmode="lin" valueType="num">
                                      <p:cBhvr additive="base">
                                        <p:cTn id="43"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5143499"/>
          </a:xfrm>
          <a:prstGeom prst="rect">
            <a:avLst/>
          </a:prstGeom>
        </p:spPr>
      </p:pic>
      <p:sp>
        <p:nvSpPr>
          <p:cNvPr id="3" name="object 3"/>
          <p:cNvSpPr txBox="1">
            <a:spLocks noGrp="1"/>
          </p:cNvSpPr>
          <p:nvPr>
            <p:ph type="title"/>
          </p:nvPr>
        </p:nvSpPr>
        <p:spPr>
          <a:prstGeom prst="rect">
            <a:avLst/>
          </a:prstGeom>
        </p:spPr>
        <p:txBody>
          <a:bodyPr vert="horz" wrap="square" lIns="0" tIns="377369" rIns="0" bIns="0" rtlCol="0">
            <a:spAutoFit/>
          </a:bodyPr>
          <a:lstStyle/>
          <a:p>
            <a:pPr marL="292735">
              <a:lnSpc>
                <a:spcPct val="100000"/>
              </a:lnSpc>
              <a:spcBef>
                <a:spcPts val="100"/>
              </a:spcBef>
            </a:pPr>
            <a:r>
              <a:rPr lang="en-US" b="1" spc="125" dirty="0" smtClean="0">
                <a:solidFill>
                  <a:srgbClr val="000000"/>
                </a:solidFill>
                <a:latin typeface="Cambria"/>
                <a:cs typeface="Cambria"/>
              </a:rPr>
              <a:t>dataset</a:t>
            </a:r>
            <a:endParaRPr b="1" spc="125" dirty="0">
              <a:solidFill>
                <a:srgbClr val="000000"/>
              </a:solidFill>
              <a:latin typeface="Cambria"/>
              <a:cs typeface="Cambria"/>
            </a:endParaRPr>
          </a:p>
        </p:txBody>
      </p:sp>
      <p:sp>
        <p:nvSpPr>
          <p:cNvPr id="5" name="object 5"/>
          <p:cNvSpPr txBox="1">
            <a:spLocks noGrp="1"/>
          </p:cNvSpPr>
          <p:nvPr>
            <p:ph type="sldNum" sz="quarter" idx="11"/>
          </p:nvPr>
        </p:nvSpPr>
        <p:spPr>
          <a:prstGeom prst="rect">
            <a:avLst/>
          </a:prstGeom>
        </p:spPr>
        <p:txBody>
          <a:bodyPr vert="horz" wrap="square" lIns="0" tIns="9525" rIns="0" bIns="0" rtlCol="0">
            <a:spAutoFit/>
          </a:bodyPr>
          <a:lstStyle/>
          <a:p>
            <a:pPr marL="170180">
              <a:lnSpc>
                <a:spcPct val="100000"/>
              </a:lnSpc>
              <a:spcBef>
                <a:spcPts val="75"/>
              </a:spcBef>
            </a:pPr>
            <a:fld id="{81D60167-4931-47E6-BA6A-407CBD079E47}" type="slidenum">
              <a:rPr spc="60" dirty="0"/>
              <a:t>4</a:t>
            </a:fld>
            <a:endParaRPr spc="6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232" y="1123950"/>
            <a:ext cx="6225168" cy="3734118"/>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14" y="1200150"/>
            <a:ext cx="66675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7150"/>
            <a:ext cx="76200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200150"/>
            <a:ext cx="7772400" cy="3429000"/>
          </a:xfrm>
          <a:prstGeom prst="rect">
            <a:avLst/>
          </a:prstGeom>
        </p:spPr>
      </p:pic>
    </p:spTree>
    <p:extLst>
      <p:ext uri="{BB962C8B-B14F-4D97-AF65-F5344CB8AC3E}">
        <p14:creationId xmlns:p14="http://schemas.microsoft.com/office/powerpoint/2010/main" val="2551694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3.Data Preprocessing (EDA)</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276350"/>
            <a:ext cx="3886200" cy="34004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28600" y="1885950"/>
            <a:ext cx="4343400" cy="1477328"/>
          </a:xfrm>
          <a:prstGeom prst="rect">
            <a:avLst/>
          </a:prstGeom>
          <a:noFill/>
        </p:spPr>
        <p:txBody>
          <a:bodyPr wrap="square" rtlCol="0">
            <a:spAutoFit/>
          </a:bodyPr>
          <a:lstStyle/>
          <a:p>
            <a:pPr marL="285750" indent="-285750">
              <a:buFont typeface="Wingdings" pitchFamily="2" charset="2"/>
              <a:buChar char="q"/>
            </a:pPr>
            <a:r>
              <a:rPr lang="en-US" dirty="0" smtClean="0">
                <a:solidFill>
                  <a:schemeClr val="accent3"/>
                </a:solidFill>
              </a:rPr>
              <a:t> </a:t>
            </a:r>
            <a:r>
              <a:rPr lang="en-US" dirty="0" smtClean="0">
                <a:solidFill>
                  <a:schemeClr val="accent3"/>
                </a:solidFill>
                <a:effectLst>
                  <a:outerShdw blurRad="38100" dist="38100" dir="2700000" algn="tl">
                    <a:srgbClr val="000000">
                      <a:alpha val="43137"/>
                    </a:srgbClr>
                  </a:outerShdw>
                </a:effectLst>
              </a:rPr>
              <a:t>Dataset does not contain any missing value.</a:t>
            </a:r>
          </a:p>
          <a:p>
            <a:endParaRPr lang="en-US" dirty="0">
              <a:solidFill>
                <a:schemeClr val="accent3"/>
              </a:solidFill>
              <a:effectLst>
                <a:outerShdw blurRad="38100" dist="38100" dir="2700000" algn="tl">
                  <a:srgbClr val="000000">
                    <a:alpha val="43137"/>
                  </a:srgbClr>
                </a:outerShdw>
              </a:effectLst>
            </a:endParaRPr>
          </a:p>
          <a:p>
            <a:pPr marL="285750" indent="-285750">
              <a:buFont typeface="Wingdings" pitchFamily="2" charset="2"/>
              <a:buChar char="q"/>
            </a:pPr>
            <a:r>
              <a:rPr lang="en-US" dirty="0" smtClean="0">
                <a:solidFill>
                  <a:schemeClr val="accent3"/>
                </a:solidFill>
                <a:effectLst>
                  <a:outerShdw blurRad="38100" dist="38100" dir="2700000" algn="tl">
                    <a:srgbClr val="000000">
                      <a:alpha val="43137"/>
                    </a:srgbClr>
                  </a:outerShdw>
                </a:effectLst>
              </a:rPr>
              <a:t>As dataset </a:t>
            </a:r>
            <a:r>
              <a:rPr lang="en-US" dirty="0" err="1" smtClean="0">
                <a:solidFill>
                  <a:schemeClr val="accent3"/>
                </a:solidFill>
                <a:effectLst>
                  <a:outerShdw blurRad="38100" dist="38100" dir="2700000" algn="tl">
                    <a:srgbClr val="000000">
                      <a:alpha val="43137"/>
                    </a:srgbClr>
                  </a:outerShdw>
                </a:effectLst>
              </a:rPr>
              <a:t>Dtype</a:t>
            </a:r>
            <a:r>
              <a:rPr lang="en-US" dirty="0" smtClean="0">
                <a:solidFill>
                  <a:schemeClr val="accent3"/>
                </a:solidFill>
                <a:effectLst>
                  <a:outerShdw blurRad="38100" dist="38100" dir="2700000" algn="tl">
                    <a:srgbClr val="000000">
                      <a:alpha val="43137"/>
                    </a:srgbClr>
                  </a:outerShdw>
                </a:effectLst>
              </a:rPr>
              <a:t> is numerical there is no need to done encoding.</a:t>
            </a:r>
            <a:endParaRPr lang="en-US" dirty="0">
              <a:solidFill>
                <a:schemeClr val="accent3"/>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51471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4.Feature Engineering</a:t>
            </a:r>
          </a:p>
        </p:txBody>
      </p:sp>
      <p:sp>
        <p:nvSpPr>
          <p:cNvPr id="3" name="TextBox 2"/>
          <p:cNvSpPr txBox="1"/>
          <p:nvPr/>
        </p:nvSpPr>
        <p:spPr>
          <a:xfrm>
            <a:off x="152400" y="1276350"/>
            <a:ext cx="8534400" cy="230832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lgn="ctr">
              <a:buFont typeface="Wingdings" pitchFamily="2" charset="2"/>
              <a:buChar char="q"/>
            </a:pP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Correlation matrix: </a:t>
            </a:r>
          </a:p>
          <a:p>
            <a:endParaRPr lang="en-US" dirty="0" smtClean="0"/>
          </a:p>
          <a:p>
            <a:r>
              <a:rPr lang="en-US" dirty="0" smtClean="0"/>
              <a:t>The </a:t>
            </a:r>
            <a:r>
              <a:rPr lang="en-US" dirty="0"/>
              <a:t>correlation matrix, obtained using </a:t>
            </a:r>
            <a:r>
              <a:rPr lang="en-US" dirty="0" err="1" smtClean="0"/>
              <a:t>df.corr</a:t>
            </a:r>
            <a:r>
              <a:rPr lang="en-US" dirty="0"/>
              <a:t>, provides a numeric representation of the relationships between variables. It helps identify the strength and direction of correlations between each pair of variables, including the correlations between risk factors and heart disease. Positive correlations (values closer to +1) indicate a positive relationship, while negative correlations (values closer to -1) indicate an inverse relationship.</a:t>
            </a:r>
          </a:p>
        </p:txBody>
      </p:sp>
      <p:sp>
        <p:nvSpPr>
          <p:cNvPr id="5" name="TextBox 4"/>
          <p:cNvSpPr txBox="1"/>
          <p:nvPr/>
        </p:nvSpPr>
        <p:spPr>
          <a:xfrm>
            <a:off x="228600" y="3714750"/>
            <a:ext cx="7620000"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dirty="0" smtClean="0"/>
          </a:p>
          <a:p>
            <a:endParaRPr lang="en-US" dirty="0"/>
          </a:p>
          <a:p>
            <a:r>
              <a:rPr lang="en-US" dirty="0" smtClean="0"/>
              <a:t>High </a:t>
            </a:r>
            <a:r>
              <a:rPr lang="en-US" dirty="0"/>
              <a:t>VIF values suggest the presence of </a:t>
            </a:r>
            <a:r>
              <a:rPr lang="en-US" dirty="0" err="1"/>
              <a:t>multicollinearity</a:t>
            </a:r>
            <a:r>
              <a:rPr lang="en-US" dirty="0"/>
              <a:t>, indicating that certain independent variables are highly correlated with each other</a:t>
            </a:r>
          </a:p>
        </p:txBody>
      </p:sp>
      <p:sp>
        <p:nvSpPr>
          <p:cNvPr id="6" name="Rectangle 5"/>
          <p:cNvSpPr/>
          <p:nvPr/>
        </p:nvSpPr>
        <p:spPr>
          <a:xfrm>
            <a:off x="2249761" y="3759497"/>
            <a:ext cx="3222486" cy="861774"/>
          </a:xfrm>
          <a:prstGeom prst="rect">
            <a:avLst/>
          </a:prstGeom>
          <a:noFill/>
        </p:spPr>
        <p:txBody>
          <a:bodyPr wrap="square" lIns="91440" tIns="45720" rIns="91440" bIns="45720">
            <a:spAutoFit/>
          </a:bodyPr>
          <a:lstStyle/>
          <a:p>
            <a:pPr marL="285750" marR="0" lvl="0" indent="-285750" algn="ctr" defTabSz="914400" eaLnBrk="1" fontAlgn="auto" latinLnBrk="0" hangingPunct="1">
              <a:lnSpc>
                <a:spcPct val="100000"/>
              </a:lnSpc>
              <a:spcBef>
                <a:spcPts val="0"/>
              </a:spcBef>
              <a:spcAft>
                <a:spcPts val="0"/>
              </a:spcAft>
              <a:buClrTx/>
              <a:buSzTx/>
              <a:buFont typeface="Wingdings" pitchFamily="2" charset="2"/>
              <a:buChar char="q"/>
              <a:tabLst/>
              <a:defRPr/>
            </a:pPr>
            <a:r>
              <a:rPr lang="en-US" b="1" noProof="0" dirty="0" smtClean="0">
                <a:ln w="10541" cmpd="sng">
                  <a:solidFill>
                    <a:srgbClr val="FE8637">
                      <a:shade val="88000"/>
                      <a:satMod val="110000"/>
                    </a:srgbClr>
                  </a:solidFill>
                  <a:prstDash val="solid"/>
                </a:ln>
                <a:gradFill>
                  <a:gsLst>
                    <a:gs pos="0">
                      <a:srgbClr val="FE8637">
                        <a:tint val="40000"/>
                        <a:satMod val="250000"/>
                      </a:srgbClr>
                    </a:gs>
                    <a:gs pos="9000">
                      <a:srgbClr val="FE8637">
                        <a:tint val="52000"/>
                        <a:satMod val="300000"/>
                      </a:srgbClr>
                    </a:gs>
                    <a:gs pos="50000">
                      <a:srgbClr val="FE8637">
                        <a:shade val="20000"/>
                        <a:satMod val="300000"/>
                      </a:srgbClr>
                    </a:gs>
                    <a:gs pos="79000">
                      <a:srgbClr val="FE8637">
                        <a:tint val="52000"/>
                        <a:satMod val="300000"/>
                      </a:srgbClr>
                    </a:gs>
                    <a:gs pos="100000">
                      <a:srgbClr val="FE8637">
                        <a:tint val="40000"/>
                        <a:satMod val="250000"/>
                      </a:srgbClr>
                    </a:gs>
                  </a:gsLst>
                  <a:lin ang="5400000"/>
                </a:gradFill>
                <a:latin typeface="Franklin Gothic Book"/>
                <a:ea typeface="+mn-ea"/>
                <a:cs typeface="+mn-cs"/>
              </a:rPr>
              <a:t>VIF</a:t>
            </a:r>
            <a:r>
              <a:rPr kumimoji="0" lang="en-US" sz="1800" b="1" i="0" u="none" strike="noStrike" kern="0" cap="none" spc="0" normalizeH="0" baseline="0" noProof="0" dirty="0" smtClean="0">
                <a:ln w="10541" cmpd="sng">
                  <a:solidFill>
                    <a:srgbClr val="FE8637">
                      <a:shade val="88000"/>
                      <a:satMod val="110000"/>
                    </a:srgbClr>
                  </a:solidFill>
                  <a:prstDash val="solid"/>
                </a:ln>
                <a:gradFill>
                  <a:gsLst>
                    <a:gs pos="0">
                      <a:srgbClr val="FE8637">
                        <a:tint val="40000"/>
                        <a:satMod val="250000"/>
                      </a:srgbClr>
                    </a:gs>
                    <a:gs pos="9000">
                      <a:srgbClr val="FE8637">
                        <a:tint val="52000"/>
                        <a:satMod val="300000"/>
                      </a:srgbClr>
                    </a:gs>
                    <a:gs pos="50000">
                      <a:srgbClr val="FE8637">
                        <a:shade val="20000"/>
                        <a:satMod val="300000"/>
                      </a:srgbClr>
                    </a:gs>
                    <a:gs pos="79000">
                      <a:srgbClr val="FE8637">
                        <a:tint val="52000"/>
                        <a:satMod val="300000"/>
                      </a:srgbClr>
                    </a:gs>
                    <a:gs pos="100000">
                      <a:srgbClr val="FE8637">
                        <a:tint val="40000"/>
                        <a:satMod val="250000"/>
                      </a:srgbClr>
                    </a:gs>
                  </a:gsLst>
                  <a:lin ang="5400000"/>
                </a:gradFill>
                <a:effectLst/>
                <a:uLnTx/>
                <a:uFillTx/>
                <a:latin typeface="Franklin Gothic Book"/>
                <a:ea typeface="+mn-ea"/>
                <a:cs typeface="+mn-cs"/>
              </a:rPr>
              <a:t>: </a:t>
            </a:r>
          </a:p>
          <a:p>
            <a:pPr algn="ctr"/>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endPar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3186808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31" y="1352550"/>
            <a:ext cx="4057261" cy="26890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4502" y="702129"/>
            <a:ext cx="4312298" cy="3733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03441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387"/>
            <a:ext cx="7467600" cy="701279"/>
          </a:xfrm>
        </p:spPr>
        <p:txBody>
          <a:bodyPr/>
          <a:lstStyle/>
          <a:p>
            <a:r>
              <a:rPr lang="en-US" sz="3200" spc="40" dirty="0">
                <a:solidFill>
                  <a:srgbClr val="000000"/>
                </a:solidFill>
                <a:latin typeface="Cambria"/>
                <a:cs typeface="Cambria"/>
              </a:rPr>
              <a:t>5.Data </a:t>
            </a:r>
            <a:r>
              <a:rPr lang="en-US" sz="3200" spc="-10" dirty="0">
                <a:solidFill>
                  <a:srgbClr val="000000"/>
                </a:solidFill>
                <a:latin typeface="Cambria"/>
                <a:cs typeface="Cambria"/>
              </a:rPr>
              <a:t>visualization</a:t>
            </a:r>
            <a:endParaRPr lang="en-US" dirty="0"/>
          </a:p>
        </p:txBody>
      </p:sp>
      <p:pic>
        <p:nvPicPr>
          <p:cNvPr id="4" name="object 4"/>
          <p:cNvPicPr/>
          <p:nvPr/>
        </p:nvPicPr>
        <p:blipFill>
          <a:blip r:embed="rId2" cstate="print"/>
          <a:stretch>
            <a:fillRect/>
          </a:stretch>
        </p:blipFill>
        <p:spPr>
          <a:xfrm>
            <a:off x="2971800" y="895350"/>
            <a:ext cx="5486400" cy="3848101"/>
          </a:xfrm>
          <a:prstGeom prst="rect">
            <a:avLst/>
          </a:prstGeom>
          <a:ln>
            <a:noFill/>
          </a:ln>
          <a:effectLst>
            <a:softEdge rad="112500"/>
          </a:effectLst>
        </p:spPr>
      </p:pic>
    </p:spTree>
    <p:extLst>
      <p:ext uri="{BB962C8B-B14F-4D97-AF65-F5344CB8AC3E}">
        <p14:creationId xmlns:p14="http://schemas.microsoft.com/office/powerpoint/2010/main" val="13145395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1_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294</TotalTime>
  <Words>268</Words>
  <Application>Microsoft Office PowerPoint</Application>
  <PresentationFormat>On-screen Show (16:9)</PresentationFormat>
  <Paragraphs>62</Paragraphs>
  <Slides>18</Slides>
  <Notes>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Oriel</vt:lpstr>
      <vt:lpstr>1_Oriel</vt:lpstr>
      <vt:lpstr>Heart Disease Prediction Using Machine Learning Create API using FLASK and Deploy on AWS   </vt:lpstr>
      <vt:lpstr>PowerPoint Presentation</vt:lpstr>
      <vt:lpstr>PowerPoint Presentation</vt:lpstr>
      <vt:lpstr>dataset</vt:lpstr>
      <vt:lpstr>PowerPoint Presentation</vt:lpstr>
      <vt:lpstr>3.Data Preprocessing (EDA)</vt:lpstr>
      <vt:lpstr>4.Feature Engineering</vt:lpstr>
      <vt:lpstr>PowerPoint Presentation</vt:lpstr>
      <vt:lpstr>5.Data visualization</vt:lpstr>
      <vt:lpstr>Three  step  process</vt:lpstr>
      <vt:lpstr>LogisticRegression</vt:lpstr>
      <vt:lpstr>Model evaluation :</vt:lpstr>
      <vt:lpstr>7.Test on a single row</vt:lpstr>
      <vt:lpstr>7.pickle and json files </vt:lpstr>
      <vt:lpstr>8.Web frame work :flask</vt:lpstr>
      <vt:lpstr>I had tested and run the application locally on my localhost</vt:lpstr>
      <vt:lpstr>Testing the Heart Disease Prediction API : </vt:lpstr>
      <vt:lpstr>The public IP address of the instance 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PPT</dc:title>
  <cp:lastModifiedBy>Admin</cp:lastModifiedBy>
  <cp:revision>13</cp:revision>
  <dcterms:created xsi:type="dcterms:W3CDTF">2023-07-13T04:31:34Z</dcterms:created>
  <dcterms:modified xsi:type="dcterms:W3CDTF">2023-07-14T11:08:26Z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