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9" r:id="rId10"/>
    <p:sldId id="266" r:id="rId11"/>
    <p:sldId id="262" r:id="rId12"/>
    <p:sldId id="263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CB5D-D4AF-410E-80E4-EFA54C13EE6E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5EBAD31-BE76-4651-B2F3-FE3BDCAF99F0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CB5D-D4AF-410E-80E4-EFA54C13EE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D31-BE76-4651-B2F3-FE3BDCAF99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CB5D-D4AF-410E-80E4-EFA54C13EE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D31-BE76-4651-B2F3-FE3BDCAF99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CB5D-D4AF-410E-80E4-EFA54C13EE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D31-BE76-4651-B2F3-FE3BDCAF99F0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CB5D-D4AF-410E-80E4-EFA54C13EE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5EBAD31-BE76-4651-B2F3-FE3BDCAF99F0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CB5D-D4AF-410E-80E4-EFA54C13EE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D31-BE76-4651-B2F3-FE3BDCAF99F0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CB5D-D4AF-410E-80E4-EFA54C13EE6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D31-BE76-4651-B2F3-FE3BDCAF99F0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CB5D-D4AF-410E-80E4-EFA54C13EE6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D31-BE76-4651-B2F3-FE3BDCAF99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CB5D-D4AF-410E-80E4-EFA54C13EE6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D31-BE76-4651-B2F3-FE3BDCAF99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CB5D-D4AF-410E-80E4-EFA54C13EE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AD31-BE76-4651-B2F3-FE3BDCAF99F0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CB5D-D4AF-410E-80E4-EFA54C13EE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5EBAD31-BE76-4651-B2F3-FE3BDCAF99F0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BECB5D-D4AF-410E-80E4-EFA54C13EE6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5EBAD31-BE76-4651-B2F3-FE3BDCAF99F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package" Target="../embeddings/Workbook1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200400"/>
            <a:ext cx="7162800" cy="3657600"/>
          </a:xfrm>
        </p:spPr>
        <p:txBody>
          <a:bodyPr>
            <a:noAutofit/>
          </a:bodyPr>
          <a:lstStyle/>
          <a:p>
            <a:pPr algn="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Sanket.S.Kulkarni</a:t>
            </a:r>
            <a:endParaRPr 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1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Semester(CSE)</a:t>
            </a:r>
            <a:endParaRPr 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Majari.M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7th Semester(ISE)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7th Semester(ISE)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Vyshnavi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5th Semester(ISE)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UNILOG PROJECT WORK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Snap Shots Of Works Done On Implementation as Per Requirements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 cstate="print"/>
          <a:stretch>
            <a:fillRect/>
          </a:stretch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 Of Snap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EE-1788-4EF3-A55E-84FF3C3924E0}" type="slidenum">
              <a:rPr lang="en-US" smtClean="0"/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09800" y="1600199"/>
          <a:ext cx="5638800" cy="4539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1" imgW="16421100" imgH="13233400" progId="Excel.Sheet.12">
                  <p:embed/>
                </p:oleObj>
              </mc:Choice>
              <mc:Fallback>
                <p:oleObj name="Worksheet" r:id="rId1" imgW="16421100" imgH="13233400" progId="Excel.Sheet.12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1600199"/>
                        <a:ext cx="5638800" cy="45394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Each Laptop</a:t>
            </a:r>
            <a:endParaRPr lang="en-US" dirty="0"/>
          </a:p>
        </p:txBody>
      </p:sp>
      <p:pic>
        <p:nvPicPr>
          <p:cNvPr id="4" name="Picture 2" descr="C:\Users\Home\Desktop\screenfinal sho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1371600"/>
            <a:ext cx="77724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620000" cy="960438"/>
          </a:xfrm>
        </p:spPr>
        <p:txBody>
          <a:bodyPr>
            <a:normAutofit fontScale="90000"/>
          </a:bodyPr>
          <a:lstStyle/>
          <a:p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would also like to thank mainly the </a:t>
            </a:r>
            <a:r>
              <a:rPr lang="en-US" dirty="0" err="1" smtClean="0"/>
              <a:t>Unlog</a:t>
            </a:r>
            <a:r>
              <a:rPr lang="en-US" dirty="0" smtClean="0"/>
              <a:t> Company without which we would have not  got an </a:t>
            </a:r>
            <a:r>
              <a:rPr lang="en-US" dirty="0" err="1" smtClean="0"/>
              <a:t>oppurtunity</a:t>
            </a:r>
            <a:r>
              <a:rPr lang="en-US" dirty="0" smtClean="0"/>
              <a:t> to display our talents and efforts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Would like to Acknowledge the Support Given By college </a:t>
            </a:r>
            <a:r>
              <a:rPr lang="en-US" dirty="0" err="1" smtClean="0"/>
              <a:t>Mangment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Principal Sir-</a:t>
            </a:r>
            <a:r>
              <a:rPr lang="en-US" dirty="0" err="1" smtClean="0"/>
              <a:t>Dr.K.V</a:t>
            </a:r>
            <a:r>
              <a:rPr lang="en-US" dirty="0" smtClean="0"/>
              <a:t> </a:t>
            </a:r>
            <a:r>
              <a:rPr lang="en-US" dirty="0" err="1" smtClean="0"/>
              <a:t>mahendra</a:t>
            </a:r>
            <a:r>
              <a:rPr lang="en-US" dirty="0" smtClean="0"/>
              <a:t> Sir who always encouraged us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Professor Ravi Kumar Sir Department Of  who always  was inspiring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Professor A. </a:t>
            </a:r>
            <a:r>
              <a:rPr lang="en-US" dirty="0" err="1" smtClean="0"/>
              <a:t>Nagaraj</a:t>
            </a:r>
            <a:r>
              <a:rPr lang="en-US" dirty="0" smtClean="0"/>
              <a:t> Sir, Head Of Department Computer Science And </a:t>
            </a:r>
            <a:r>
              <a:rPr lang="en-US" dirty="0" err="1" smtClean="0"/>
              <a:t>Engginering</a:t>
            </a:r>
            <a:r>
              <a:rPr lang="en-US" dirty="0" smtClean="0"/>
              <a:t> For Technical help in Web technologies where We were struck.</a:t>
            </a:r>
            <a:endParaRPr lang="en-US" dirty="0" smtClean="0"/>
          </a:p>
          <a:p>
            <a:r>
              <a:rPr lang="en-US" dirty="0" smtClean="0"/>
              <a:t>Our Guides Prof. </a:t>
            </a:r>
            <a:r>
              <a:rPr lang="en-US" dirty="0" err="1" smtClean="0"/>
              <a:t>Kishore.G.R</a:t>
            </a:r>
            <a:r>
              <a:rPr lang="en-US" dirty="0" smtClean="0"/>
              <a:t> -AP (Dept. ISE)</a:t>
            </a:r>
            <a:endParaRPr lang="en-US" dirty="0" smtClean="0"/>
          </a:p>
          <a:p>
            <a:r>
              <a:rPr lang="en-US" dirty="0" smtClean="0"/>
              <a:t>Prof. B.I.D Kumar </a:t>
            </a:r>
            <a:endParaRPr lang="en-US" dirty="0" smtClean="0"/>
          </a:p>
          <a:p>
            <a:r>
              <a:rPr lang="en-US" dirty="0" smtClean="0"/>
              <a:t>Prof. </a:t>
            </a:r>
            <a:r>
              <a:rPr lang="en-US" dirty="0" err="1" smtClean="0"/>
              <a:t>Niranjan</a:t>
            </a:r>
            <a:r>
              <a:rPr lang="en-US" dirty="0" smtClean="0"/>
              <a:t> </a:t>
            </a:r>
            <a:r>
              <a:rPr lang="en-US" dirty="0" err="1" smtClean="0"/>
              <a:t>Chougale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Prof. </a:t>
            </a:r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Kulkarni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there planning and </a:t>
            </a:r>
            <a:r>
              <a:rPr lang="en-US" dirty="0" err="1" smtClean="0"/>
              <a:t>approches</a:t>
            </a:r>
            <a:r>
              <a:rPr lang="en-US" dirty="0" smtClean="0"/>
              <a:t> to implement the Project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would also at this moment would like to than our Seniors who Constantly Shared their </a:t>
            </a:r>
            <a:r>
              <a:rPr lang="en-US" dirty="0" err="1" smtClean="0"/>
              <a:t>Expeience</a:t>
            </a:r>
            <a:r>
              <a:rPr lang="en-US" dirty="0" smtClean="0"/>
              <a:t> and helping us when we were struck with any of </a:t>
            </a:r>
            <a:r>
              <a:rPr lang="en-US" dirty="0" err="1" smtClean="0"/>
              <a:t>programs,also</a:t>
            </a:r>
            <a:r>
              <a:rPr lang="en-US" dirty="0" smtClean="0"/>
              <a:t> for there help in documentation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Shreya.S.Kumar</a:t>
            </a:r>
            <a:r>
              <a:rPr lang="en-US" dirty="0" smtClean="0"/>
              <a:t>(Information Science)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Abhishek.T.N</a:t>
            </a:r>
            <a:r>
              <a:rPr lang="en-US" dirty="0" smtClean="0"/>
              <a:t>(Information Science)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Shree </a:t>
            </a:r>
            <a:r>
              <a:rPr lang="en-US" dirty="0" err="1" smtClean="0"/>
              <a:t>Harsha</a:t>
            </a:r>
            <a:r>
              <a:rPr lang="en-US" dirty="0" smtClean="0"/>
              <a:t>(Information Science)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Alankrutha.M</a:t>
            </a:r>
            <a:r>
              <a:rPr lang="en-US" dirty="0" smtClean="0"/>
              <a:t>(Information Science)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Sahana.N</a:t>
            </a:r>
            <a:r>
              <a:rPr lang="en-US" dirty="0" smtClean="0"/>
              <a:t>(Information Science)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Shravani.B</a:t>
            </a:r>
            <a:r>
              <a:rPr lang="en-US" dirty="0" smtClean="0"/>
              <a:t>(Information Science)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51842" y="2967335"/>
            <a:ext cx="3240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Basics What We learnt</a:t>
            </a:r>
            <a:endParaRPr lang="en-US" dirty="0" smtClean="0"/>
          </a:p>
          <a:p>
            <a:r>
              <a:rPr lang="en-US" dirty="0" smtClean="0"/>
              <a:t>First Presentation in </a:t>
            </a:r>
            <a:r>
              <a:rPr lang="en-US" dirty="0" err="1" smtClean="0"/>
              <a:t>Unilog</a:t>
            </a:r>
            <a:r>
              <a:rPr lang="en-US" dirty="0" smtClean="0"/>
              <a:t> Company Mysore-Topics</a:t>
            </a:r>
            <a:endParaRPr lang="en-US" dirty="0" smtClean="0"/>
          </a:p>
          <a:p>
            <a:r>
              <a:rPr lang="en-US" dirty="0" smtClean="0"/>
              <a:t>Snap shots of later Implementation</a:t>
            </a:r>
            <a:endParaRPr lang="en-US" dirty="0" smtClean="0"/>
          </a:p>
          <a:p>
            <a:r>
              <a:rPr lang="en-US" dirty="0" smtClean="0"/>
              <a:t>Support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 smtClean="0"/>
          </a:p>
          <a:p>
            <a:r>
              <a:rPr lang="en-US" dirty="0" smtClean="0"/>
              <a:t>Outcome Of Project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What We learnt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Initially we started working on learning on basics of  html, JavaScript, XML.CSS</a:t>
            </a:r>
            <a:endParaRPr lang="en-US" dirty="0" smtClean="0"/>
          </a:p>
          <a:p>
            <a:r>
              <a:rPr lang="en-US" dirty="0" smtClean="0"/>
              <a:t>Learnt on Basics on Game Theory</a:t>
            </a:r>
            <a:endParaRPr lang="en-US" dirty="0" smtClean="0"/>
          </a:p>
          <a:p>
            <a:r>
              <a:rPr lang="en-US" dirty="0" smtClean="0"/>
              <a:t>Tried to Work on R-Language</a:t>
            </a:r>
            <a:endParaRPr lang="en-US" dirty="0" smtClean="0"/>
          </a:p>
          <a:p>
            <a:r>
              <a:rPr lang="en-US" dirty="0" smtClean="0"/>
              <a:t>Worked with Survey Papers</a:t>
            </a:r>
            <a:endParaRPr lang="en-US" dirty="0" smtClean="0"/>
          </a:p>
          <a:p>
            <a:r>
              <a:rPr lang="en-US" dirty="0" smtClean="0"/>
              <a:t>Discussed and started Working With topics such as REST,SOAP</a:t>
            </a:r>
            <a:endParaRPr lang="en-US" dirty="0" smtClean="0"/>
          </a:p>
          <a:p>
            <a:r>
              <a:rPr lang="en-US" dirty="0" smtClean="0"/>
              <a:t>Particularly Specified to work on Implementation Of DOM(Document Object Model)in XML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Topics in Mysore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TWEETER HANDLER COUNTER-</a:t>
            </a:r>
            <a:r>
              <a:rPr lang="en-US" dirty="0" err="1" smtClean="0"/>
              <a:t>TweetCount</a:t>
            </a:r>
            <a:r>
              <a:rPr lang="en-US" dirty="0" smtClean="0"/>
              <a:t>, </a:t>
            </a:r>
            <a:r>
              <a:rPr lang="en-US" dirty="0" err="1" smtClean="0"/>
              <a:t>TweetButton,Widgets,Twitter</a:t>
            </a:r>
            <a:r>
              <a:rPr lang="en-US" dirty="0" smtClean="0"/>
              <a:t> API</a:t>
            </a:r>
            <a:endParaRPr lang="en-US" dirty="0" smtClean="0"/>
          </a:p>
          <a:p>
            <a:pPr lvl="0"/>
            <a:r>
              <a:rPr lang="en-US" dirty="0" smtClean="0"/>
              <a:t>Game Theory-Mainly I presented this topic where we were was asked to show more Implementation with that respect Our team wrote a program for “Determination Of Saddle Point” in all three Programming Languages C,C++,Java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WEB API-</a:t>
            </a:r>
            <a:endParaRPr lang="en-US" sz="28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 smtClean="0"/>
              <a:t>What Is a Web API?</a:t>
            </a:r>
            <a:endParaRPr lang="en-US" sz="28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 smtClean="0"/>
              <a:t>Routing in Web API</a:t>
            </a:r>
            <a:endParaRPr lang="en-US" sz="28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 smtClean="0"/>
              <a:t>Creating a Web API for an MVC 4 Web Application</a:t>
            </a:r>
            <a:endParaRPr lang="en-US" sz="28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RESTful</a:t>
            </a:r>
            <a:r>
              <a:rPr lang="en-US" sz="2800" dirty="0" smtClean="0"/>
              <a:t> Services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Prescribed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a product add a description to it</a:t>
            </a:r>
            <a:endParaRPr lang="en-US" dirty="0" smtClean="0"/>
          </a:p>
          <a:p>
            <a:r>
              <a:rPr lang="en-US" dirty="0" smtClean="0"/>
              <a:t>Then show the different variants</a:t>
            </a:r>
            <a:endParaRPr lang="en-US" dirty="0" smtClean="0"/>
          </a:p>
          <a:p>
            <a:r>
              <a:rPr lang="en-US" dirty="0" smtClean="0"/>
              <a:t>Take the price of the product</a:t>
            </a:r>
            <a:endParaRPr lang="en-US" dirty="0" smtClean="0"/>
          </a:p>
          <a:p>
            <a:r>
              <a:rPr lang="en-US" dirty="0" smtClean="0"/>
              <a:t>Keep on changing the product values dynamically</a:t>
            </a:r>
            <a:endParaRPr lang="en-US" dirty="0" smtClean="0"/>
          </a:p>
          <a:p>
            <a:r>
              <a:rPr lang="en-US" dirty="0" smtClean="0"/>
              <a:t>Use of database for the entries</a:t>
            </a:r>
            <a:endParaRPr lang="en-US" dirty="0" smtClean="0"/>
          </a:p>
          <a:p>
            <a:r>
              <a:rPr lang="en-US" dirty="0" smtClean="0"/>
              <a:t>Use of R-language as prescribed previously for optimization</a:t>
            </a:r>
            <a:endParaRPr lang="en-US" dirty="0" smtClean="0"/>
          </a:p>
          <a:p>
            <a:r>
              <a:rPr lang="en-US" dirty="0" smtClean="0"/>
              <a:t>Use of web API as a source to products used</a:t>
            </a:r>
            <a:endParaRPr lang="en-US" dirty="0" smtClean="0"/>
          </a:p>
          <a:p>
            <a:r>
              <a:rPr lang="en-US" dirty="0" smtClean="0"/>
              <a:t>Finally the price optimization using cart concepts(add to cart and remove from the cart).</a:t>
            </a:r>
            <a:endParaRPr lang="en-US" dirty="0" smtClean="0"/>
          </a:p>
          <a:p>
            <a:r>
              <a:rPr lang="en-US" dirty="0" smtClean="0"/>
              <a:t>Designed a friendly E-Commerce website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Collected by Team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938337"/>
            <a:ext cx="5753100" cy="3590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Works 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 design works along with responsive product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In this we have worked on designing website which is e-commerce purpose(commercial site)</a:t>
            </a:r>
            <a:endParaRPr lang="en-US" dirty="0" smtClean="0"/>
          </a:p>
          <a:p>
            <a:r>
              <a:rPr lang="en-US" dirty="0" smtClean="0"/>
              <a:t>We have tried to implement a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Prices of commodities and add to cart taxes etc can be included </a:t>
            </a:r>
            <a:endParaRPr lang="en-US" dirty="0" smtClean="0"/>
          </a:p>
          <a:p>
            <a:r>
              <a:rPr lang="en-US" dirty="0" smtClean="0"/>
              <a:t>We can give a </a:t>
            </a:r>
            <a:r>
              <a:rPr lang="en-US" dirty="0" err="1" smtClean="0"/>
              <a:t>refference</a:t>
            </a:r>
            <a:r>
              <a:rPr lang="en-US" dirty="0" smtClean="0"/>
              <a:t> addresses and currency rates we have tried</a:t>
            </a:r>
            <a:endParaRPr lang="en-US" dirty="0" smtClean="0"/>
          </a:p>
          <a:p>
            <a:r>
              <a:rPr lang="en-US" dirty="0" smtClean="0"/>
              <a:t>No databases as such is required</a:t>
            </a:r>
            <a:endParaRPr lang="en-US" dirty="0" smtClean="0"/>
          </a:p>
          <a:p>
            <a:r>
              <a:rPr lang="en-US" dirty="0" smtClean="0"/>
              <a:t> we have tried to add an image using </a:t>
            </a:r>
            <a:r>
              <a:rPr lang="en-US" dirty="0" err="1" smtClean="0"/>
              <a:t>srcimg</a:t>
            </a:r>
            <a:r>
              <a:rPr lang="en-US" dirty="0" smtClean="0"/>
              <a:t> in our commercial website</a:t>
            </a:r>
            <a:endParaRPr lang="en-US" dirty="0" smtClean="0"/>
          </a:p>
          <a:p>
            <a:r>
              <a:rPr lang="en-US" dirty="0" smtClean="0"/>
              <a:t>We have tried implementing for animals similarly possible for any purpose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Website design works along with responsive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this we have worked on designing website which is e-commerce purpose(commercial site)</a:t>
            </a:r>
            <a:endParaRPr lang="en-US" dirty="0" smtClean="0"/>
          </a:p>
          <a:p>
            <a:r>
              <a:rPr lang="en-US" dirty="0" smtClean="0"/>
              <a:t>We have tried to implement a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Prices of commodities and add to cart taxes etc can be included </a:t>
            </a:r>
            <a:endParaRPr lang="en-US" dirty="0" smtClean="0"/>
          </a:p>
          <a:p>
            <a:r>
              <a:rPr lang="en-US" dirty="0" smtClean="0"/>
              <a:t>We can give a </a:t>
            </a:r>
            <a:r>
              <a:rPr lang="en-US" dirty="0" err="1" smtClean="0"/>
              <a:t>refference</a:t>
            </a:r>
            <a:r>
              <a:rPr lang="en-US" dirty="0" smtClean="0"/>
              <a:t> addresses and currency rates we have tried</a:t>
            </a:r>
            <a:endParaRPr lang="en-US" dirty="0" smtClean="0"/>
          </a:p>
          <a:p>
            <a:r>
              <a:rPr lang="en-US" dirty="0" smtClean="0"/>
              <a:t>No databases as such is required</a:t>
            </a:r>
            <a:endParaRPr lang="en-US" dirty="0" smtClean="0"/>
          </a:p>
          <a:p>
            <a:r>
              <a:rPr lang="en-US" dirty="0" smtClean="0"/>
              <a:t> we have tried to add an image using </a:t>
            </a:r>
            <a:r>
              <a:rPr lang="en-US" dirty="0" err="1" smtClean="0"/>
              <a:t>srcimg</a:t>
            </a:r>
            <a:r>
              <a:rPr lang="en-US" dirty="0" smtClean="0"/>
              <a:t> in our commercial website</a:t>
            </a:r>
            <a:endParaRPr lang="en-US" dirty="0" smtClean="0"/>
          </a:p>
          <a:p>
            <a:r>
              <a:rPr lang="en-US" dirty="0" smtClean="0"/>
              <a:t>We have tried implementing for animals similarly possible for any purpose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Future of 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“Service providers are challenged to cut costs and increase revenues dramatically to achieve profitability with reduced workforce and budget.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Service providers who survive and thrive will be leaders in operational excellence. This means increased automation and streamlined business processes that transcend complex network technologies.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bottom line: changing from a labor-intensive company to a lean and efficient automated machine and changing from a technology-focused company to a service-focused company.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Streamlined, automated, </a:t>
            </a:r>
            <a:r>
              <a:rPr lang="en-US" sz="2800" b="1" u="sng" dirty="0" smtClean="0"/>
              <a:t>integrated OSSs are critical tools to achieving operational excellence</a:t>
            </a:r>
            <a:r>
              <a:rPr lang="en-US" sz="2800" dirty="0" smtClean="0"/>
              <a:t>.”</a:t>
            </a:r>
            <a:r>
              <a:rPr lang="en-US" sz="3200" dirty="0" smtClean="0"/>
              <a:t> </a:t>
            </a:r>
            <a:r>
              <a:rPr lang="en-US" sz="1600" dirty="0" smtClean="0"/>
              <a:t>(</a:t>
            </a:r>
            <a:r>
              <a:rPr lang="en-US" sz="1600" b="1" dirty="0" smtClean="0"/>
              <a:t>Donna </a:t>
            </a:r>
            <a:r>
              <a:rPr lang="en-US" sz="1600" b="1" dirty="0" err="1" smtClean="0"/>
              <a:t>Bastien</a:t>
            </a:r>
            <a:r>
              <a:rPr lang="en-US" sz="1600" b="1" dirty="0" smtClean="0"/>
              <a:t>, Worldwide OSS Marketing Manager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4297</Words>
  <Application>WPS Presentation</Application>
  <PresentationFormat>On-screen Show (4:3)</PresentationFormat>
  <Paragraphs>127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Wingdings 2</vt:lpstr>
      <vt:lpstr>Times New Roman</vt:lpstr>
      <vt:lpstr>Perpetua</vt:lpstr>
      <vt:lpstr>Franklin Gothic Book</vt:lpstr>
      <vt:lpstr>Microsoft YaHei</vt:lpstr>
      <vt:lpstr>Calibri</vt:lpstr>
      <vt:lpstr>Equity</vt:lpstr>
      <vt:lpstr>Excel.Sheet.12</vt:lpstr>
      <vt:lpstr>UNILOG PROJECT WORK</vt:lpstr>
      <vt:lpstr>Contents</vt:lpstr>
      <vt:lpstr>Basics What We learnt </vt:lpstr>
      <vt:lpstr>Discussion Of Topics in Mysore</vt:lpstr>
      <vt:lpstr>Objectives Prescribed</vt:lpstr>
      <vt:lpstr>Stats Collected by Team</vt:lpstr>
      <vt:lpstr>After Works On Project</vt:lpstr>
      <vt:lpstr>Website design works along with responsive product</vt:lpstr>
      <vt:lpstr>Future of OSS</vt:lpstr>
      <vt:lpstr>Snap Shots Of Works Done On Implementation as Per Requirements</vt:lpstr>
      <vt:lpstr>Continuation Of Snap Shots</vt:lpstr>
      <vt:lpstr>PowerPoint 演示文稿</vt:lpstr>
      <vt:lpstr>Description Of Each Laptop</vt:lpstr>
      <vt:lpstr>     Support </vt:lpstr>
      <vt:lpstr>Support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UNILOG PROJECT WORK</dc:title>
  <dc:creator>Home</dc:creator>
  <cp:lastModifiedBy>Home</cp:lastModifiedBy>
  <cp:revision>17</cp:revision>
  <dcterms:created xsi:type="dcterms:W3CDTF">2016-11-07T22:55:00Z</dcterms:created>
  <dcterms:modified xsi:type="dcterms:W3CDTF">2016-12-24T03:30:33Z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1033-10.2.0.5808</vt:lpwstr>
  </property>
</Properties>
</file>