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12"/>
  </p:notesMasterIdLst>
  <p:sldIdLst>
    <p:sldId id="443" r:id="rId2"/>
    <p:sldId id="444" r:id="rId3"/>
    <p:sldId id="456" r:id="rId4"/>
    <p:sldId id="457" r:id="rId5"/>
    <p:sldId id="449" r:id="rId6"/>
    <p:sldId id="450" r:id="rId7"/>
    <p:sldId id="458" r:id="rId8"/>
    <p:sldId id="455" r:id="rId9"/>
    <p:sldId id="452" r:id="rId10"/>
    <p:sldId id="45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9.9999999999999995E-7</c:v>
                </c:pt>
                <c:pt idx="1">
                  <c:v>3.8000000000000002E-5</c:v>
                </c:pt>
                <c:pt idx="2">
                  <c:v>3.1050000000000001E-3</c:v>
                </c:pt>
                <c:pt idx="3">
                  <c:v>0.33799699999999999</c:v>
                </c:pt>
                <c:pt idx="4">
                  <c:v>40.28792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07-44C4-9CAE-4229B48AFF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Pthread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2.7900000000000001E-4</c:v>
                </c:pt>
                <c:pt idx="1">
                  <c:v>2.5300000000000002E-4</c:v>
                </c:pt>
                <c:pt idx="2">
                  <c:v>2.9500000000000001E-4</c:v>
                </c:pt>
                <c:pt idx="3">
                  <c:v>3.1886999999999999E-2</c:v>
                </c:pt>
                <c:pt idx="4">
                  <c:v>4.3568829999999998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307-44C4-9CAE-4229B48AFF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1.8E-5</c:v>
                </c:pt>
                <c:pt idx="1">
                  <c:v>8.8999999999999995E-5</c:v>
                </c:pt>
                <c:pt idx="2">
                  <c:v>3.764E-3</c:v>
                </c:pt>
                <c:pt idx="3">
                  <c:v>0.28314299999999998</c:v>
                </c:pt>
                <c:pt idx="4">
                  <c:v>32.16722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307-44C4-9CAE-4229B48AF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974143"/>
        <c:axId val="809911887"/>
      </c:scatterChart>
      <c:valAx>
        <c:axId val="796974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911887"/>
        <c:crosses val="autoZero"/>
        <c:crossBetween val="midCat"/>
      </c:valAx>
      <c:valAx>
        <c:axId val="80991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741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6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60;ga2ef9cc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3" name="Google Shape;61;ga2ef9cc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08;ga2ef9ccd9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109;ga2ef9ccd9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9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44;ga2ef9ccd9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145;ga2ef9ccd9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50;ga2ef9ccd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6" name="Google Shape;151;ga2ef9ccd9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3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58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39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0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1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28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9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43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5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46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47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48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34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3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3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817902"/>
            <a:ext cx="85206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 Parallel Bubble Sort</a:t>
            </a:r>
            <a:endParaRPr sz="4400" dirty="0"/>
          </a:p>
        </p:txBody>
      </p:sp>
      <p:sp>
        <p:nvSpPr>
          <p:cNvPr id="1048583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30525"/>
            <a:ext cx="8520600" cy="22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Pid: 13				                                Guide: Prof. J. R. Mankar</a:t>
            </a:r>
          </a:p>
          <a:p>
            <a:pPr marL="0" lvl="0" indent="0" algn="l"/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Team members: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Sanket Sutar 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49)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Prathamesh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Chaudhari (50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)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Piyush Patil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51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Rupesh Deshmukh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52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48584" name="Google Shape;56;p13"/>
          <p:cNvSpPr txBox="1"/>
          <p:nvPr/>
        </p:nvSpPr>
        <p:spPr>
          <a:xfrm>
            <a:off x="4484775" y="177675"/>
            <a:ext cx="4050900" cy="1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2" name="Google Shape;57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-4300" b="-4300"/>
          <a:stretch>
            <a:fillRect/>
          </a:stretch>
        </p:blipFill>
        <p:spPr>
          <a:xfrm>
            <a:off x="2926800" y="459125"/>
            <a:ext cx="5905500" cy="9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58;p13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3117"/>
            <a:ext cx="1829499" cy="1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</p:txBody>
      </p:sp>
      <p:sp>
        <p:nvSpPr>
          <p:cNvPr id="1048591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8625"/>
            <a:ext cx="8520600" cy="3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sequential version of the bubble sort algorithm is considered to be the most inefficient sorting method in common usage. </a:t>
            </a:r>
          </a:p>
          <a:p>
            <a:r>
              <a:rPr lang="en-US" dirty="0">
                <a:solidFill>
                  <a:srgbClr val="000000"/>
                </a:solidFill>
              </a:rPr>
              <a:t>Sequential bubble sort algorithm is very easy to implement.</a:t>
            </a:r>
          </a:p>
          <a:p>
            <a:r>
              <a:rPr lang="en-US" dirty="0">
                <a:solidFill>
                  <a:srgbClr val="000000"/>
                </a:solidFill>
              </a:rPr>
              <a:t>Parallel sorting algorithms arranges a set of elements using multiple processors in order to enhance the performance of sequential sorting algorithms.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DC6C-F776-4D78-8D31-A952EAD7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0B686-A82F-4A4E-842E-EC1B6062B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 implement parallel bubble sort by using </a:t>
            </a:r>
            <a:r>
              <a:rPr lang="en-US" dirty="0" err="1">
                <a:solidFill>
                  <a:srgbClr val="000000"/>
                </a:solidFill>
              </a:rPr>
              <a:t>OpenMp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To compare parallel bubble sort with sequential bubble sort.</a:t>
            </a:r>
          </a:p>
        </p:txBody>
      </p:sp>
    </p:spTree>
    <p:extLst>
      <p:ext uri="{BB962C8B-B14F-4D97-AF65-F5344CB8AC3E}">
        <p14:creationId xmlns:p14="http://schemas.microsoft.com/office/powerpoint/2010/main" val="6123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3DD5-0083-478F-A59E-7E0D26C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0719-7997-44BB-B3F4-64C121BE6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OpenMP uses a portable, scalable model that gives programmers a simple and flexible interface for developing parallel applications for platforms ranging from the standard desktop computer to the supercomputer.</a:t>
            </a:r>
          </a:p>
          <a:p>
            <a:r>
              <a:rPr lang="en-US" dirty="0">
                <a:solidFill>
                  <a:srgbClr val="000000"/>
                </a:solidFill>
              </a:rPr>
              <a:t>OpenMP is very widely used API for parallel programing.</a:t>
            </a:r>
          </a:p>
          <a:p>
            <a:r>
              <a:rPr lang="en-US" dirty="0">
                <a:solidFill>
                  <a:srgbClr val="000000"/>
                </a:solidFill>
              </a:rPr>
              <a:t>The API is specified for C/C++ and Fortran.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</a:t>
            </a:r>
            <a:r>
              <a:rPr lang="en" dirty="0"/>
              <a:t>Complexity </a:t>
            </a:r>
          </a:p>
        </p:txBody>
      </p:sp>
      <p:sp>
        <p:nvSpPr>
          <p:cNvPr id="1048609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Best case Time Complexity : O(n)</a:t>
            </a:r>
            <a:endParaRPr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Worst and Average Case Time Complexity</a:t>
            </a:r>
            <a:r>
              <a:rPr lang="en" dirty="0">
                <a:solidFill>
                  <a:srgbClr val="000000"/>
                </a:solidFill>
              </a:rPr>
              <a:t>: O(n*n)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Space Complexity : O(1)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>
          <a:xfrm>
            <a:off x="311699" y="147512"/>
            <a:ext cx="8322142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2800" dirty="0"/>
              <a:t>Parallel Bubble Sort Algorithm</a:t>
            </a:r>
            <a:endParaRPr lang="zh-CN" altLang="en-US" sz="2800" dirty="0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>
          <a:xfrm flipV="1">
            <a:off x="8227332" y="4995988"/>
            <a:ext cx="978140" cy="147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CN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1660C-039D-4BBC-9FFF-7A8F6EFB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28" y="1119301"/>
            <a:ext cx="5494084" cy="3662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BA75A4-C157-4B59-836E-ACEE362C0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367080"/>
              </p:ext>
            </p:extLst>
          </p:nvPr>
        </p:nvGraphicFramePr>
        <p:xfrm>
          <a:off x="860612" y="122946"/>
          <a:ext cx="7215307" cy="361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15445E-4283-4A45-BD1D-A77C91A09CFA}"/>
              </a:ext>
            </a:extLst>
          </p:cNvPr>
          <p:cNvSpPr txBox="1"/>
          <p:nvPr/>
        </p:nvSpPr>
        <p:spPr>
          <a:xfrm>
            <a:off x="5140618" y="3734440"/>
            <a:ext cx="362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number of elements sorted.</a:t>
            </a:r>
          </a:p>
          <a:p>
            <a:r>
              <a:rPr lang="en-US" dirty="0"/>
              <a:t>y-axis: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40434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15C-F61B-4F35-8E1A-0D52857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6790"/>
            <a:ext cx="8520600" cy="841800"/>
          </a:xfrm>
        </p:spPr>
        <p:txBody>
          <a:bodyPr/>
          <a:lstStyle/>
          <a:p>
            <a:r>
              <a:rPr lang="en-US" sz="2800" dirty="0"/>
              <a:t>Screenshot</a:t>
            </a:r>
            <a:r>
              <a:rPr lang="en-US" dirty="0"/>
              <a:t> </a:t>
            </a:r>
            <a:r>
              <a:rPr lang="en-US" sz="2800" dirty="0"/>
              <a:t>of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C84C-E886-4812-8DF2-C1EEDD3E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14" y="1048590"/>
            <a:ext cx="6159372" cy="38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</a:p>
        </p:txBody>
      </p:sp>
      <p:sp>
        <p:nvSpPr>
          <p:cNvPr id="1048621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140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Hence we have successfully implemented </a:t>
            </a:r>
            <a:r>
              <a:rPr lang="en-US" dirty="0">
                <a:solidFill>
                  <a:srgbClr val="000000"/>
                </a:solidFill>
              </a:rPr>
              <a:t>parallel bubble sort by using OpenMP.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203</Words>
  <Application>Microsoft Office PowerPoint</Application>
  <PresentationFormat>On-screen Show (16:9)</PresentationFormat>
  <Paragraphs>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 Parallel Bubble Sort</vt:lpstr>
      <vt:lpstr>Introduction</vt:lpstr>
      <vt:lpstr>Objective:</vt:lpstr>
      <vt:lpstr>OpenMP</vt:lpstr>
      <vt:lpstr>Time Complexity </vt:lpstr>
      <vt:lpstr>Parallel Bubble Sort Algorithm</vt:lpstr>
      <vt:lpstr>PowerPoint Presentation</vt:lpstr>
      <vt:lpstr>Screenshot of Output</vt:lpstr>
      <vt:lpstr>Conclusion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Parallel Bubble Sort</dc:title>
  <dc:creator>Infinix X573</dc:creator>
  <cp:lastModifiedBy>Paurnima Sutar</cp:lastModifiedBy>
  <cp:revision>9</cp:revision>
  <dcterms:created xsi:type="dcterms:W3CDTF">2020-12-14T04:58:27Z</dcterms:created>
  <dcterms:modified xsi:type="dcterms:W3CDTF">2020-12-24T19:10:53Z</dcterms:modified>
</cp:coreProperties>
</file>