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3 City by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3 Cities by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7eb2f46-b52c-4347-94a3-66c70ff5cd3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88e9c641a364670" /><Relationship Type="http://schemas.openxmlformats.org/officeDocument/2006/relationships/slideLayout" Target="/ppt/slideLayouts/slideLayout8.xml" Id="Ref30c1eae7d445bb" /><Relationship Type="http://schemas.openxmlformats.org/officeDocument/2006/relationships/hyperlink" Target="https://app.powerbi.com/groups/me/reports/b7eb2f46-b52c-4347-94a3-66c70ff5cd3a/?pbi_source=PowerPoint" TargetMode="External" Id="RelId0" /><Relationship Type="http://schemas.openxmlformats.org/officeDocument/2006/relationships/image" Target="/ppt/media/image4.png" Id="imgId4546913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229bf776c9a4012" /><Relationship Type="http://schemas.openxmlformats.org/officeDocument/2006/relationships/slideLayout" Target="/ppt/slideLayouts/slideLayout8.xml" Id="R4fb787b79144484d" /><Relationship Type="http://schemas.openxmlformats.org/officeDocument/2006/relationships/hyperlink" Target="https://app.powerbi.com/groups/me/reports/b7eb2f46-b52c-4347-94a3-66c70ff5cd3a/?pbi_source=PowerPoint" TargetMode="External" Id="RelId1" /><Relationship Type="http://schemas.openxmlformats.org/officeDocument/2006/relationships/image" Target="/ppt/media/image5.png" Id="imgId4546913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FINAL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3/25/2024 5:32:26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3/25/2024 5:23:54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card ,slicer ,Top 3 City by profit ,slicer ,Top 3 Cities by Quantity ,clusteredColumnChart ,slicer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4691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Statewise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card ,card ,card ,slicer ,Top 5 Profit by Sub-Category ,clusteredColumnChart ,pieChart ,columnChart ,donut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4691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