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6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6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991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3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0655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73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7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8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2C0A606D-A9D5-EF62-0098-FDF8292938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0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418A3-8605-25B3-6057-BFE81735B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Sudoku Solver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Simulation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0BAAD-A238-95D6-01CA-3ED41BDD8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046604"/>
            <a:ext cx="4892948" cy="81292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>
                <a:solidFill>
                  <a:srgbClr val="FFFFFF"/>
                </a:solidFill>
              </a:rPr>
              <a:t>By</a:t>
            </a: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rgbClr val="FFFFFF"/>
                </a:solidFill>
              </a:rPr>
              <a:t>Sanket Yelugotla</a:t>
            </a:r>
            <a:endParaRPr lang="en-IN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0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559-9E8F-3A7B-749B-C7ABB0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2" y="2788555"/>
            <a:ext cx="2725524" cy="640445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208-BD49-B8DD-5580-548AEF1B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86" y="1871932"/>
            <a:ext cx="8721996" cy="4435562"/>
          </a:xfrm>
        </p:spPr>
        <p:txBody>
          <a:bodyPr/>
          <a:lstStyle/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Solving Sudoku has been a challenging problem in the last decade. The purpose has been 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more effective algorithm to reduce the computing time and utilize lower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 space. 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essay develops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 for solving Sudoku puzzles by using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method, called pencil-and-paper algorithm.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algorithm resembles human methods, i.e. 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describes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tries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puzzle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certain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techniques.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8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ambition</a:t>
            </a:r>
            <a:r>
              <a:rPr lang="en-US" sz="18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pencil-and-paper algorithm by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these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559-9E8F-3A7B-749B-C7ABB0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2" y="2788555"/>
            <a:ext cx="2725524" cy="640445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208-BD49-B8DD-5580-548AEF1B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086" y="1837426"/>
            <a:ext cx="8721996" cy="4435562"/>
          </a:xfrm>
        </p:spPr>
        <p:txBody>
          <a:bodyPr/>
          <a:lstStyle/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job is to place a number into every empty box so that each row across, each column down and each small 4/6/9 — box square within the large square ( there are 4/6/9 of these ) will contain each number from I through 4/6/9. 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Remember that no number may appear more than once in any row across, any column  down or within any small 4/6/9- box respectively.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number will be filled with the help of pattern matching. Generally the numbers range fro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 1 to n. Where n is the size of the sudoku.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also a big challenge for us to calculate the grid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builds up logic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5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559-9E8F-3A7B-749B-C7ABB0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2" y="2788555"/>
            <a:ext cx="2725524" cy="64044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208-BD49-B8DD-5580-548AEF1B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5908" y="1733910"/>
            <a:ext cx="8721996" cy="4435562"/>
          </a:xfrm>
        </p:spPr>
        <p:txBody>
          <a:bodyPr/>
          <a:lstStyle/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Sudoku games begins with a number of squares already filled in and the difficulty of each game is largely a function of how many squares are filled in.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more squares that are known, the easier it is to figure out which numbers go in the open squares. 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you fill in squares correctly, options for the remaining squares are narrowed and it becomes easier to fill them in.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Sudoku's are usually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categorised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easy, medium or hard.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4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559-9E8F-3A7B-749B-C7ABB0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2" y="2788555"/>
            <a:ext cx="2725524" cy="64044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208-BD49-B8DD-5580-548AEF1B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029" y="1302589"/>
            <a:ext cx="8721996" cy="4435562"/>
          </a:xfrm>
        </p:spPr>
        <p:txBody>
          <a:bodyPr>
            <a:normAutofit fontScale="92500"/>
          </a:bodyPr>
          <a:lstStyle/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 of the game is to fill all the blank squares in a game with the correct numbers. 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three very simple way to follow. In a 9 by 9 square Sudoku game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row of 9 numbers must include all digits 1 through 9 in any order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column of 9 numbers must include all digits 1 through 9 in any order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3 by 3 subsection of the 9 by 9 square must include all digits 1 through 9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Similarly, smaller Sudoku puzzles, such as the 4x4 puzzle, must have the numerals f thro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row, column and subsection.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 Sudoku puzzles , such as 6x6 puzzle, must have the numerals 1 through 6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 and subsection.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principles are the same whatever the size of the game.</a:t>
            </a:r>
          </a:p>
        </p:txBody>
      </p:sp>
    </p:spTree>
    <p:extLst>
      <p:ext uri="{BB962C8B-B14F-4D97-AF65-F5344CB8AC3E}">
        <p14:creationId xmlns:p14="http://schemas.microsoft.com/office/powerpoint/2010/main" val="405601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559-9E8F-3A7B-749B-C7ABB0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2" y="2788555"/>
            <a:ext cx="2725524" cy="64044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208-BD49-B8DD-5580-548AEF1B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029" y="1302589"/>
            <a:ext cx="8721996" cy="4435562"/>
          </a:xfrm>
        </p:spPr>
        <p:txBody>
          <a:bodyPr>
            <a:normAutofit/>
          </a:bodyPr>
          <a:lstStyle/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l: Start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2:  Chose level.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3:  Enter matrix or Sudoku problem.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4: Choose delay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5: You can see the sudoku being solved with the help of simulation.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6: If the control reaches the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last box of sudoku the solution is returned and can be viewed in the terminal.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 the help of colors the simulation is made in such a way that it is easy to understand.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559-9E8F-3A7B-749B-C7ABB0BA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2" y="2788555"/>
            <a:ext cx="2725524" cy="64044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208-BD49-B8DD-5580-548AEF1BE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029" y="1302589"/>
            <a:ext cx="8721996" cy="4435562"/>
          </a:xfrm>
        </p:spPr>
        <p:txBody>
          <a:bodyPr>
            <a:normAutofit/>
          </a:bodyPr>
          <a:lstStyle/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algorithm seems to be a useful method to solve any Sudoku puzzles and it can guarantee to find at least one solution.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However, this algorithm is not efficient because the level of difficulties is irrelevant to the algorithm. 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words, the algorithm does not adopt intelligent strategies to solve the puzzles. </a:t>
            </a:r>
          </a:p>
          <a:p>
            <a:pPr marL="86360" marR="71755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checks all possible solutions to the puzzle until a valid solution is found which is a time consuming procedure resulting in an inefficient solver. As it has already stated the main advantage of using the algorithm is the ability to  solve any puzzles and a solution is certainly guaranteed. If one is solvable.</a:t>
            </a:r>
          </a:p>
        </p:txBody>
      </p:sp>
    </p:spTree>
    <p:extLst>
      <p:ext uri="{BB962C8B-B14F-4D97-AF65-F5344CB8AC3E}">
        <p14:creationId xmlns:p14="http://schemas.microsoft.com/office/powerpoint/2010/main" val="28338523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48</TotalTime>
  <Words>657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Sudoku Solver Simulation</vt:lpstr>
      <vt:lpstr>Introduction </vt:lpstr>
      <vt:lpstr>Challenges </vt:lpstr>
      <vt:lpstr>Objective </vt:lpstr>
      <vt:lpstr>Objective </vt:lpstr>
      <vt:lpstr>Algorithm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Yelugotla Sanket</dc:creator>
  <cp:lastModifiedBy>Yelugotla Sanket</cp:lastModifiedBy>
  <cp:revision>2</cp:revision>
  <dcterms:created xsi:type="dcterms:W3CDTF">2024-07-10T13:18:16Z</dcterms:created>
  <dcterms:modified xsi:type="dcterms:W3CDTF">2024-07-10T16:22:56Z</dcterms:modified>
</cp:coreProperties>
</file>