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77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53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4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991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7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87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68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2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9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8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8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8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1449C9-CB63-47A7-955C-7847A80F304A}" type="datetimeFigureOut">
              <a:rPr lang="en-US" smtClean="0"/>
              <a:t>22-Jan-22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99119A-5A5F-43C1-A7A0-CC7346088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&#61607;%09https:/docs.python.org/3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70911" y="371616"/>
            <a:ext cx="9108074" cy="30559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YOUTUBE DOWNLOADER</a:t>
            </a:r>
            <a:br>
              <a:rPr lang="en-US" dirty="0" smtClean="0"/>
            </a:br>
            <a:r>
              <a:rPr lang="en-US" dirty="0" smtClean="0"/>
              <a:t>                  USING </a:t>
            </a:r>
            <a:br>
              <a:rPr lang="en-US" dirty="0" smtClean="0"/>
            </a:br>
            <a:r>
              <a:rPr lang="en-US" dirty="0" smtClean="0"/>
              <a:t>                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912535" y="1254730"/>
            <a:ext cx="5452509" cy="314633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Group NO: G2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Presented BY: SANKET </a:t>
            </a:r>
            <a:r>
              <a:rPr lang="en-US" dirty="0" smtClean="0">
                <a:solidFill>
                  <a:schemeClr val="tx1"/>
                </a:solidFill>
              </a:rPr>
              <a:t>GHODKE (21)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Rakesh Chaure (12)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Gopal GHuLE (22)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swapnil Jadhav (25)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264270"/>
            <a:ext cx="4958861" cy="554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Clr>
                <a:srgbClr val="B80E0F"/>
              </a:buClr>
              <a:buSzPct val="160000"/>
            </a:pPr>
            <a:r>
              <a:rPr lang="en-US" sz="2800" cap="all" dirty="0" smtClean="0">
                <a:solidFill>
                  <a:schemeClr val="tx1"/>
                </a:solidFill>
              </a:rPr>
              <a:t>Guided By: Dr. Praveen Shetiye </a:t>
            </a:r>
            <a:endParaRPr lang="en-US" sz="2800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28938" cy="56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76185" cy="115196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Differences between Other YT Downloaders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773723"/>
            <a:ext cx="12405946" cy="4132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0592" y="5073161"/>
            <a:ext cx="546881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Fig: YT1 Downloader contains pop-ups.</a:t>
            </a:r>
            <a:endParaRPr lang="en-US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81691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9331" y="4818185"/>
            <a:ext cx="861646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Garamond" panose="02020404030301010803" pitchFamily="18" charset="0"/>
              </a:rPr>
              <a:t>Fig: YT1s </a:t>
            </a:r>
            <a:r>
              <a:rPr lang="en-US" sz="2400" b="1" dirty="0">
                <a:latin typeface="Garamond" panose="02020404030301010803" pitchFamily="18" charset="0"/>
              </a:rPr>
              <a:t>Showing the Download third party application pop-up</a:t>
            </a:r>
          </a:p>
          <a:p>
            <a:endParaRPr lang="en-US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5161085" cy="975946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Let’s began the coding 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905608"/>
            <a:ext cx="6013938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tkinter import *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tkinter.ttk import Progressbar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tkinter import PhotoImage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tkinter import filedialog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threading # to keep running downloadvideo()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pafy #downloading youtube video details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= Tk()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root.title('Youtube Downloader By ' " ©GeCa DeVeLoPeRs©")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root.configure(bg='#ADFF2F')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root.geometry('780x500')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root.resizable(False, False)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root.attributes()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photo=PhotoImage(file=("C:\\Users\\sghod\PycharmProjects\\YoutubeDownloader\\Youtube1.png"))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root.iconphoto(False,photo)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85" y="826478"/>
            <a:ext cx="4651130" cy="432581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 flipV="1">
            <a:off x="6559061" y="439615"/>
            <a:ext cx="17585" cy="298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567854" y="439615"/>
            <a:ext cx="1283677" cy="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33946" y="448407"/>
            <a:ext cx="17585" cy="32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82054" y="3604846"/>
            <a:ext cx="694592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576646" y="3428999"/>
            <a:ext cx="0" cy="20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06970" y="3851031"/>
            <a:ext cx="3868615" cy="2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36731" y="5231423"/>
            <a:ext cx="2584938" cy="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312877" y="263769"/>
            <a:ext cx="17585" cy="495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30462" y="263769"/>
            <a:ext cx="606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37131" y="263769"/>
            <a:ext cx="17584" cy="56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315200" cy="6001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scrollbar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scrollbar = Scrollbar(root)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scrollbar.place(x=477, y=230, height=193, width=20)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Youtube Url text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urltext = StringVar()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UrlEntry = Entry(root, textvariable=urltext, font=('arial', 20, 'italic bold'), width=31)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UrlEntry.place(x=20, y=150)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Labels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IntroLabel = Label(root, text='Welcome to Youtube Audio Video Downloader ', width=36, relief='ridge', bd=4,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font=('chiller', 40, 'italic bold'), fg='red')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IntroLabel.place(x=10, y=20)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ChangeIntroLabelColor()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ListBox = Listbox(root, yscrollcommand=scrollbar.set, width=50, height=10, font=('arial', 12, 'italic bold'),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relief='ridge', bd=2, highlightcolor="blue", highlightbackground="orange", highlightthickness=2)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ListBox.place(x=20, y=230)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ListBox.bind("&lt;&lt;ListboxSelect&gt;&gt;", SelectCursor)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scrollbar.configure(command=ListBox.yview)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90446" y="1881554"/>
            <a:ext cx="5037992" cy="351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312377" y="1099038"/>
            <a:ext cx="5416061" cy="256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96" y="501163"/>
            <a:ext cx="3701562" cy="4791806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>
            <a:off x="4552218" y="677008"/>
            <a:ext cx="5574323" cy="2892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4211515" y="4097215"/>
            <a:ext cx="3683977" cy="1213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84377" cy="6093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Downloading Size label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DownloadnigSizeLabel = Label(root, text='Total Size : ', font=('arial', 15, 'italic bold'), bg='#ADFF2F')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DownloadnigSizeLabel.place(x=500, y=240)</a:t>
            </a:r>
          </a:p>
          <a:p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DownloadnigLabel = Label(root, text='Recieved Size : ', font=('arial', 15, 'italic bold'), bg='#ADFF2F')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DownloadnigLabel.place(x=500, y=290)</a:t>
            </a:r>
          </a:p>
          <a:p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DownloadnigTime = Label(root, text='Time Left  : ', font=('arial', 15, 'italic bold'), bg='#ADFF2F')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DownloadnigTime.place(x=500, y=340)</a:t>
            </a:r>
          </a:p>
          <a:p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DownloadnigSizeLabelResult = Label(root, text='', font=('arial', 15, 'italic bold'), bg='#ADFF2F')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DownloadnigSizeLabelResult.place(x=650, y=240)</a:t>
            </a:r>
          </a:p>
          <a:p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DownloadnigLabelResult = Label(root, text='', font=('arial', 15, 'italic bold'), bg='#ADFF2F')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DownloadnigLabelResult.place(x=650, y=290)</a:t>
            </a:r>
          </a:p>
          <a:p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DownloadnigLabelTimeLeft = Label(root, text='', font=('arial', 15, 'italic bold'), bg='#ADFF2F')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DownloadnigLabelTimeLeft.place(x=650, y=340)</a:t>
            </a:r>
          </a:p>
          <a:p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DownloadingBarTextLable = Label(root, text='Downloading bar', width=36, font=('chiller', 23, 'italic bold'), fg='red',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bg='#ADFF2F')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DownloadingBarTextLable.place(x=370, y=445)</a:t>
            </a:r>
          </a:p>
          <a:p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DownloadingProgressBarLabel = Label(root, text='', width=36, font=('chiller', 40, 'italic bold'), fg='red', bg='#ADFF2F',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relief='raised')</a:t>
            </a:r>
          </a:p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DownloadingProgressBarLabel.place(x=20, y=445)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505" y="875794"/>
            <a:ext cx="4011080" cy="4434759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>
            <a:off x="3165231" y="764931"/>
            <a:ext cx="6858000" cy="2497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875085" y="1556238"/>
            <a:ext cx="7148146" cy="21101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442188" y="3930162"/>
            <a:ext cx="6607420" cy="175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226" y="4917529"/>
            <a:ext cx="1013548" cy="20575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442188" y="49175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314700" y="4791808"/>
            <a:ext cx="7236069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550769" y="4791808"/>
            <a:ext cx="0" cy="12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162908" y="5205046"/>
            <a:ext cx="5854784" cy="40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800100"/>
            <a:ext cx="7543800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Progress Bar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DownloadnigProgressBar = Progressbar(DownloadingProgressBarLabel, orient=HORIZONTAL, value=0, length=100, maximum= total12)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DownloadnigProgressBar.grid(row=0, column=0, ipadx=185, ipady=3)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Buttons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ClickButton = Button(root, text='Enter Url And Click', font=('Arial', 14, 'italic bold'), bg='green', fg='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red',activebackground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='blue', width=23, bd=8, command=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VideoUrl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ClickButton.place(x=530, y=150)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DownloadButton = Button(root, text='Download', font=('Arial', 10, 'italic bold'), bg='red', fg='white',activebackground='blue', width=23, bd=8,command=DownloadVideo)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DownloadButton.place(x=530, y=370)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146" y="624254"/>
            <a:ext cx="3297116" cy="390378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5969977" cy="8000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Adding Buttons and Progress bar: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69977" y="1670538"/>
            <a:ext cx="1793631" cy="4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81192" y="1688123"/>
            <a:ext cx="43962" cy="254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25154" y="4211515"/>
            <a:ext cx="553915" cy="2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49869" y="3894992"/>
            <a:ext cx="7719646" cy="19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1078308" y="3921369"/>
            <a:ext cx="8792" cy="17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84988" y="2831123"/>
            <a:ext cx="5016011" cy="5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001000" y="1740877"/>
            <a:ext cx="0" cy="1090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09793" y="1740877"/>
            <a:ext cx="3059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069515" y="1740877"/>
            <a:ext cx="0" cy="19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5969977" cy="8000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Adding Changeintrolabelcolor( ):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7062"/>
            <a:ext cx="510833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colors = ['red', 'green', 'blue', 'yellow', 'gold', 'pink']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 ChangeIntroLabelColor():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ss = random.choice(colors)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IntroLabel.configure(fg=ss)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IntroLabel.after(20, ChangeIntroLabelColor)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56" y="477501"/>
            <a:ext cx="5448913" cy="495342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857500" y="1257300"/>
            <a:ext cx="3024554" cy="72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3680" y="742855"/>
            <a:ext cx="318721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color of introlabel text after every 20 seconds.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4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87862" cy="7737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Getting Video Details using Pafy library from the fetched URL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9470" y="606670"/>
            <a:ext cx="7280030" cy="5262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 VideoUrl():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DownloadingBarTextLable.configure(text="")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DownloadnigLabelResult.configure(text="")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DownloadnigSizeLabelResult.configure(text="")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DownloadnigLabelTimeLeft.configure(text="")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getdetail = threading.Thread(target=getvideo)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getdetail.start()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 getvideo():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streams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ListBox.delete(0, END)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url = urltext.get()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data = pafy.new(url)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streams = data.allstreams #getting all types of streams to download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index = 0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i in streams: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du = '{:0.1f}'.format(i.get_filesize()//(1024*1024))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datas = str(index) + '.'.ljust(3, ' ') + str(i.quality).ljust(10, ' ') + str(i.extension).ljust(5, ' ') + str(i.mediatype) + ' ' + du.rjust(10, ' ') + "MB"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ListBox.insert(END, datas)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index +=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46" y="2376639"/>
            <a:ext cx="3727939" cy="317130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846385" y="4422531"/>
            <a:ext cx="5776546" cy="2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17023" y="4123547"/>
            <a:ext cx="252339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Inserting streams into Listbox</a:t>
            </a:r>
            <a:endParaRPr lang="en-US" sz="1400" dirty="0"/>
          </a:p>
        </p:txBody>
      </p:sp>
      <p:sp>
        <p:nvSpPr>
          <p:cNvPr id="9" name="Right Brace 8"/>
          <p:cNvSpPr/>
          <p:nvPr/>
        </p:nvSpPr>
        <p:spPr>
          <a:xfrm>
            <a:off x="5899638" y="4633546"/>
            <a:ext cx="773724" cy="984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8530" y="4895082"/>
            <a:ext cx="109903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Converting kbs into mbs.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592" y="316522"/>
            <a:ext cx="2681654" cy="198706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558812" y="1468315"/>
            <a:ext cx="3996103" cy="4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8812" y="1072707"/>
            <a:ext cx="40664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Resetting all values to null when new link is pasted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02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0656277" cy="65063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BindinG the Mouse Click Event with ListBox and adding Threads to keep the program running :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1" y="1397978"/>
            <a:ext cx="5987562" cy="2831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 SelectCursor(evt):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downloadindex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listboxdata = ListBox.get(ListBox.curselection())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print(listboxdata)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downloadstream = listboxdata[:3]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downloadindex = int(''.join(x for x in downloadstream if x.isdigit()))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 DownloadVideo():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getdata = threading.Thread(target=DownloadVideoData)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getdata.start()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85" y="957935"/>
            <a:ext cx="4413738" cy="450208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H="1" flipV="1">
            <a:off x="8950569" y="2831123"/>
            <a:ext cx="8793" cy="281354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950569" y="2831123"/>
            <a:ext cx="1230923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2901462" y="1617785"/>
            <a:ext cx="6057900" cy="1301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70591" y="1200104"/>
            <a:ext cx="5147894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Establishing interaction between ListBox and selected cursor item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907931" y="4977292"/>
            <a:ext cx="411480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switch from one thread of getting url to downloading data about video thread.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070591" y="3578896"/>
            <a:ext cx="3450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21569" y="3578896"/>
            <a:ext cx="0" cy="139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396882" cy="9847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Why we Choose this ???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4402"/>
            <a:ext cx="11728938" cy="4339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Fond of YT Videos .</a:t>
            </a:r>
          </a:p>
          <a:p>
            <a:endParaRPr lang="en-US" sz="23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Entertainment and Educational Purposes.</a:t>
            </a:r>
          </a:p>
          <a:p>
            <a:endParaRPr lang="en-US" sz="23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Ads content issue persist.</a:t>
            </a:r>
          </a:p>
          <a:p>
            <a:endParaRPr lang="en-US" sz="23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Ad-free downloader.</a:t>
            </a:r>
          </a:p>
          <a:p>
            <a:endParaRPr lang="en-US" sz="23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aim was to learn about  python’s </a:t>
            </a:r>
            <a:r>
              <a:rPr lang="en-US" sz="2300" dirty="0" err="1" smtClean="0">
                <a:solidFill>
                  <a:schemeClr val="tx1"/>
                </a:solidFill>
              </a:rPr>
              <a:t>tkinter</a:t>
            </a:r>
            <a:r>
              <a:rPr lang="en-US" sz="2300" dirty="0" smtClean="0">
                <a:solidFill>
                  <a:schemeClr val="tx1"/>
                </a:solidFill>
              </a:rPr>
              <a:t> library.</a:t>
            </a:r>
          </a:p>
          <a:p>
            <a:endParaRPr lang="en-US" sz="23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Making Other GUI based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92"/>
            <a:ext cx="8730762" cy="7737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Downloading video data and changing downloading text labels 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677" y="712177"/>
            <a:ext cx="6550269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 DownloadVideoData():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downloadindex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fgr = filedialog.askdirectory()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DownloadingBarTextLable.configure(text="Downloading.....")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def mycallback(total, recvd, ratio, rate, eta):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total12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total12 = float('{:.5}'.format(total/(1024*1024)))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DownloadnigProgressBar.configure(maximum=total12)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recieved1 = '{:.5} mb'.format(recvd / (1024 * 1024))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eta1 = '{:.2f} sec'.format(eta)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DownloadnigSizeLabelResult.configure(text=total12)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DownloadnigLabelResult.configure(text=recieved1)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DownloadnigLabelTimeLeft.configure(text=eta1)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DownloadnigProgressBar['value'] = recvd/(1024*1024)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streams[downloadindex].download(filepath=fgr, quiet=True, callback=mycallback)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DownloadingBarTextLable.configure(text="Downloaded...")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772" y="237392"/>
            <a:ext cx="2276390" cy="2486456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>
            <a:off x="3156438" y="1380392"/>
            <a:ext cx="6498334" cy="12660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431" y="527538"/>
            <a:ext cx="2514599" cy="193430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434146" y="2031023"/>
            <a:ext cx="316523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5117123" y="2048608"/>
            <a:ext cx="1292469" cy="27344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110655" y="1318846"/>
            <a:ext cx="8791" cy="209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21082" y="1310055"/>
            <a:ext cx="2514600" cy="7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35682" y="1389185"/>
            <a:ext cx="499525" cy="10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5609492" y="1617785"/>
            <a:ext cx="2787162" cy="27695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96654" y="4387362"/>
            <a:ext cx="738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9038492" y="2461845"/>
            <a:ext cx="96715" cy="19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440" y="3242594"/>
            <a:ext cx="2687721" cy="183936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5398477" y="5081954"/>
            <a:ext cx="5978769" cy="15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1359661" y="5073498"/>
            <a:ext cx="17584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396882" cy="92319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References 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31" y="923193"/>
            <a:ext cx="11553092" cy="41344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https://docs.python.org/3/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https://www.w3schools.com/python/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https://www.youtube.com/watch?v=Q4lm8eYulw&amp;list=PLu0W_9lII9ajLcqRcj4PoEihkukF_OTzA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https://www.youtube.com/watch?v=GhzpvvIXlM&amp;list=PLS1QulWo1RIY6fmY_iTjEhCMsdtAjgbZM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https://docs.python.org/3/library/tkinter.html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https://pythonhosted.org/pafy/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https://pypi.org/project/youtube_dl/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https://pypi.org/project/pyinstaller/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97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3800" dirty="0" smtClean="0"/>
              <a:t>THANK YOU 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8079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82354" cy="103749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Tkinter library???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08893"/>
            <a:ext cx="11614637" cy="6232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S</a:t>
            </a:r>
            <a:r>
              <a:rPr lang="en-US" sz="2100" dirty="0" smtClean="0">
                <a:solidFill>
                  <a:schemeClr val="tx1"/>
                </a:solidFill>
              </a:rPr>
              <a:t>tandard GUI library for Python. </a:t>
            </a:r>
          </a:p>
          <a:p>
            <a:endParaRPr lang="en-US" sz="2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Python when combined with Tkinter provides a fast and easy way to create GUI applications. </a:t>
            </a:r>
          </a:p>
          <a:p>
            <a:endParaRPr lang="en-US" sz="2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>
                <a:solidFill>
                  <a:schemeClr val="tx1"/>
                </a:solidFill>
              </a:rPr>
              <a:t>Tkinter</a:t>
            </a:r>
            <a:r>
              <a:rPr lang="en-US" sz="2100" dirty="0" smtClean="0">
                <a:solidFill>
                  <a:schemeClr val="tx1"/>
                </a:solidFill>
              </a:rPr>
              <a:t> provides a powerful object-oriented interface to the Tk GUI toolkit.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Creating a GUI application using Tkinter is an easy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 All you need to do is perform the following steps 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solidFill>
                  <a:schemeClr val="tx1"/>
                </a:solidFill>
              </a:rPr>
              <a:t>Import the Tkinter module.</a:t>
            </a:r>
          </a:p>
          <a:p>
            <a:pPr marL="342900" indent="-342900">
              <a:buFont typeface="+mj-lt"/>
              <a:buAutoNum type="arabicPeriod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solidFill>
                  <a:schemeClr val="tx1"/>
                </a:solidFill>
              </a:rPr>
              <a:t>Create the GUI application main window.</a:t>
            </a:r>
          </a:p>
          <a:p>
            <a:pPr marL="342900" indent="-342900">
              <a:buFont typeface="+mj-lt"/>
              <a:buAutoNum type="arabicPeriod"/>
            </a:pPr>
            <a:endParaRPr lang="en-US" sz="21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solidFill>
                  <a:schemeClr val="tx1"/>
                </a:solidFill>
              </a:rPr>
              <a:t>Add one or more of the above-mentioned widgets to the GUI application.</a:t>
            </a:r>
          </a:p>
          <a:p>
            <a:pPr marL="342900" indent="-342900">
              <a:buFont typeface="+mj-lt"/>
              <a:buAutoNum type="arabicPeriod"/>
            </a:pPr>
            <a:endParaRPr lang="en-US" sz="21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solidFill>
                  <a:schemeClr val="tx1"/>
                </a:solidFill>
              </a:rPr>
              <a:t>Enter the main event loop to take action against each event triggered by the user.</a:t>
            </a:r>
          </a:p>
          <a:p>
            <a:endParaRPr lang="en-US" sz="2100" dirty="0">
              <a:solidFill>
                <a:schemeClr val="accent1"/>
              </a:solidFill>
            </a:endParaRPr>
          </a:p>
          <a:p>
            <a:endParaRPr lang="en-US" sz="2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Installing </a:t>
            </a:r>
            <a:r>
              <a:rPr lang="en-US" sz="3600" dirty="0" err="1" smtClean="0">
                <a:solidFill>
                  <a:schemeClr val="tx1"/>
                </a:solidFill>
              </a:rPr>
              <a:t>Tkinter</a:t>
            </a:r>
            <a:r>
              <a:rPr lang="en-US" sz="3600" dirty="0" smtClean="0">
                <a:solidFill>
                  <a:schemeClr val="tx1"/>
                </a:solidFill>
              </a:rPr>
              <a:t> Library 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025585"/>
            <a:ext cx="11720146" cy="46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58600" cy="115196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What IS </a:t>
            </a:r>
            <a:r>
              <a:rPr lang="en-US" sz="3600" dirty="0" err="1" smtClean="0">
                <a:solidFill>
                  <a:schemeClr val="tx1"/>
                </a:solidFill>
              </a:rPr>
              <a:t>Pafy</a:t>
            </a:r>
            <a:r>
              <a:rPr lang="en-US" sz="3600" dirty="0" smtClean="0">
                <a:solidFill>
                  <a:schemeClr val="tx1"/>
                </a:solidFill>
              </a:rPr>
              <a:t>???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835270"/>
            <a:ext cx="11658600" cy="4967654"/>
          </a:xfrm>
        </p:spPr>
        <p:txBody>
          <a:bodyPr>
            <a:noAutofit/>
          </a:bodyPr>
          <a:lstStyle/>
          <a:p>
            <a:r>
              <a:rPr lang="en-US" dirty="0" err="1"/>
              <a:t>Pafy</a:t>
            </a:r>
            <a:r>
              <a:rPr lang="en-US" dirty="0"/>
              <a:t> is a Python library to download </a:t>
            </a:r>
            <a:r>
              <a:rPr lang="en-US" dirty="0" smtClean="0"/>
              <a:t>YouTube </a:t>
            </a:r>
            <a:r>
              <a:rPr lang="en-US" dirty="0"/>
              <a:t>content and retrieve metadata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Parameters:</a:t>
            </a: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The YouTube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11 character video id of the video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basic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(bool)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fetch basic metadata and streams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gdata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(bool)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fetch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info (upload date, description, category, username, likes, dislikes)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signature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(bool)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Note: The signature argument now has no effect and will be removed in a future version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size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(bool)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fetch the size of each stream (slow)(decrypts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needed)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callback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(function)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a callback function to receive status strings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732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84977" cy="1151965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tx1"/>
                </a:solidFill>
              </a:rPr>
              <a:t>Pafy</a:t>
            </a:r>
            <a:r>
              <a:rPr lang="en-US" sz="4800" dirty="0" smtClean="0">
                <a:solidFill>
                  <a:schemeClr val="tx1"/>
                </a:solidFill>
              </a:rPr>
              <a:t> Attributes: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75" y="1175546"/>
            <a:ext cx="11682802" cy="39943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you have created a </a:t>
            </a:r>
            <a:r>
              <a:rPr lang="en-US" dirty="0" err="1"/>
              <a:t>Pafy</a:t>
            </a:r>
            <a:r>
              <a:rPr lang="en-US" dirty="0"/>
              <a:t> object using </a:t>
            </a:r>
            <a:r>
              <a:rPr lang="en-US" dirty="0" err="1"/>
              <a:t>pafy.new</a:t>
            </a:r>
            <a:r>
              <a:rPr lang="en-US" dirty="0"/>
              <a:t>(), several data attributes are </a:t>
            </a:r>
            <a:r>
              <a:rPr lang="en-US" dirty="0" smtClean="0"/>
              <a:t>available:</a:t>
            </a:r>
          </a:p>
          <a:p>
            <a:pPr marL="0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Pafy.author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author of the video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Pafy.bigthumb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(*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*):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the video’s display image (not always available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Pafy.bigthumbhd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the video’s larger display image (not always available)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Pafy.category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category of the video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Pafy.description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video description text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Pafy.dislikes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dislikes received for the video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Pafy.duration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duration of the stream (string formatted as HH:MM:SS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Pafy.keywords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list of the video’s keywords (not always available) ([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]).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Pafy.length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duration of the streams in seconds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Pafy.likes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likes received for the video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8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76185" cy="1151965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tx1"/>
                </a:solidFill>
              </a:rPr>
              <a:t>PyINSTALLER</a:t>
            </a:r>
            <a:r>
              <a:rPr lang="en-US" sz="4800" dirty="0" smtClean="0">
                <a:solidFill>
                  <a:schemeClr val="tx1"/>
                </a:solidFill>
              </a:rPr>
              <a:t>: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75" y="1166753"/>
            <a:ext cx="11674010" cy="4442739"/>
          </a:xfrm>
          <a:ln>
            <a:solidFill>
              <a:schemeClr val="tx1"/>
            </a:solidFill>
            <a:prstDash val="solid"/>
          </a:ln>
        </p:spPr>
        <p:txBody>
          <a:bodyPr>
            <a:normAutofit/>
          </a:bodyPr>
          <a:lstStyle/>
          <a:p>
            <a:r>
              <a:rPr lang="en-US" dirty="0"/>
              <a:t>PyInstaller is a normal Python package. You can download the archive from </a:t>
            </a:r>
            <a:r>
              <a:rPr lang="en-US" dirty="0" err="1"/>
              <a:t>PyPi</a:t>
            </a:r>
            <a:r>
              <a:rPr lang="en-US" dirty="0"/>
              <a:t>, but it is easier to install using </a:t>
            </a:r>
            <a:r>
              <a:rPr lang="en-US" dirty="0" smtClean="0"/>
              <a:t>pip, </a:t>
            </a: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 smtClean="0"/>
              <a:t>                        pip </a:t>
            </a:r>
            <a:r>
              <a:rPr lang="en-US" dirty="0"/>
              <a:t>install </a:t>
            </a:r>
            <a:r>
              <a:rPr lang="en-US" dirty="0" err="1"/>
              <a:t>pyinstaller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upgrade to a newer version:</a:t>
            </a:r>
          </a:p>
          <a:p>
            <a:pPr marL="0" indent="0">
              <a:buNone/>
            </a:pPr>
            <a:r>
              <a:rPr lang="en-US" dirty="0" smtClean="0"/>
              <a:t>                        pip </a:t>
            </a:r>
            <a:r>
              <a:rPr lang="en-US" dirty="0"/>
              <a:t>install --upgrade </a:t>
            </a:r>
            <a:r>
              <a:rPr lang="en-US" dirty="0" err="1"/>
              <a:t>pyinstaller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install the current development version use:</a:t>
            </a:r>
          </a:p>
          <a:p>
            <a:pPr marL="0" indent="0">
              <a:buNone/>
            </a:pPr>
            <a:r>
              <a:rPr lang="en-US" dirty="0" smtClean="0"/>
              <a:t>                        pip </a:t>
            </a:r>
            <a:r>
              <a:rPr lang="en-US" dirty="0"/>
              <a:t>install https://github.com/pyinstaller/pyinstaller/tarball/develop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967156" y="2103088"/>
            <a:ext cx="3042138" cy="5275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6" y="3490465"/>
            <a:ext cx="4046005" cy="6096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67156" y="5024664"/>
            <a:ext cx="8292690" cy="5275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292" cy="56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702561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txDef>
      <a:spPr/>
      <a:bodyPr wrap="square" rtlCol="0">
        <a:spAutoFit/>
      </a:bodyPr>
      <a:lstStyle>
        <a:defPPr>
          <a:defRPr dirty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352</TotalTime>
  <Words>1432</Words>
  <Application>Microsoft Office PowerPoint</Application>
  <PresentationFormat>Widescreen</PresentationFormat>
  <Paragraphs>221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Garamond</vt:lpstr>
      <vt:lpstr>Impact</vt:lpstr>
      <vt:lpstr>Times New Roman</vt:lpstr>
      <vt:lpstr>Wingdings</vt:lpstr>
      <vt:lpstr>Main Event</vt:lpstr>
      <vt:lpstr>YOUTUBE DOWNLOADER                   USING                  PYTHON </vt:lpstr>
      <vt:lpstr>Why we Choose this ???</vt:lpstr>
      <vt:lpstr>What is Tkinter library???</vt:lpstr>
      <vt:lpstr>Installing Tkinter Library </vt:lpstr>
      <vt:lpstr>What IS Pafy???</vt:lpstr>
      <vt:lpstr>Pafy Attributes:</vt:lpstr>
      <vt:lpstr>PyINSTALLER:</vt:lpstr>
      <vt:lpstr>PowerPoint Presentation</vt:lpstr>
      <vt:lpstr>PowerPoint Presentation</vt:lpstr>
      <vt:lpstr>PowerPoint Presentation</vt:lpstr>
      <vt:lpstr>Differences between Other YT Downloaders</vt:lpstr>
      <vt:lpstr>PowerPoint Presentation</vt:lpstr>
      <vt:lpstr>Let’s began the coding :</vt:lpstr>
      <vt:lpstr>PowerPoint Presentation</vt:lpstr>
      <vt:lpstr>PowerPoint Presentation</vt:lpstr>
      <vt:lpstr>Adding Buttons and Progress bar:</vt:lpstr>
      <vt:lpstr>Adding Changeintrolabelcolor( ):</vt:lpstr>
      <vt:lpstr>Getting Video Details using Pafy library from the fetched URL:</vt:lpstr>
      <vt:lpstr>BindinG the Mouse Click Event with ListBox and adding Threads to keep the program running : </vt:lpstr>
      <vt:lpstr>Downloading video data and changing downloading text labels :</vt:lpstr>
      <vt:lpstr>References 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DOWNLOADER                   USING                  PYTHON </dc:title>
  <dc:creator>sghodke04@gmail.com</dc:creator>
  <cp:lastModifiedBy>sghodke04@gmail.com</cp:lastModifiedBy>
  <cp:revision>12</cp:revision>
  <dcterms:created xsi:type="dcterms:W3CDTF">2021-11-22T06:46:40Z</dcterms:created>
  <dcterms:modified xsi:type="dcterms:W3CDTF">2022-01-22T05:08:23Z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