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8"/>
    <p:restoredTop sz="94663"/>
  </p:normalViewPr>
  <p:slideViewPr>
    <p:cSldViewPr snapToGrid="0" snapToObjects="1">
      <p:cViewPr varScale="1">
        <p:scale>
          <a:sx n="179" d="100"/>
          <a:sy n="179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813A2-28D2-B443-A198-610D34137A36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91A34-A238-1E40-9C87-0A518F00A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6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91A34-A238-1E40-9C87-0A518F00AC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D6E5-DB1D-DC4F-BE48-AA5AE2177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F323F-A858-A548-A764-5974B8CD1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8ECF-796E-6B4C-A250-1C78E451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21FB-C320-3B4F-AC49-57186FDEECD7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13425-C26F-854C-AE22-BE9AE94B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E1298-E942-FE4E-91DC-65B9E3C4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ADDC-0790-1744-9C9A-061FECFB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8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CFC0-3FA0-8D40-8A0A-EEA542E0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BF5E4-0FC1-964C-B5C4-0D88F2CCB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AF95F-7AD0-1F47-9966-7CC1C065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21FB-C320-3B4F-AC49-57186FDEECD7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7E48-9788-A14B-8FEB-1F3CD91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4664E-63FE-4140-9AE3-4BDCC83D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ADDC-0790-1744-9C9A-061FECFB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5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834EE-666B-064B-9B68-B1C87627D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C4DA1-2649-6549-A15F-175F4F0ED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7A1C-72C4-D244-AAF0-E6D911F2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21FB-C320-3B4F-AC49-57186FDEECD7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2E463-E8D4-B94B-9F77-FEE96C56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18AC2-6499-3749-A165-6DD2BB99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ADDC-0790-1744-9C9A-061FECFB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7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7B89-3FEC-E343-AB3A-8AAB1DB9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25CF-C998-2447-B914-C8E0BDF9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F08E7-7AFC-EC4E-9EC3-6B1A08F9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21FB-C320-3B4F-AC49-57186FDEECD7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0425-D951-C843-8E13-89D7D3E0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1809D-0DE0-C748-A53E-B6C923E1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ADDC-0790-1744-9C9A-061FECFB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2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E0A6-33F0-CE4E-81FD-A4AE9F23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49F8-31BD-5D41-B7A8-F7CCEC4EE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62DFB-9693-874A-B865-315CDBFB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21FB-C320-3B4F-AC49-57186FDEECD7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FE47A-66C6-3142-A07A-A9BA3B16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886E9-617D-0641-A6A6-7068250E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ADDC-0790-1744-9C9A-061FECFB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7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5E9E-DE79-5743-AC17-447911F6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0F77-8A86-CE4A-92AE-01FA6A62A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BF063-BADA-254B-A449-220F18E56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AE860-EF1A-6E41-A375-7A22BECB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21FB-C320-3B4F-AC49-57186FDEECD7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9622C-64F7-9B40-A947-99D36475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8C0C9-90D4-0543-99FE-154B57CA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ADDC-0790-1744-9C9A-061FECFB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1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583B-6D36-3340-989E-FF5C764C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2C270-85C7-D745-888F-E8C0A295C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380BE-1E42-F141-91C1-6888041A8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BE73A-DFD0-8C49-85AA-129F2384B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634A7-4EB3-B14A-AA10-29ED0119E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92C32-2EDE-2D49-9D29-24E70B85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21FB-C320-3B4F-AC49-57186FDEECD7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ADE9C-761F-E748-A8C4-B4BB12D0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9DCBE-2027-6149-8209-5B304F79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ADDC-0790-1744-9C9A-061FECFB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8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7AD7-C2B2-F642-92E9-36CC2368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E0654-0030-B847-8810-1C5622E3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21FB-C320-3B4F-AC49-57186FDEECD7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C3F43-B854-BF4E-9051-0D68926B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1603F-9C32-8247-A1E9-AB6AE99D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ADDC-0790-1744-9C9A-061FECFB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0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C2FA7-05F0-7E40-943A-F13C4F59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21FB-C320-3B4F-AC49-57186FDEECD7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08EC6-2F77-AA44-9A81-3D75B1CA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50277-336D-1B43-9EA7-1727F385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ADDC-0790-1744-9C9A-061FECFB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2BFF-99A8-8248-BB99-9BA0D037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A77E-459F-6040-BB1C-E8866AAB0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84C80-DA07-2646-A018-775793264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D162F-3DBF-084D-B34E-FBF1E0F5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21FB-C320-3B4F-AC49-57186FDEECD7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10D0C-5A57-3E47-B8C9-737122E5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E89E5-E1D7-5844-876C-3B4848C1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ADDC-0790-1744-9C9A-061FECFB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7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B4D8-3A37-8E43-8A0F-22373848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F23F7-8E26-CE43-90F9-11114FEC3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B5DE9-E701-D44E-B969-205F43D03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C5600-3458-A347-8779-6988EB7F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21FB-C320-3B4F-AC49-57186FDEECD7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C1D3E-E513-8149-8997-2AB066E4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FFDAE-CB81-9741-A98F-E435D966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ADDC-0790-1744-9C9A-061FECFB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2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DC992-57E0-FA45-87A5-3E6C5A2E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3FD05-BFAD-4046-976C-7875F52ED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9A320-5AFA-8545-A032-A6F8C2F90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21FB-C320-3B4F-AC49-57186FDEECD7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1AA65-1577-FF41-B7A3-0C5192CDE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CC3C4-F006-5643-AADD-AE5FEA9B8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ADDC-0790-1744-9C9A-061FECFB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0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4D66AC57-9F30-2E44-A00B-BEBBF327B8A8}"/>
              </a:ext>
            </a:extLst>
          </p:cNvPr>
          <p:cNvSpPr/>
          <p:nvPr/>
        </p:nvSpPr>
        <p:spPr>
          <a:xfrm>
            <a:off x="4425665" y="5588726"/>
            <a:ext cx="1378493" cy="272123"/>
          </a:xfrm>
          <a:prstGeom prst="roundRect">
            <a:avLst>
              <a:gd name="adj" fmla="val 8975"/>
            </a:avLst>
          </a:prstGeom>
          <a:solidFill>
            <a:srgbClr val="4472C4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AF079955-069E-6445-970E-7457B95D104A}"/>
              </a:ext>
            </a:extLst>
          </p:cNvPr>
          <p:cNvSpPr/>
          <p:nvPr/>
        </p:nvSpPr>
        <p:spPr>
          <a:xfrm>
            <a:off x="4437375" y="4875392"/>
            <a:ext cx="1378493" cy="418932"/>
          </a:xfrm>
          <a:prstGeom prst="roundRect">
            <a:avLst>
              <a:gd name="adj" fmla="val 8975"/>
            </a:avLst>
          </a:prstGeom>
          <a:solidFill>
            <a:srgbClr val="4472C4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07D3F3F-DE8D-8844-A9D9-6A911CFB35D7}"/>
              </a:ext>
            </a:extLst>
          </p:cNvPr>
          <p:cNvGrpSpPr/>
          <p:nvPr/>
        </p:nvGrpSpPr>
        <p:grpSpPr>
          <a:xfrm>
            <a:off x="297687" y="439741"/>
            <a:ext cx="2088682" cy="3392038"/>
            <a:chOff x="2414544" y="921016"/>
            <a:chExt cx="2088682" cy="3392038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5F3E005-99FF-524D-8912-661606D5F8E9}"/>
                </a:ext>
              </a:extLst>
            </p:cNvPr>
            <p:cNvSpPr/>
            <p:nvPr/>
          </p:nvSpPr>
          <p:spPr>
            <a:xfrm>
              <a:off x="2414544" y="3429000"/>
              <a:ext cx="2088682" cy="21175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512 nodes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3F3AB7B7-BD66-FD47-AA0E-0BA714615132}"/>
                </a:ext>
              </a:extLst>
            </p:cNvPr>
            <p:cNvSpPr/>
            <p:nvPr/>
          </p:nvSpPr>
          <p:spPr>
            <a:xfrm>
              <a:off x="2414544" y="3094790"/>
              <a:ext cx="2088682" cy="211756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relu</a:t>
              </a:r>
              <a:r>
                <a:rPr lang="en-US" sz="1200" dirty="0">
                  <a:solidFill>
                    <a:schemeClr val="tx1"/>
                  </a:solidFill>
                </a:rPr>
                <a:t> activation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4804877-CD32-2D47-AB2A-63023206D03C}"/>
                </a:ext>
              </a:extLst>
            </p:cNvPr>
            <p:cNvCxnSpPr>
              <a:stCxn id="41" idx="0"/>
              <a:endCxn id="42" idx="2"/>
            </p:cNvCxnSpPr>
            <p:nvPr/>
          </p:nvCxnSpPr>
          <p:spPr>
            <a:xfrm flipV="1">
              <a:off x="3458885" y="3306546"/>
              <a:ext cx="0" cy="1224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6F49C33-D733-5D45-A5C8-75254EB07FF8}"/>
                </a:ext>
              </a:extLst>
            </p:cNvPr>
            <p:cNvSpPr/>
            <p:nvPr/>
          </p:nvSpPr>
          <p:spPr>
            <a:xfrm>
              <a:off x="2414544" y="2654702"/>
              <a:ext cx="2088682" cy="21175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256 nodes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6F76BFD6-C518-A149-B8D3-2DF90BCC1301}"/>
                </a:ext>
              </a:extLst>
            </p:cNvPr>
            <p:cNvSpPr/>
            <p:nvPr/>
          </p:nvSpPr>
          <p:spPr>
            <a:xfrm>
              <a:off x="2414544" y="2320492"/>
              <a:ext cx="2088682" cy="211756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relu</a:t>
              </a:r>
              <a:r>
                <a:rPr lang="en-US" sz="1200" dirty="0">
                  <a:solidFill>
                    <a:schemeClr val="tx1"/>
                  </a:solidFill>
                </a:rPr>
                <a:t> activation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F10A1B0-FCB9-2846-A5D4-B605865747AF}"/>
                </a:ext>
              </a:extLst>
            </p:cNvPr>
            <p:cNvCxnSpPr>
              <a:stCxn id="45" idx="0"/>
              <a:endCxn id="46" idx="2"/>
            </p:cNvCxnSpPr>
            <p:nvPr/>
          </p:nvCxnSpPr>
          <p:spPr>
            <a:xfrm flipV="1">
              <a:off x="3458885" y="2532248"/>
              <a:ext cx="0" cy="1224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E4F3F62-9214-014A-948D-91BAF26A3EBF}"/>
                </a:ext>
              </a:extLst>
            </p:cNvPr>
            <p:cNvCxnSpPr>
              <a:stCxn id="42" idx="0"/>
              <a:endCxn id="45" idx="2"/>
            </p:cNvCxnSpPr>
            <p:nvPr/>
          </p:nvCxnSpPr>
          <p:spPr>
            <a:xfrm flipV="1">
              <a:off x="3458885" y="2866458"/>
              <a:ext cx="0" cy="228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6A1D0D8-A419-9743-9FB5-211D03BCC0FD}"/>
                </a:ext>
              </a:extLst>
            </p:cNvPr>
            <p:cNvSpPr/>
            <p:nvPr/>
          </p:nvSpPr>
          <p:spPr>
            <a:xfrm>
              <a:off x="2414544" y="1880404"/>
              <a:ext cx="2088682" cy="21175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4 nodes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030D898-A816-0F48-ACAB-7FCA19A6519C}"/>
                </a:ext>
              </a:extLst>
            </p:cNvPr>
            <p:cNvSpPr/>
            <p:nvPr/>
          </p:nvSpPr>
          <p:spPr>
            <a:xfrm>
              <a:off x="2414544" y="1546194"/>
              <a:ext cx="2088682" cy="211756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tanh</a:t>
              </a:r>
              <a:r>
                <a:rPr lang="en-US" sz="1200" dirty="0">
                  <a:solidFill>
                    <a:schemeClr val="tx1"/>
                  </a:solidFill>
                </a:rPr>
                <a:t> activation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3B7B98E-DE0F-684B-B971-15CE29AD2EA5}"/>
                </a:ext>
              </a:extLst>
            </p:cNvPr>
            <p:cNvCxnSpPr>
              <a:stCxn id="50" idx="0"/>
              <a:endCxn id="51" idx="2"/>
            </p:cNvCxnSpPr>
            <p:nvPr/>
          </p:nvCxnSpPr>
          <p:spPr>
            <a:xfrm flipV="1">
              <a:off x="3458885" y="1757950"/>
              <a:ext cx="0" cy="1224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Up Arrow 52">
              <a:extLst>
                <a:ext uri="{FF2B5EF4-FFF2-40B4-BE49-F238E27FC236}">
                  <a16:creationId xmlns:a16="http://schemas.microsoft.com/office/drawing/2014/main" id="{B4D94ADE-5B69-9343-9EA7-9FE22BCBB1B8}"/>
                </a:ext>
              </a:extLst>
            </p:cNvPr>
            <p:cNvSpPr/>
            <p:nvPr/>
          </p:nvSpPr>
          <p:spPr>
            <a:xfrm>
              <a:off x="3337211" y="1198015"/>
              <a:ext cx="243348" cy="272845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79C8B38-3B1D-6D47-9018-8C1339327CFF}"/>
                </a:ext>
              </a:extLst>
            </p:cNvPr>
            <p:cNvSpPr txBox="1"/>
            <p:nvPr/>
          </p:nvSpPr>
          <p:spPr>
            <a:xfrm>
              <a:off x="3142131" y="921016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actions</a:t>
              </a:r>
            </a:p>
          </p:txBody>
        </p:sp>
        <p:sp>
          <p:nvSpPr>
            <p:cNvPr id="55" name="Up Arrow 54">
              <a:extLst>
                <a:ext uri="{FF2B5EF4-FFF2-40B4-BE49-F238E27FC236}">
                  <a16:creationId xmlns:a16="http://schemas.microsoft.com/office/drawing/2014/main" id="{4B5744B6-AF0F-F843-BB0E-0E255462ACE8}"/>
                </a:ext>
              </a:extLst>
            </p:cNvPr>
            <p:cNvSpPr/>
            <p:nvPr/>
          </p:nvSpPr>
          <p:spPr>
            <a:xfrm>
              <a:off x="3337210" y="3763210"/>
              <a:ext cx="243348" cy="272845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704B002-1DF2-1143-A9D4-B25E5ADB8FB4}"/>
                </a:ext>
              </a:extLst>
            </p:cNvPr>
            <p:cNvSpPr txBox="1"/>
            <p:nvPr/>
          </p:nvSpPr>
          <p:spPr>
            <a:xfrm>
              <a:off x="3182334" y="4036055"/>
              <a:ext cx="5531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states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A20F4C7-2802-B748-8D01-21B28A4D1C0D}"/>
              </a:ext>
            </a:extLst>
          </p:cNvPr>
          <p:cNvGrpSpPr/>
          <p:nvPr/>
        </p:nvGrpSpPr>
        <p:grpSpPr>
          <a:xfrm>
            <a:off x="3229434" y="439741"/>
            <a:ext cx="2263877" cy="3557836"/>
            <a:chOff x="5353665" y="1193861"/>
            <a:chExt cx="2263877" cy="3557836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35A55263-A46C-B945-A9FC-E893B2A95D33}"/>
                </a:ext>
              </a:extLst>
            </p:cNvPr>
            <p:cNvSpPr/>
            <p:nvPr/>
          </p:nvSpPr>
          <p:spPr>
            <a:xfrm>
              <a:off x="5353665" y="3056627"/>
              <a:ext cx="2263877" cy="346926"/>
            </a:xfrm>
            <a:prstGeom prst="roundRect">
              <a:avLst/>
            </a:prstGeom>
            <a:solidFill>
              <a:srgbClr val="4472C4">
                <a:alpha val="20000"/>
              </a:srgb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36B3BEBC-1CC3-9444-A5BA-BBA7748E1272}"/>
                </a:ext>
              </a:extLst>
            </p:cNvPr>
            <p:cNvSpPr/>
            <p:nvPr/>
          </p:nvSpPr>
          <p:spPr>
            <a:xfrm>
              <a:off x="5449816" y="3867643"/>
              <a:ext cx="1231204" cy="21175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512 nodes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4F9A5444-77C0-AA49-B52D-7656212331EF}"/>
                </a:ext>
              </a:extLst>
            </p:cNvPr>
            <p:cNvSpPr/>
            <p:nvPr/>
          </p:nvSpPr>
          <p:spPr>
            <a:xfrm>
              <a:off x="5449816" y="3533433"/>
              <a:ext cx="1231204" cy="211756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relu</a:t>
              </a:r>
              <a:r>
                <a:rPr lang="en-US" sz="1200" dirty="0">
                  <a:solidFill>
                    <a:schemeClr val="tx1"/>
                  </a:solidFill>
                </a:rPr>
                <a:t> activation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CBC9101-8460-5E40-83C5-C0313B4F841C}"/>
                </a:ext>
              </a:extLst>
            </p:cNvPr>
            <p:cNvCxnSpPr>
              <a:cxnSpLocks/>
              <a:stCxn id="59" idx="0"/>
              <a:endCxn id="60" idx="2"/>
            </p:cNvCxnSpPr>
            <p:nvPr/>
          </p:nvCxnSpPr>
          <p:spPr>
            <a:xfrm flipV="1">
              <a:off x="6065418" y="3745189"/>
              <a:ext cx="0" cy="1224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73F9B62F-F2E9-6440-A220-F854BA612599}"/>
                </a:ext>
              </a:extLst>
            </p:cNvPr>
            <p:cNvSpPr/>
            <p:nvPr/>
          </p:nvSpPr>
          <p:spPr>
            <a:xfrm>
              <a:off x="5449816" y="2633115"/>
              <a:ext cx="2088682" cy="21175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256 nodes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F34861B-C602-5345-8EA8-8DF27EDB511C}"/>
                </a:ext>
              </a:extLst>
            </p:cNvPr>
            <p:cNvSpPr/>
            <p:nvPr/>
          </p:nvSpPr>
          <p:spPr>
            <a:xfrm>
              <a:off x="5449816" y="2298905"/>
              <a:ext cx="2088682" cy="211756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relu</a:t>
              </a:r>
              <a:r>
                <a:rPr lang="en-US" sz="1200" dirty="0">
                  <a:solidFill>
                    <a:schemeClr val="tx1"/>
                  </a:solidFill>
                </a:rPr>
                <a:t> activation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9E65BA2-06CD-0940-A891-1B03F707824C}"/>
                </a:ext>
              </a:extLst>
            </p:cNvPr>
            <p:cNvCxnSpPr>
              <a:stCxn id="62" idx="0"/>
              <a:endCxn id="63" idx="2"/>
            </p:cNvCxnSpPr>
            <p:nvPr/>
          </p:nvCxnSpPr>
          <p:spPr>
            <a:xfrm flipV="1">
              <a:off x="6494157" y="2510661"/>
              <a:ext cx="0" cy="1224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184FC82B-2506-9940-A8FD-749A9D647926}"/>
                </a:ext>
              </a:extLst>
            </p:cNvPr>
            <p:cNvSpPr/>
            <p:nvPr/>
          </p:nvSpPr>
          <p:spPr>
            <a:xfrm>
              <a:off x="5449816" y="1858817"/>
              <a:ext cx="2088682" cy="21175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1 node</a:t>
              </a:r>
            </a:p>
          </p:txBody>
        </p:sp>
        <p:sp>
          <p:nvSpPr>
            <p:cNvPr id="69" name="Up Arrow 68">
              <a:extLst>
                <a:ext uri="{FF2B5EF4-FFF2-40B4-BE49-F238E27FC236}">
                  <a16:creationId xmlns:a16="http://schemas.microsoft.com/office/drawing/2014/main" id="{194B2607-41F3-3B44-89E8-A30515025C12}"/>
                </a:ext>
              </a:extLst>
            </p:cNvPr>
            <p:cNvSpPr/>
            <p:nvPr/>
          </p:nvSpPr>
          <p:spPr>
            <a:xfrm>
              <a:off x="6372483" y="1470860"/>
              <a:ext cx="243348" cy="272845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8C4DE23-09BF-6C4A-ADC9-544882AEACD6}"/>
                </a:ext>
              </a:extLst>
            </p:cNvPr>
            <p:cNvSpPr txBox="1"/>
            <p:nvPr/>
          </p:nvSpPr>
          <p:spPr>
            <a:xfrm>
              <a:off x="6160765" y="1193861"/>
              <a:ext cx="6667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Q-value</a:t>
              </a:r>
            </a:p>
          </p:txBody>
        </p:sp>
        <p:sp>
          <p:nvSpPr>
            <p:cNvPr id="71" name="Up Arrow 70">
              <a:extLst>
                <a:ext uri="{FF2B5EF4-FFF2-40B4-BE49-F238E27FC236}">
                  <a16:creationId xmlns:a16="http://schemas.microsoft.com/office/drawing/2014/main" id="{CE4F78E7-5064-7148-B63A-9333328ACFCC}"/>
                </a:ext>
              </a:extLst>
            </p:cNvPr>
            <p:cNvSpPr/>
            <p:nvPr/>
          </p:nvSpPr>
          <p:spPr>
            <a:xfrm>
              <a:off x="5953333" y="4201853"/>
              <a:ext cx="243348" cy="272845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61D2DD2-041D-614F-95B4-35A28B3B6106}"/>
                </a:ext>
              </a:extLst>
            </p:cNvPr>
            <p:cNvSpPr txBox="1"/>
            <p:nvPr/>
          </p:nvSpPr>
          <p:spPr>
            <a:xfrm>
              <a:off x="5798457" y="4474698"/>
              <a:ext cx="5531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states</a:t>
              </a:r>
            </a:p>
          </p:txBody>
        </p:sp>
        <p:sp>
          <p:nvSpPr>
            <p:cNvPr id="75" name="Up Arrow 74">
              <a:extLst>
                <a:ext uri="{FF2B5EF4-FFF2-40B4-BE49-F238E27FC236}">
                  <a16:creationId xmlns:a16="http://schemas.microsoft.com/office/drawing/2014/main" id="{C7E26D60-AA1C-554A-86B0-AAC9544E2FCC}"/>
                </a:ext>
              </a:extLst>
            </p:cNvPr>
            <p:cNvSpPr/>
            <p:nvPr/>
          </p:nvSpPr>
          <p:spPr>
            <a:xfrm>
              <a:off x="6916223" y="3403553"/>
              <a:ext cx="243348" cy="1071145"/>
            </a:xfrm>
            <a:prstGeom prst="up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4E196FA-6119-7042-B394-1BD7F5CEFDE4}"/>
                </a:ext>
              </a:extLst>
            </p:cNvPr>
            <p:cNvSpPr txBox="1"/>
            <p:nvPr/>
          </p:nvSpPr>
          <p:spPr>
            <a:xfrm>
              <a:off x="6721143" y="4474698"/>
              <a:ext cx="6335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actions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35C81B45-0B1E-1847-BB51-96C3D0563473}"/>
                </a:ext>
              </a:extLst>
            </p:cNvPr>
            <p:cNvSpPr/>
            <p:nvPr/>
          </p:nvSpPr>
          <p:spPr>
            <a:xfrm>
              <a:off x="5435068" y="3125343"/>
              <a:ext cx="995225" cy="211756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temp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EA737E-1D7E-F046-8B2D-A7647E26AC24}"/>
                </a:ext>
              </a:extLst>
            </p:cNvPr>
            <p:cNvSpPr txBox="1"/>
            <p:nvPr/>
          </p:nvSpPr>
          <p:spPr>
            <a:xfrm>
              <a:off x="6372483" y="30416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73DE90C0-FB9C-1A4D-9EA9-49D38EE6FB3D}"/>
                </a:ext>
              </a:extLst>
            </p:cNvPr>
            <p:cNvSpPr/>
            <p:nvPr/>
          </p:nvSpPr>
          <p:spPr>
            <a:xfrm>
              <a:off x="6615831" y="3116722"/>
              <a:ext cx="922667" cy="211756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urier" pitchFamily="2" charset="0"/>
                </a:rPr>
                <a:t>action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D14C0F0-E669-1045-B1D4-A8EC77A1DA79}"/>
                </a:ext>
              </a:extLst>
            </p:cNvPr>
            <p:cNvCxnSpPr>
              <a:stCxn id="78" idx="0"/>
              <a:endCxn id="62" idx="2"/>
            </p:cNvCxnSpPr>
            <p:nvPr/>
          </p:nvCxnSpPr>
          <p:spPr>
            <a:xfrm flipH="1" flipV="1">
              <a:off x="6494157" y="2844871"/>
              <a:ext cx="0" cy="1967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799ED10-C08A-6D47-8DF9-B7DA85FB7F0E}"/>
                </a:ext>
              </a:extLst>
            </p:cNvPr>
            <p:cNvCxnSpPr>
              <a:stCxn id="60" idx="0"/>
            </p:cNvCxnSpPr>
            <p:nvPr/>
          </p:nvCxnSpPr>
          <p:spPr>
            <a:xfrm flipV="1">
              <a:off x="6065418" y="3337099"/>
              <a:ext cx="0" cy="1963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E37B15E-EB1B-1B4F-8748-AF297A3A2060}"/>
                </a:ext>
              </a:extLst>
            </p:cNvPr>
            <p:cNvCxnSpPr>
              <a:stCxn id="63" idx="0"/>
              <a:endCxn id="66" idx="2"/>
            </p:cNvCxnSpPr>
            <p:nvPr/>
          </p:nvCxnSpPr>
          <p:spPr>
            <a:xfrm flipV="1">
              <a:off x="6494157" y="2070573"/>
              <a:ext cx="0" cy="228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4F68EA8-58D4-CC4C-A449-17DFBCA8A1E5}"/>
              </a:ext>
            </a:extLst>
          </p:cNvPr>
          <p:cNvGrpSpPr/>
          <p:nvPr/>
        </p:nvGrpSpPr>
        <p:grpSpPr>
          <a:xfrm>
            <a:off x="8892617" y="842712"/>
            <a:ext cx="2887483" cy="2153972"/>
            <a:chOff x="8195931" y="1437261"/>
            <a:chExt cx="2887483" cy="2153972"/>
          </a:xfrm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5E02696D-7E74-7447-861B-A1FBD208A34E}"/>
                </a:ext>
              </a:extLst>
            </p:cNvPr>
            <p:cNvSpPr/>
            <p:nvPr/>
          </p:nvSpPr>
          <p:spPr>
            <a:xfrm>
              <a:off x="8416486" y="2457464"/>
              <a:ext cx="1194619" cy="2098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slow Actor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CFF5D11E-F863-7549-9965-87111FAB2201}"/>
                </a:ext>
              </a:extLst>
            </p:cNvPr>
            <p:cNvSpPr/>
            <p:nvPr/>
          </p:nvSpPr>
          <p:spPr>
            <a:xfrm>
              <a:off x="8416485" y="2730309"/>
              <a:ext cx="1194619" cy="2098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fast Actor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C48C6C8C-6EEC-2345-993F-809E0DB5C151}"/>
                </a:ext>
              </a:extLst>
            </p:cNvPr>
            <p:cNvSpPr/>
            <p:nvPr/>
          </p:nvSpPr>
          <p:spPr>
            <a:xfrm>
              <a:off x="8416485" y="2985703"/>
              <a:ext cx="1194619" cy="2098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Fast Critic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328742AD-0856-0649-99A5-D904BF52090F}"/>
                </a:ext>
              </a:extLst>
            </p:cNvPr>
            <p:cNvSpPr/>
            <p:nvPr/>
          </p:nvSpPr>
          <p:spPr>
            <a:xfrm>
              <a:off x="8416484" y="3241098"/>
              <a:ext cx="1194619" cy="2098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Slow Critic</a:t>
              </a:r>
            </a:p>
          </p:txBody>
        </p:sp>
        <p:sp>
          <p:nvSpPr>
            <p:cNvPr id="105" name="Magnetic Disk 104">
              <a:extLst>
                <a:ext uri="{FF2B5EF4-FFF2-40B4-BE49-F238E27FC236}">
                  <a16:creationId xmlns:a16="http://schemas.microsoft.com/office/drawing/2014/main" id="{9A8E581F-6387-F649-A731-AAA8EC0351D5}"/>
                </a:ext>
              </a:extLst>
            </p:cNvPr>
            <p:cNvSpPr/>
            <p:nvPr/>
          </p:nvSpPr>
          <p:spPr>
            <a:xfrm>
              <a:off x="9966295" y="2400049"/>
              <a:ext cx="995516" cy="106873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Replay Buffer</a:t>
              </a: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5C2DD99-3E28-184E-9D54-69283F9C6435}"/>
                </a:ext>
              </a:extLst>
            </p:cNvPr>
            <p:cNvCxnSpPr>
              <a:stCxn id="90" idx="3"/>
            </p:cNvCxnSpPr>
            <p:nvPr/>
          </p:nvCxnSpPr>
          <p:spPr>
            <a:xfrm>
              <a:off x="9611105" y="2562401"/>
              <a:ext cx="355190" cy="16790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DC8E999-3BD0-8141-B5EA-030E17964041}"/>
                </a:ext>
              </a:extLst>
            </p:cNvPr>
            <p:cNvCxnSpPr>
              <a:cxnSpLocks/>
              <a:stCxn id="91" idx="3"/>
              <a:endCxn id="105" idx="2"/>
            </p:cNvCxnSpPr>
            <p:nvPr/>
          </p:nvCxnSpPr>
          <p:spPr>
            <a:xfrm>
              <a:off x="9611104" y="2835246"/>
              <a:ext cx="355191" cy="9916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4BF72A1-2FB6-6847-9CFB-FAC7D8AF10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1104" y="3045120"/>
              <a:ext cx="355191" cy="5129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DCDE579-C102-0346-9D70-BACC0EAD6E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1104" y="3192693"/>
              <a:ext cx="355191" cy="15469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E84992A5-AE7F-574D-8F80-E557D5DB3E52}"/>
                </a:ext>
              </a:extLst>
            </p:cNvPr>
            <p:cNvSpPr/>
            <p:nvPr/>
          </p:nvSpPr>
          <p:spPr>
            <a:xfrm>
              <a:off x="8251723" y="2292053"/>
              <a:ext cx="2831690" cy="1299180"/>
            </a:xfrm>
            <a:prstGeom prst="roundRect">
              <a:avLst>
                <a:gd name="adj" fmla="val 7266"/>
              </a:avLst>
            </a:prstGeom>
            <a:noFill/>
            <a:ln w="28575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E1CA80BA-5559-824C-84CF-A22F39259030}"/>
                </a:ext>
              </a:extLst>
            </p:cNvPr>
            <p:cNvSpPr/>
            <p:nvPr/>
          </p:nvSpPr>
          <p:spPr>
            <a:xfrm>
              <a:off x="8195931" y="1437261"/>
              <a:ext cx="1275736" cy="427396"/>
            </a:xfrm>
            <a:prstGeom prst="roundRect">
              <a:avLst>
                <a:gd name="adj" fmla="val 7266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splitter / combiner</a:t>
              </a: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0DFCF3C4-C61F-4548-9978-33F4F04AFF07}"/>
                </a:ext>
              </a:extLst>
            </p:cNvPr>
            <p:cNvSpPr/>
            <p:nvPr/>
          </p:nvSpPr>
          <p:spPr>
            <a:xfrm>
              <a:off x="9807678" y="1437261"/>
              <a:ext cx="1275736" cy="427396"/>
            </a:xfrm>
            <a:prstGeom prst="roundRect">
              <a:avLst>
                <a:gd name="adj" fmla="val 7266"/>
              </a:avLst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Memory generator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Up-Down Arrow 120">
              <a:extLst>
                <a:ext uri="{FF2B5EF4-FFF2-40B4-BE49-F238E27FC236}">
                  <a16:creationId xmlns:a16="http://schemas.microsoft.com/office/drawing/2014/main" id="{C09E55D2-F4D5-CA42-94E6-6BC6EA127E78}"/>
                </a:ext>
              </a:extLst>
            </p:cNvPr>
            <p:cNvSpPr/>
            <p:nvPr/>
          </p:nvSpPr>
          <p:spPr>
            <a:xfrm>
              <a:off x="8738594" y="1887211"/>
              <a:ext cx="190409" cy="400266"/>
            </a:xfrm>
            <a:prstGeom prst="up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Up Arrow 121">
              <a:extLst>
                <a:ext uri="{FF2B5EF4-FFF2-40B4-BE49-F238E27FC236}">
                  <a16:creationId xmlns:a16="http://schemas.microsoft.com/office/drawing/2014/main" id="{896B8E71-60D3-B648-A2DE-042459EB9A9B}"/>
                </a:ext>
              </a:extLst>
            </p:cNvPr>
            <p:cNvSpPr/>
            <p:nvPr/>
          </p:nvSpPr>
          <p:spPr>
            <a:xfrm rot="10800000">
              <a:off x="10353908" y="1864656"/>
              <a:ext cx="206298" cy="697744"/>
            </a:xfrm>
            <a:prstGeom prst="up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Up-Down Arrow 122">
              <a:extLst>
                <a:ext uri="{FF2B5EF4-FFF2-40B4-BE49-F238E27FC236}">
                  <a16:creationId xmlns:a16="http://schemas.microsoft.com/office/drawing/2014/main" id="{0DBB334A-4AA1-4C4F-9283-C1FB7852F8DD}"/>
                </a:ext>
              </a:extLst>
            </p:cNvPr>
            <p:cNvSpPr/>
            <p:nvPr/>
          </p:nvSpPr>
          <p:spPr>
            <a:xfrm rot="5400000">
              <a:off x="9544468" y="1484996"/>
              <a:ext cx="190409" cy="336011"/>
            </a:xfrm>
            <a:prstGeom prst="upDownArrow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DABDC6F8-9986-DE48-9589-55901B870138}"/>
                </a:ext>
              </a:extLst>
            </p:cNvPr>
            <p:cNvSpPr/>
            <p:nvPr/>
          </p:nvSpPr>
          <p:spPr>
            <a:xfrm>
              <a:off x="9189068" y="1873405"/>
              <a:ext cx="813576" cy="579863"/>
            </a:xfrm>
            <a:custGeom>
              <a:avLst/>
              <a:gdLst>
                <a:gd name="connsiteX0" fmla="*/ 55293 w 813576"/>
                <a:gd name="connsiteY0" fmla="*/ 579863 h 579863"/>
                <a:gd name="connsiteX1" fmla="*/ 49717 w 813576"/>
                <a:gd name="connsiteY1" fmla="*/ 295507 h 579863"/>
                <a:gd name="connsiteX2" fmla="*/ 584976 w 813576"/>
                <a:gd name="connsiteY2" fmla="*/ 183995 h 579863"/>
                <a:gd name="connsiteX3" fmla="*/ 813576 w 813576"/>
                <a:gd name="connsiteY3" fmla="*/ 0 h 579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3576" h="579863">
                  <a:moveTo>
                    <a:pt x="55293" y="579863"/>
                  </a:moveTo>
                  <a:cubicBezTo>
                    <a:pt x="8365" y="470674"/>
                    <a:pt x="-38563" y="361485"/>
                    <a:pt x="49717" y="295507"/>
                  </a:cubicBezTo>
                  <a:cubicBezTo>
                    <a:pt x="137997" y="229529"/>
                    <a:pt x="457666" y="233246"/>
                    <a:pt x="584976" y="183995"/>
                  </a:cubicBezTo>
                  <a:cubicBezTo>
                    <a:pt x="712286" y="134744"/>
                    <a:pt x="762931" y="67372"/>
                    <a:pt x="813576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3C49CCD3-5333-D34F-8043-C4AFD5D3B16D}"/>
              </a:ext>
            </a:extLst>
          </p:cNvPr>
          <p:cNvSpPr txBox="1"/>
          <p:nvPr/>
        </p:nvSpPr>
        <p:spPr>
          <a:xfrm>
            <a:off x="10116951" y="303151"/>
            <a:ext cx="73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8979CD9A-0193-C14B-B951-5E8B9F8282E6}"/>
              </a:ext>
            </a:extLst>
          </p:cNvPr>
          <p:cNvSpPr/>
          <p:nvPr/>
        </p:nvSpPr>
        <p:spPr>
          <a:xfrm>
            <a:off x="6219662" y="4832784"/>
            <a:ext cx="1436914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Agent_0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05B6B777-B986-2A4F-851D-F76B3807EA4B}"/>
              </a:ext>
            </a:extLst>
          </p:cNvPr>
          <p:cNvSpPr/>
          <p:nvPr/>
        </p:nvSpPr>
        <p:spPr>
          <a:xfrm>
            <a:off x="6265628" y="5792482"/>
            <a:ext cx="1436914" cy="457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Agent_1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780EC9CE-E209-2F44-8BC4-C92E81D25E2E}"/>
              </a:ext>
            </a:extLst>
          </p:cNvPr>
          <p:cNvSpPr/>
          <p:nvPr/>
        </p:nvSpPr>
        <p:spPr>
          <a:xfrm>
            <a:off x="4471685" y="4915530"/>
            <a:ext cx="1307419" cy="17030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action splitter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DD59C580-2A91-3741-91AD-52097C816C19}"/>
              </a:ext>
            </a:extLst>
          </p:cNvPr>
          <p:cNvSpPr/>
          <p:nvPr/>
        </p:nvSpPr>
        <p:spPr>
          <a:xfrm>
            <a:off x="4471686" y="5118338"/>
            <a:ext cx="1307420" cy="13882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reward splitter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D3F112B9-F09F-D34D-AC9F-7F98BC74BF51}"/>
              </a:ext>
            </a:extLst>
          </p:cNvPr>
          <p:cNvSpPr/>
          <p:nvPr/>
        </p:nvSpPr>
        <p:spPr>
          <a:xfrm>
            <a:off x="4461200" y="5626316"/>
            <a:ext cx="1307422" cy="170302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action combiner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67CCD724-29F3-DA40-AB7E-AB5EEFD0B1CA}"/>
              </a:ext>
            </a:extLst>
          </p:cNvPr>
          <p:cNvSpPr/>
          <p:nvPr/>
        </p:nvSpPr>
        <p:spPr>
          <a:xfrm>
            <a:off x="2580748" y="5130024"/>
            <a:ext cx="822960" cy="48888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env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B251B05B-1A1C-AA4B-BEE5-9EE6708C460A}"/>
              </a:ext>
            </a:extLst>
          </p:cNvPr>
          <p:cNvSpPr/>
          <p:nvPr/>
        </p:nvSpPr>
        <p:spPr>
          <a:xfrm>
            <a:off x="3403708" y="5116635"/>
            <a:ext cx="1028084" cy="211756"/>
          </a:xfrm>
          <a:custGeom>
            <a:avLst/>
            <a:gdLst>
              <a:gd name="connsiteX0" fmla="*/ 0 w 633984"/>
              <a:gd name="connsiteY0" fmla="*/ 316992 h 322261"/>
              <a:gd name="connsiteX1" fmla="*/ 158496 w 633984"/>
              <a:gd name="connsiteY1" fmla="*/ 286512 h 322261"/>
              <a:gd name="connsiteX2" fmla="*/ 408432 w 633984"/>
              <a:gd name="connsiteY2" fmla="*/ 48768 h 322261"/>
              <a:gd name="connsiteX3" fmla="*/ 633984 w 633984"/>
              <a:gd name="connsiteY3" fmla="*/ 0 h 32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984" h="322261">
                <a:moveTo>
                  <a:pt x="0" y="316992"/>
                </a:moveTo>
                <a:cubicBezTo>
                  <a:pt x="45212" y="324104"/>
                  <a:pt x="90424" y="331216"/>
                  <a:pt x="158496" y="286512"/>
                </a:cubicBezTo>
                <a:cubicBezTo>
                  <a:pt x="226568" y="241808"/>
                  <a:pt x="329184" y="96520"/>
                  <a:pt x="408432" y="48768"/>
                </a:cubicBezTo>
                <a:cubicBezTo>
                  <a:pt x="487680" y="1016"/>
                  <a:pt x="560832" y="508"/>
                  <a:pt x="633984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0C14890-7B7F-914D-BF59-254DB90C1EF5}"/>
              </a:ext>
            </a:extLst>
          </p:cNvPr>
          <p:cNvSpPr txBox="1"/>
          <p:nvPr/>
        </p:nvSpPr>
        <p:spPr>
          <a:xfrm rot="20473762">
            <a:off x="3381644" y="4925168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" pitchFamily="2" charset="0"/>
              </a:rPr>
              <a:t>s</a:t>
            </a:r>
            <a:r>
              <a:rPr lang="en-US" sz="1100" baseline="-25000" dirty="0" err="1">
                <a:latin typeface="Courier" pitchFamily="2" charset="0"/>
              </a:rPr>
              <a:t>i</a:t>
            </a:r>
            <a:r>
              <a:rPr lang="en-US" sz="1100" dirty="0"/>
              <a:t>, </a:t>
            </a:r>
            <a:r>
              <a:rPr lang="en-US" sz="1100" dirty="0">
                <a:latin typeface="Courier" pitchFamily="2" charset="0"/>
              </a:rPr>
              <a:t>r</a:t>
            </a:r>
            <a:r>
              <a:rPr lang="en-US" sz="1100" baseline="-25000" dirty="0">
                <a:latin typeface="Courier" pitchFamily="2" charset="0"/>
              </a:rPr>
              <a:t>i+1</a:t>
            </a:r>
            <a:r>
              <a:rPr lang="en-US" sz="1100" dirty="0">
                <a:latin typeface="Courier" pitchFamily="2" charset="0"/>
              </a:rPr>
              <a:t>,s</a:t>
            </a:r>
            <a:r>
              <a:rPr lang="en-US" sz="1100" baseline="-25000" dirty="0">
                <a:latin typeface="Courier" pitchFamily="2" charset="0"/>
              </a:rPr>
              <a:t>i+1</a:t>
            </a:r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BB6A619B-E66F-3E47-A63B-166B1273C748}"/>
              </a:ext>
            </a:extLst>
          </p:cNvPr>
          <p:cNvSpPr/>
          <p:nvPr/>
        </p:nvSpPr>
        <p:spPr>
          <a:xfrm flipH="1">
            <a:off x="3397581" y="5513032"/>
            <a:ext cx="1028084" cy="211756"/>
          </a:xfrm>
          <a:custGeom>
            <a:avLst/>
            <a:gdLst>
              <a:gd name="connsiteX0" fmla="*/ 0 w 633984"/>
              <a:gd name="connsiteY0" fmla="*/ 316992 h 322261"/>
              <a:gd name="connsiteX1" fmla="*/ 158496 w 633984"/>
              <a:gd name="connsiteY1" fmla="*/ 286512 h 322261"/>
              <a:gd name="connsiteX2" fmla="*/ 408432 w 633984"/>
              <a:gd name="connsiteY2" fmla="*/ 48768 h 322261"/>
              <a:gd name="connsiteX3" fmla="*/ 633984 w 633984"/>
              <a:gd name="connsiteY3" fmla="*/ 0 h 32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984" h="322261">
                <a:moveTo>
                  <a:pt x="0" y="316992"/>
                </a:moveTo>
                <a:cubicBezTo>
                  <a:pt x="45212" y="324104"/>
                  <a:pt x="90424" y="331216"/>
                  <a:pt x="158496" y="286512"/>
                </a:cubicBezTo>
                <a:cubicBezTo>
                  <a:pt x="226568" y="241808"/>
                  <a:pt x="329184" y="96520"/>
                  <a:pt x="408432" y="48768"/>
                </a:cubicBezTo>
                <a:cubicBezTo>
                  <a:pt x="487680" y="1016"/>
                  <a:pt x="560832" y="508"/>
                  <a:pt x="633984" y="0"/>
                </a:cubicBezTo>
              </a:path>
            </a:pathLst>
          </a:custGeom>
          <a:noFill/>
          <a:ln w="28575">
            <a:solidFill>
              <a:srgbClr val="4472C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C18393F-B52B-FD4D-85C9-E1FF152C7F54}"/>
              </a:ext>
            </a:extLst>
          </p:cNvPr>
          <p:cNvSpPr txBox="1"/>
          <p:nvPr/>
        </p:nvSpPr>
        <p:spPr>
          <a:xfrm rot="1252544">
            <a:off x="3928026" y="539303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4472C4"/>
                </a:solidFill>
                <a:latin typeface="Courier" pitchFamily="2" charset="0"/>
              </a:rPr>
              <a:t>a</a:t>
            </a:r>
            <a:r>
              <a:rPr lang="en-US" sz="1100" baseline="-25000" dirty="0" err="1">
                <a:solidFill>
                  <a:srgbClr val="4472C4"/>
                </a:solidFill>
                <a:latin typeface="Courier" pitchFamily="2" charset="0"/>
              </a:rPr>
              <a:t>i</a:t>
            </a:r>
            <a:endParaRPr lang="en-US" sz="1100" baseline="-25000" dirty="0">
              <a:solidFill>
                <a:srgbClr val="4472C4"/>
              </a:solidFill>
              <a:latin typeface="Courier" pitchFamily="2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A72AEB6-E79A-164D-AE97-4FEC3F763D5E}"/>
              </a:ext>
            </a:extLst>
          </p:cNvPr>
          <p:cNvSpPr txBox="1"/>
          <p:nvPr/>
        </p:nvSpPr>
        <p:spPr>
          <a:xfrm>
            <a:off x="4763533" y="4625887"/>
            <a:ext cx="702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splitter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BF426BC-AC69-F74B-90D5-7672DC7D17A6}"/>
              </a:ext>
            </a:extLst>
          </p:cNvPr>
          <p:cNvSpPr txBox="1"/>
          <p:nvPr/>
        </p:nvSpPr>
        <p:spPr>
          <a:xfrm>
            <a:off x="4677074" y="5764260"/>
            <a:ext cx="878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combiner</a:t>
            </a:r>
          </a:p>
        </p:txBody>
      </p:sp>
      <p:sp>
        <p:nvSpPr>
          <p:cNvPr id="144" name="Freeform 143">
            <a:extLst>
              <a:ext uri="{FF2B5EF4-FFF2-40B4-BE49-F238E27FC236}">
                <a16:creationId xmlns:a16="http://schemas.microsoft.com/office/drawing/2014/main" id="{18E5515C-F366-5E4B-A55E-AF176C9469F6}"/>
              </a:ext>
            </a:extLst>
          </p:cNvPr>
          <p:cNvSpPr/>
          <p:nvPr/>
        </p:nvSpPr>
        <p:spPr>
          <a:xfrm>
            <a:off x="5818414" y="4969329"/>
            <a:ext cx="386443" cy="81642"/>
          </a:xfrm>
          <a:custGeom>
            <a:avLst/>
            <a:gdLst>
              <a:gd name="connsiteX0" fmla="*/ 0 w 386443"/>
              <a:gd name="connsiteY0" fmla="*/ 0 h 81642"/>
              <a:gd name="connsiteX1" fmla="*/ 163286 w 386443"/>
              <a:gd name="connsiteY1" fmla="*/ 27214 h 81642"/>
              <a:gd name="connsiteX2" fmla="*/ 386443 w 386443"/>
              <a:gd name="connsiteY2" fmla="*/ 81642 h 8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443" h="81642">
                <a:moveTo>
                  <a:pt x="0" y="0"/>
                </a:moveTo>
                <a:cubicBezTo>
                  <a:pt x="49439" y="6803"/>
                  <a:pt x="98879" y="13607"/>
                  <a:pt x="163286" y="27214"/>
                </a:cubicBezTo>
                <a:cubicBezTo>
                  <a:pt x="227693" y="40821"/>
                  <a:pt x="307068" y="61231"/>
                  <a:pt x="386443" y="81642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5">
            <a:extLst>
              <a:ext uri="{FF2B5EF4-FFF2-40B4-BE49-F238E27FC236}">
                <a16:creationId xmlns:a16="http://schemas.microsoft.com/office/drawing/2014/main" id="{14ADD52E-6165-684A-9D2E-9DD38AC6BB04}"/>
              </a:ext>
            </a:extLst>
          </p:cNvPr>
          <p:cNvSpPr/>
          <p:nvPr/>
        </p:nvSpPr>
        <p:spPr>
          <a:xfrm>
            <a:off x="5819709" y="4964569"/>
            <a:ext cx="445919" cy="976106"/>
          </a:xfrm>
          <a:custGeom>
            <a:avLst/>
            <a:gdLst>
              <a:gd name="connsiteX0" fmla="*/ 0 w 397329"/>
              <a:gd name="connsiteY0" fmla="*/ 0 h 587828"/>
              <a:gd name="connsiteX1" fmla="*/ 130629 w 397329"/>
              <a:gd name="connsiteY1" fmla="*/ 217714 h 587828"/>
              <a:gd name="connsiteX2" fmla="*/ 201386 w 397329"/>
              <a:gd name="connsiteY2" fmla="*/ 500743 h 587828"/>
              <a:gd name="connsiteX3" fmla="*/ 397329 w 397329"/>
              <a:gd name="connsiteY3" fmla="*/ 587828 h 58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329" h="587828">
                <a:moveTo>
                  <a:pt x="0" y="0"/>
                </a:moveTo>
                <a:cubicBezTo>
                  <a:pt x="48532" y="67128"/>
                  <a:pt x="97065" y="134257"/>
                  <a:pt x="130629" y="217714"/>
                </a:cubicBezTo>
                <a:cubicBezTo>
                  <a:pt x="164193" y="301171"/>
                  <a:pt x="156936" y="439057"/>
                  <a:pt x="201386" y="500743"/>
                </a:cubicBezTo>
                <a:cubicBezTo>
                  <a:pt x="245836" y="562429"/>
                  <a:pt x="321582" y="575128"/>
                  <a:pt x="397329" y="587828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360F7E1-91D1-6D46-9ACB-22DA297AD1BD}"/>
              </a:ext>
            </a:extLst>
          </p:cNvPr>
          <p:cNvSpPr txBox="1"/>
          <p:nvPr/>
        </p:nvSpPr>
        <p:spPr>
          <a:xfrm rot="618528">
            <a:off x="5613776" y="4792961"/>
            <a:ext cx="7986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" pitchFamily="2" charset="0"/>
              </a:rPr>
              <a:t>s</a:t>
            </a:r>
            <a:r>
              <a:rPr lang="en-US" sz="700" baseline="-25000" dirty="0">
                <a:latin typeface="Courier" pitchFamily="2" charset="0"/>
              </a:rPr>
              <a:t>i</a:t>
            </a:r>
            <a:r>
              <a:rPr lang="en-US" sz="700" baseline="30000" dirty="0">
                <a:latin typeface="Courier" pitchFamily="2" charset="0"/>
              </a:rPr>
              <a:t>0</a:t>
            </a:r>
            <a:r>
              <a:rPr lang="en-US" sz="700" dirty="0"/>
              <a:t>, </a:t>
            </a:r>
            <a:r>
              <a:rPr lang="en-US" sz="700" dirty="0">
                <a:latin typeface="Courier" pitchFamily="2" charset="0"/>
              </a:rPr>
              <a:t>r</a:t>
            </a:r>
            <a:r>
              <a:rPr lang="en-US" sz="700" baseline="-25000" dirty="0">
                <a:latin typeface="Courier" pitchFamily="2" charset="0"/>
              </a:rPr>
              <a:t>i+1</a:t>
            </a:r>
            <a:r>
              <a:rPr lang="en-US" sz="700" baseline="30000" dirty="0">
                <a:latin typeface="Courier" pitchFamily="2" charset="0"/>
              </a:rPr>
              <a:t>0</a:t>
            </a:r>
            <a:r>
              <a:rPr lang="en-US" sz="700" dirty="0">
                <a:latin typeface="Courier" pitchFamily="2" charset="0"/>
              </a:rPr>
              <a:t>,s</a:t>
            </a:r>
            <a:r>
              <a:rPr lang="en-US" sz="700" baseline="-25000" dirty="0">
                <a:latin typeface="Courier" pitchFamily="2" charset="0"/>
              </a:rPr>
              <a:t>i+1</a:t>
            </a:r>
            <a:r>
              <a:rPr lang="en-US" sz="700" baseline="30000" dirty="0">
                <a:latin typeface="Courier" pitchFamily="2" charset="0"/>
              </a:rPr>
              <a:t>0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57C550F-06D4-E44C-9B2A-5ED98A74A89C}"/>
              </a:ext>
            </a:extLst>
          </p:cNvPr>
          <p:cNvSpPr txBox="1"/>
          <p:nvPr/>
        </p:nvSpPr>
        <p:spPr>
          <a:xfrm rot="4593438">
            <a:off x="5645179" y="5310978"/>
            <a:ext cx="7986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Courier" pitchFamily="2" charset="0"/>
              </a:rPr>
              <a:t>s</a:t>
            </a:r>
            <a:r>
              <a:rPr lang="en-US" sz="700" baseline="-25000" dirty="0">
                <a:latin typeface="Courier" pitchFamily="2" charset="0"/>
              </a:rPr>
              <a:t>i</a:t>
            </a:r>
            <a:r>
              <a:rPr lang="en-US" sz="700" baseline="30000" dirty="0">
                <a:latin typeface="Courier" pitchFamily="2" charset="0"/>
              </a:rPr>
              <a:t>1</a:t>
            </a:r>
            <a:r>
              <a:rPr lang="en-US" sz="700" dirty="0"/>
              <a:t>, </a:t>
            </a:r>
            <a:r>
              <a:rPr lang="en-US" sz="700" dirty="0">
                <a:latin typeface="Courier" pitchFamily="2" charset="0"/>
              </a:rPr>
              <a:t>r</a:t>
            </a:r>
            <a:r>
              <a:rPr lang="en-US" sz="700" baseline="-25000" dirty="0">
                <a:latin typeface="Courier" pitchFamily="2" charset="0"/>
              </a:rPr>
              <a:t>i+1</a:t>
            </a:r>
            <a:r>
              <a:rPr lang="en-US" sz="700" baseline="30000" dirty="0">
                <a:latin typeface="Courier" pitchFamily="2" charset="0"/>
              </a:rPr>
              <a:t>1</a:t>
            </a:r>
            <a:r>
              <a:rPr lang="en-US" sz="700" dirty="0">
                <a:latin typeface="Courier" pitchFamily="2" charset="0"/>
              </a:rPr>
              <a:t>,s</a:t>
            </a:r>
            <a:r>
              <a:rPr lang="en-US" sz="700" baseline="-25000" dirty="0">
                <a:latin typeface="Courier" pitchFamily="2" charset="0"/>
              </a:rPr>
              <a:t>i+1</a:t>
            </a:r>
            <a:r>
              <a:rPr lang="en-US" sz="700" baseline="30000" dirty="0">
                <a:latin typeface="Courier" pitchFamily="2" charset="0"/>
              </a:rPr>
              <a:t>1</a:t>
            </a:r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F4D6FBDB-E478-B248-9632-208F7B6F229A}"/>
              </a:ext>
            </a:extLst>
          </p:cNvPr>
          <p:cNvSpPr/>
          <p:nvPr/>
        </p:nvSpPr>
        <p:spPr>
          <a:xfrm>
            <a:off x="5802086" y="5285014"/>
            <a:ext cx="1224643" cy="385740"/>
          </a:xfrm>
          <a:custGeom>
            <a:avLst/>
            <a:gdLst>
              <a:gd name="connsiteX0" fmla="*/ 1224643 w 1224643"/>
              <a:gd name="connsiteY0" fmla="*/ 0 h 495300"/>
              <a:gd name="connsiteX1" fmla="*/ 838200 w 1224643"/>
              <a:gd name="connsiteY1" fmla="*/ 359229 h 495300"/>
              <a:gd name="connsiteX2" fmla="*/ 0 w 1224643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4643" h="495300">
                <a:moveTo>
                  <a:pt x="1224643" y="0"/>
                </a:moveTo>
                <a:cubicBezTo>
                  <a:pt x="1133475" y="138339"/>
                  <a:pt x="1042307" y="276679"/>
                  <a:pt x="838200" y="359229"/>
                </a:cubicBezTo>
                <a:cubicBezTo>
                  <a:pt x="634093" y="441779"/>
                  <a:pt x="317046" y="468539"/>
                  <a:pt x="0" y="495300"/>
                </a:cubicBezTo>
              </a:path>
            </a:pathLst>
          </a:custGeom>
          <a:noFill/>
          <a:ln w="19050">
            <a:solidFill>
              <a:srgbClr val="4472C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AE210A-9EE9-D64D-A704-D99A1ABF06A8}"/>
              </a:ext>
            </a:extLst>
          </p:cNvPr>
          <p:cNvSpPr txBox="1"/>
          <p:nvPr/>
        </p:nvSpPr>
        <p:spPr>
          <a:xfrm rot="20134905">
            <a:off x="6362615" y="5391242"/>
            <a:ext cx="373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4472C4"/>
                </a:solidFill>
                <a:latin typeface="Courier" pitchFamily="2" charset="0"/>
              </a:rPr>
              <a:t>a</a:t>
            </a:r>
            <a:r>
              <a:rPr lang="en-US" sz="1050" baseline="-25000" dirty="0">
                <a:solidFill>
                  <a:srgbClr val="4472C4"/>
                </a:solidFill>
                <a:latin typeface="Courier" pitchFamily="2" charset="0"/>
              </a:rPr>
              <a:t>i</a:t>
            </a:r>
            <a:r>
              <a:rPr lang="en-US" sz="1050" baseline="30000" dirty="0">
                <a:solidFill>
                  <a:srgbClr val="4472C4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3852DE7-FEBA-A24E-998B-72D5856FE544}"/>
              </a:ext>
            </a:extLst>
          </p:cNvPr>
          <p:cNvSpPr txBox="1"/>
          <p:nvPr/>
        </p:nvSpPr>
        <p:spPr>
          <a:xfrm rot="618528">
            <a:off x="5860321" y="6055167"/>
            <a:ext cx="3738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4472C4"/>
                </a:solidFill>
                <a:latin typeface="Courier" pitchFamily="2" charset="0"/>
              </a:rPr>
              <a:t>a</a:t>
            </a:r>
            <a:r>
              <a:rPr lang="en-US" sz="1050" baseline="-25000" dirty="0">
                <a:solidFill>
                  <a:srgbClr val="4472C4"/>
                </a:solidFill>
                <a:latin typeface="Courier" pitchFamily="2" charset="0"/>
              </a:rPr>
              <a:t>i</a:t>
            </a:r>
            <a:r>
              <a:rPr lang="en-US" sz="1050" baseline="30000" dirty="0">
                <a:solidFill>
                  <a:srgbClr val="4472C4"/>
                </a:solidFill>
                <a:latin typeface="Courier" pitchFamily="2" charset="0"/>
              </a:rPr>
              <a:t>1</a:t>
            </a:r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9DE9A739-778B-DF4C-8756-3221D2910B07}"/>
              </a:ext>
            </a:extLst>
          </p:cNvPr>
          <p:cNvSpPr/>
          <p:nvPr/>
        </p:nvSpPr>
        <p:spPr>
          <a:xfrm>
            <a:off x="5796643" y="5785757"/>
            <a:ext cx="457200" cy="326842"/>
          </a:xfrm>
          <a:custGeom>
            <a:avLst/>
            <a:gdLst>
              <a:gd name="connsiteX0" fmla="*/ 457200 w 457200"/>
              <a:gd name="connsiteY0" fmla="*/ 326572 h 326842"/>
              <a:gd name="connsiteX1" fmla="*/ 206828 w 457200"/>
              <a:gd name="connsiteY1" fmla="*/ 288472 h 326842"/>
              <a:gd name="connsiteX2" fmla="*/ 146957 w 457200"/>
              <a:gd name="connsiteY2" fmla="*/ 87086 h 326842"/>
              <a:gd name="connsiteX3" fmla="*/ 0 w 457200"/>
              <a:gd name="connsiteY3" fmla="*/ 0 h 326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326842">
                <a:moveTo>
                  <a:pt x="457200" y="326572"/>
                </a:moveTo>
                <a:cubicBezTo>
                  <a:pt x="357867" y="327479"/>
                  <a:pt x="258535" y="328386"/>
                  <a:pt x="206828" y="288472"/>
                </a:cubicBezTo>
                <a:cubicBezTo>
                  <a:pt x="155121" y="248558"/>
                  <a:pt x="181428" y="135165"/>
                  <a:pt x="146957" y="87086"/>
                </a:cubicBezTo>
                <a:cubicBezTo>
                  <a:pt x="112486" y="39007"/>
                  <a:pt x="56243" y="19503"/>
                  <a:pt x="0" y="0"/>
                </a:cubicBezTo>
              </a:path>
            </a:pathLst>
          </a:custGeom>
          <a:noFill/>
          <a:ln w="19050">
            <a:solidFill>
              <a:srgbClr val="4472C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0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B57E54-1695-724B-BF4B-4D75F2FBF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34" y="495557"/>
            <a:ext cx="2913764" cy="178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7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92</Words>
  <Application>Microsoft Macintosh PowerPoint</Application>
  <PresentationFormat>Widescreen</PresentationFormat>
  <Paragraphs>42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Sankha Mukherjee</dc:creator>
  <cp:lastModifiedBy>Sankha Mukherjee</cp:lastModifiedBy>
  <cp:revision>21</cp:revision>
  <dcterms:created xsi:type="dcterms:W3CDTF">2018-12-14T13:14:19Z</dcterms:created>
  <dcterms:modified xsi:type="dcterms:W3CDTF">2018-12-16T11:14:11Z</dcterms:modified>
</cp:coreProperties>
</file>