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12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9F7FF1-6809-4EF4-B497-AB987E81E76A}" type="datetimeFigureOut">
              <a:rPr lang="en-US" smtClean="0"/>
              <a:t>08-Nov-20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7D898-7274-4C67-898E-09E4D75241FE}" type="slidenum">
              <a:rPr lang="en-US" smtClean="0"/>
              <a:t>‹#›</a:t>
            </a:fld>
            <a:endParaRPr lang="en-US"/>
          </a:p>
        </p:txBody>
      </p:sp>
    </p:spTree>
    <p:extLst>
      <p:ext uri="{BB962C8B-B14F-4D97-AF65-F5344CB8AC3E}">
        <p14:creationId xmlns:p14="http://schemas.microsoft.com/office/powerpoint/2010/main" val="3791626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9F7FF1-6809-4EF4-B497-AB987E81E76A}" type="datetimeFigureOut">
              <a:rPr lang="en-US" smtClean="0"/>
              <a:t>08-Nov-20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7D898-7274-4C67-898E-09E4D75241FE}" type="slidenum">
              <a:rPr lang="en-US" smtClean="0"/>
              <a:t>‹#›</a:t>
            </a:fld>
            <a:endParaRPr lang="en-US"/>
          </a:p>
        </p:txBody>
      </p:sp>
    </p:spTree>
    <p:extLst>
      <p:ext uri="{BB962C8B-B14F-4D97-AF65-F5344CB8AC3E}">
        <p14:creationId xmlns:p14="http://schemas.microsoft.com/office/powerpoint/2010/main" val="2774330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9F7FF1-6809-4EF4-B497-AB987E81E76A}" type="datetimeFigureOut">
              <a:rPr lang="en-US" smtClean="0"/>
              <a:t>08-Nov-20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7D898-7274-4C67-898E-09E4D75241FE}" type="slidenum">
              <a:rPr lang="en-US" smtClean="0"/>
              <a:t>‹#›</a:t>
            </a:fld>
            <a:endParaRPr lang="en-US"/>
          </a:p>
        </p:txBody>
      </p:sp>
    </p:spTree>
    <p:extLst>
      <p:ext uri="{BB962C8B-B14F-4D97-AF65-F5344CB8AC3E}">
        <p14:creationId xmlns:p14="http://schemas.microsoft.com/office/powerpoint/2010/main" val="637085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9F7FF1-6809-4EF4-B497-AB987E81E76A}" type="datetimeFigureOut">
              <a:rPr lang="en-US" smtClean="0"/>
              <a:t>08-Nov-20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7D898-7274-4C67-898E-09E4D75241FE}" type="slidenum">
              <a:rPr lang="en-US" smtClean="0"/>
              <a:t>‹#›</a:t>
            </a:fld>
            <a:endParaRPr lang="en-US"/>
          </a:p>
        </p:txBody>
      </p:sp>
    </p:spTree>
    <p:extLst>
      <p:ext uri="{BB962C8B-B14F-4D97-AF65-F5344CB8AC3E}">
        <p14:creationId xmlns:p14="http://schemas.microsoft.com/office/powerpoint/2010/main" val="265398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9F7FF1-6809-4EF4-B497-AB987E81E76A}" type="datetimeFigureOut">
              <a:rPr lang="en-US" smtClean="0"/>
              <a:t>08-Nov-20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7D898-7274-4C67-898E-09E4D75241FE}" type="slidenum">
              <a:rPr lang="en-US" smtClean="0"/>
              <a:t>‹#›</a:t>
            </a:fld>
            <a:endParaRPr lang="en-US"/>
          </a:p>
        </p:txBody>
      </p:sp>
    </p:spTree>
    <p:extLst>
      <p:ext uri="{BB962C8B-B14F-4D97-AF65-F5344CB8AC3E}">
        <p14:creationId xmlns:p14="http://schemas.microsoft.com/office/powerpoint/2010/main" val="3498242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9F7FF1-6809-4EF4-B497-AB987E81E76A}" type="datetimeFigureOut">
              <a:rPr lang="en-US" smtClean="0"/>
              <a:t>08-Nov-20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7D898-7274-4C67-898E-09E4D75241FE}" type="slidenum">
              <a:rPr lang="en-US" smtClean="0"/>
              <a:t>‹#›</a:t>
            </a:fld>
            <a:endParaRPr lang="en-US"/>
          </a:p>
        </p:txBody>
      </p:sp>
    </p:spTree>
    <p:extLst>
      <p:ext uri="{BB962C8B-B14F-4D97-AF65-F5344CB8AC3E}">
        <p14:creationId xmlns:p14="http://schemas.microsoft.com/office/powerpoint/2010/main" val="2247401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9F7FF1-6809-4EF4-B497-AB987E81E76A}" type="datetimeFigureOut">
              <a:rPr lang="en-US" smtClean="0"/>
              <a:t>08-Nov-20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67D898-7274-4C67-898E-09E4D75241FE}" type="slidenum">
              <a:rPr lang="en-US" smtClean="0"/>
              <a:t>‹#›</a:t>
            </a:fld>
            <a:endParaRPr lang="en-US"/>
          </a:p>
        </p:txBody>
      </p:sp>
    </p:spTree>
    <p:extLst>
      <p:ext uri="{BB962C8B-B14F-4D97-AF65-F5344CB8AC3E}">
        <p14:creationId xmlns:p14="http://schemas.microsoft.com/office/powerpoint/2010/main" val="240857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9F7FF1-6809-4EF4-B497-AB987E81E76A}" type="datetimeFigureOut">
              <a:rPr lang="en-US" smtClean="0"/>
              <a:t>08-Nov-20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67D898-7274-4C67-898E-09E4D75241FE}" type="slidenum">
              <a:rPr lang="en-US" smtClean="0"/>
              <a:t>‹#›</a:t>
            </a:fld>
            <a:endParaRPr lang="en-US"/>
          </a:p>
        </p:txBody>
      </p:sp>
    </p:spTree>
    <p:extLst>
      <p:ext uri="{BB962C8B-B14F-4D97-AF65-F5344CB8AC3E}">
        <p14:creationId xmlns:p14="http://schemas.microsoft.com/office/powerpoint/2010/main" val="2082348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9F7FF1-6809-4EF4-B497-AB987E81E76A}" type="datetimeFigureOut">
              <a:rPr lang="en-US" smtClean="0"/>
              <a:t>08-Nov-20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67D898-7274-4C67-898E-09E4D75241FE}" type="slidenum">
              <a:rPr lang="en-US" smtClean="0"/>
              <a:t>‹#›</a:t>
            </a:fld>
            <a:endParaRPr lang="en-US"/>
          </a:p>
        </p:txBody>
      </p:sp>
    </p:spTree>
    <p:extLst>
      <p:ext uri="{BB962C8B-B14F-4D97-AF65-F5344CB8AC3E}">
        <p14:creationId xmlns:p14="http://schemas.microsoft.com/office/powerpoint/2010/main" val="1396298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9F7FF1-6809-4EF4-B497-AB987E81E76A}" type="datetimeFigureOut">
              <a:rPr lang="en-US" smtClean="0"/>
              <a:t>08-Nov-20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7D898-7274-4C67-898E-09E4D75241FE}" type="slidenum">
              <a:rPr lang="en-US" smtClean="0"/>
              <a:t>‹#›</a:t>
            </a:fld>
            <a:endParaRPr lang="en-US"/>
          </a:p>
        </p:txBody>
      </p:sp>
    </p:spTree>
    <p:extLst>
      <p:ext uri="{BB962C8B-B14F-4D97-AF65-F5344CB8AC3E}">
        <p14:creationId xmlns:p14="http://schemas.microsoft.com/office/powerpoint/2010/main" val="885530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9F7FF1-6809-4EF4-B497-AB987E81E76A}" type="datetimeFigureOut">
              <a:rPr lang="en-US" smtClean="0"/>
              <a:t>08-Nov-20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7D898-7274-4C67-898E-09E4D75241FE}" type="slidenum">
              <a:rPr lang="en-US" smtClean="0"/>
              <a:t>‹#›</a:t>
            </a:fld>
            <a:endParaRPr lang="en-US"/>
          </a:p>
        </p:txBody>
      </p:sp>
    </p:spTree>
    <p:extLst>
      <p:ext uri="{BB962C8B-B14F-4D97-AF65-F5344CB8AC3E}">
        <p14:creationId xmlns:p14="http://schemas.microsoft.com/office/powerpoint/2010/main" val="3019890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9F7FF1-6809-4EF4-B497-AB987E81E76A}" type="datetimeFigureOut">
              <a:rPr lang="en-US" smtClean="0"/>
              <a:t>08-Nov-20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67D898-7274-4C67-898E-09E4D75241FE}" type="slidenum">
              <a:rPr lang="en-US" smtClean="0"/>
              <a:t>‹#›</a:t>
            </a:fld>
            <a:endParaRPr lang="en-US"/>
          </a:p>
        </p:txBody>
      </p:sp>
    </p:spTree>
    <p:extLst>
      <p:ext uri="{BB962C8B-B14F-4D97-AF65-F5344CB8AC3E}">
        <p14:creationId xmlns:p14="http://schemas.microsoft.com/office/powerpoint/2010/main" val="1529801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8121E"/>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905000"/>
            <a:ext cx="4343400" cy="4247501"/>
          </a:xfrm>
          <a:prstGeom prst="rect">
            <a:avLst/>
          </a:prstGeom>
        </p:spPr>
      </p:pic>
      <p:sp>
        <p:nvSpPr>
          <p:cNvPr id="5" name="TextBox 4"/>
          <p:cNvSpPr txBox="1"/>
          <p:nvPr/>
        </p:nvSpPr>
        <p:spPr>
          <a:xfrm>
            <a:off x="4572000" y="1952685"/>
            <a:ext cx="4495800" cy="4524315"/>
          </a:xfrm>
          <a:prstGeom prst="rect">
            <a:avLst/>
          </a:prstGeom>
          <a:noFill/>
        </p:spPr>
        <p:txBody>
          <a:bodyPr wrap="square" rtlCol="0">
            <a:spAutoFit/>
          </a:bodyPr>
          <a:lstStyle/>
          <a:p>
            <a:pPr algn="just"/>
            <a:r>
              <a:rPr lang="en-US" dirty="0">
                <a:solidFill>
                  <a:srgbClr val="00B050"/>
                </a:solidFill>
              </a:rPr>
              <a:t>I think, “The Fit VALLEY” group created by Saptarshi is fantastic ! I think he has a great pedagogy of dynamic training variation to suite everyone’s need. I love the positive message that comes through in the group. The encouragement to aim for balance than non-realistic ideals is the key thing which </a:t>
            </a:r>
            <a:r>
              <a:rPr lang="en-US" dirty="0" smtClean="0">
                <a:solidFill>
                  <a:srgbClr val="00B050"/>
                </a:solidFill>
              </a:rPr>
              <a:t>Saptarshi </a:t>
            </a:r>
            <a:r>
              <a:rPr lang="en-US" dirty="0">
                <a:solidFill>
                  <a:srgbClr val="00B050"/>
                </a:solidFill>
              </a:rPr>
              <a:t>brings into his sessions. I love his commitment to responsible and sustainable training with a strong sense of a duty of care, towards his clients. I really like the inclusiveness which he has brought, in his “FIT VALLEY’ family. </a:t>
            </a:r>
            <a:endParaRPr lang="en-US" dirty="0" smtClean="0">
              <a:solidFill>
                <a:srgbClr val="00B050"/>
              </a:solidFill>
            </a:endParaRPr>
          </a:p>
          <a:p>
            <a:pPr algn="just"/>
            <a:r>
              <a:rPr lang="en-US" dirty="0">
                <a:solidFill>
                  <a:srgbClr val="00B050"/>
                </a:solidFill>
              </a:rPr>
              <a:t>Saptarshi, you definitely have my vote for another industry award !!</a:t>
            </a:r>
          </a:p>
          <a:p>
            <a:pPr algn="just"/>
            <a:endParaRPr lang="en-US" dirty="0">
              <a:solidFill>
                <a:srgbClr val="00B050"/>
              </a:solidFill>
            </a:endParaRPr>
          </a:p>
        </p:txBody>
      </p:sp>
      <p:sp>
        <p:nvSpPr>
          <p:cNvPr id="6" name="Rectangle 5"/>
          <p:cNvSpPr/>
          <p:nvPr/>
        </p:nvSpPr>
        <p:spPr>
          <a:xfrm>
            <a:off x="1108443" y="533400"/>
            <a:ext cx="6469913"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Hemant Kumar Panda</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783444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8121E"/>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884218"/>
            <a:ext cx="3657600" cy="4724400"/>
          </a:xfrm>
          <a:prstGeom prst="rect">
            <a:avLst/>
          </a:prstGeom>
        </p:spPr>
      </p:pic>
      <p:sp>
        <p:nvSpPr>
          <p:cNvPr id="6" name="TextBox 5"/>
          <p:cNvSpPr txBox="1"/>
          <p:nvPr/>
        </p:nvSpPr>
        <p:spPr>
          <a:xfrm>
            <a:off x="4419600" y="2679680"/>
            <a:ext cx="4191000" cy="3416320"/>
          </a:xfrm>
          <a:prstGeom prst="rect">
            <a:avLst/>
          </a:prstGeom>
          <a:noFill/>
        </p:spPr>
        <p:txBody>
          <a:bodyPr wrap="square" rtlCol="0">
            <a:spAutoFit/>
          </a:bodyPr>
          <a:lstStyle/>
          <a:p>
            <a:pPr algn="just"/>
            <a:r>
              <a:rPr lang="en-US" dirty="0">
                <a:solidFill>
                  <a:srgbClr val="00B050"/>
                </a:solidFill>
              </a:rPr>
              <a:t>Workouts under Rishi’s guidance is a great experience ...he </a:t>
            </a:r>
            <a:r>
              <a:rPr lang="en-US" dirty="0" smtClean="0">
                <a:solidFill>
                  <a:srgbClr val="00B050"/>
                </a:solidFill>
              </a:rPr>
              <a:t>monitors </a:t>
            </a:r>
            <a:r>
              <a:rPr lang="en-US" dirty="0">
                <a:solidFill>
                  <a:srgbClr val="00B050"/>
                </a:solidFill>
              </a:rPr>
              <a:t>closely with personal attention and gives hands on instant feedback and adjustments during the workouts and gives the right amount of encouragement throughout the session.</a:t>
            </a:r>
            <a:br>
              <a:rPr lang="en-US" dirty="0">
                <a:solidFill>
                  <a:srgbClr val="00B050"/>
                </a:solidFill>
              </a:rPr>
            </a:br>
            <a:r>
              <a:rPr lang="en-US" dirty="0">
                <a:solidFill>
                  <a:srgbClr val="00B050"/>
                </a:solidFill>
              </a:rPr>
              <a:t>The best part is ...all his sessions are </a:t>
            </a:r>
            <a:r>
              <a:rPr lang="en-US" dirty="0" smtClean="0">
                <a:solidFill>
                  <a:srgbClr val="00B050"/>
                </a:solidFill>
              </a:rPr>
              <a:t>absolutely on </a:t>
            </a:r>
            <a:r>
              <a:rPr lang="en-US" dirty="0">
                <a:solidFill>
                  <a:srgbClr val="00B050"/>
                </a:solidFill>
              </a:rPr>
              <a:t>time </a:t>
            </a:r>
            <a:r>
              <a:rPr lang="en-US" dirty="0" smtClean="0">
                <a:solidFill>
                  <a:srgbClr val="00B050"/>
                </a:solidFill>
              </a:rPr>
              <a:t>with </a:t>
            </a:r>
            <a:r>
              <a:rPr lang="en-US" dirty="0">
                <a:solidFill>
                  <a:srgbClr val="00B050"/>
                </a:solidFill>
              </a:rPr>
              <a:t>no </a:t>
            </a:r>
            <a:r>
              <a:rPr lang="en-US" dirty="0" smtClean="0">
                <a:solidFill>
                  <a:srgbClr val="00B050"/>
                </a:solidFill>
              </a:rPr>
              <a:t>cancellations, </a:t>
            </a:r>
            <a:r>
              <a:rPr lang="en-US" dirty="0">
                <a:solidFill>
                  <a:srgbClr val="00B050"/>
                </a:solidFill>
              </a:rPr>
              <a:t>even if there is 1 person </a:t>
            </a:r>
            <a:r>
              <a:rPr lang="en-US" dirty="0" smtClean="0">
                <a:solidFill>
                  <a:srgbClr val="00B050"/>
                </a:solidFill>
              </a:rPr>
              <a:t>present, </a:t>
            </a:r>
            <a:r>
              <a:rPr lang="en-US" dirty="0">
                <a:solidFill>
                  <a:srgbClr val="00B050"/>
                </a:solidFill>
              </a:rPr>
              <a:t>he is there to conduct the session with same passion and enthusiasm as he does in other group sessions.</a:t>
            </a:r>
          </a:p>
        </p:txBody>
      </p:sp>
      <p:sp>
        <p:nvSpPr>
          <p:cNvPr id="7" name="Rectangle 6"/>
          <p:cNvSpPr/>
          <p:nvPr/>
        </p:nvSpPr>
        <p:spPr>
          <a:xfrm>
            <a:off x="2464683" y="381000"/>
            <a:ext cx="3757440"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Babita Singh</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65524519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8121E"/>
        </a:solidFill>
        <a:effectLst/>
      </p:bgPr>
    </p:bg>
    <p:spTree>
      <p:nvGrpSpPr>
        <p:cNvPr id="1" name=""/>
        <p:cNvGrpSpPr/>
        <p:nvPr/>
      </p:nvGrpSpPr>
      <p:grpSpPr>
        <a:xfrm>
          <a:off x="0" y="0"/>
          <a:ext cx="0" cy="0"/>
          <a:chOff x="0" y="0"/>
          <a:chExt cx="0" cy="0"/>
        </a:xfrm>
      </p:grpSpPr>
      <p:sp>
        <p:nvSpPr>
          <p:cNvPr id="6" name="TextBox 5"/>
          <p:cNvSpPr txBox="1"/>
          <p:nvPr/>
        </p:nvSpPr>
        <p:spPr>
          <a:xfrm>
            <a:off x="4419600" y="1904286"/>
            <a:ext cx="4572000" cy="4801314"/>
          </a:xfrm>
          <a:prstGeom prst="rect">
            <a:avLst/>
          </a:prstGeom>
          <a:noFill/>
        </p:spPr>
        <p:txBody>
          <a:bodyPr wrap="square" rtlCol="0">
            <a:spAutoFit/>
          </a:bodyPr>
          <a:lstStyle/>
          <a:p>
            <a:pPr algn="just"/>
            <a:r>
              <a:rPr lang="en-US" dirty="0">
                <a:solidFill>
                  <a:srgbClr val="00B050"/>
                </a:solidFill>
              </a:rPr>
              <a:t>Saptarshi is my Fitness trainer at FIT VALLEY (online fitness program). I know him for a very long time, we are childhood friends. </a:t>
            </a:r>
          </a:p>
          <a:p>
            <a:pPr algn="just"/>
            <a:r>
              <a:rPr lang="en-US" dirty="0">
                <a:solidFill>
                  <a:srgbClr val="00B050"/>
                </a:solidFill>
              </a:rPr>
              <a:t>However that’s not compelling me to say anything good for him now ! He has always been enthusiastic about fitness and sports, and that love for fitness shows up in the enthusiasm with which he conducts his fitness classes.</a:t>
            </a:r>
          </a:p>
          <a:p>
            <a:pPr algn="just"/>
            <a:r>
              <a:rPr lang="en-US" dirty="0">
                <a:solidFill>
                  <a:srgbClr val="00B050"/>
                </a:solidFill>
              </a:rPr>
              <a:t/>
            </a:r>
            <a:br>
              <a:rPr lang="en-US" dirty="0">
                <a:solidFill>
                  <a:srgbClr val="00B050"/>
                </a:solidFill>
              </a:rPr>
            </a:br>
            <a:r>
              <a:rPr lang="en-US" dirty="0">
                <a:solidFill>
                  <a:srgbClr val="00B050"/>
                </a:solidFill>
              </a:rPr>
              <a:t>I have been exercising under his guidance since 6 months now and it has helped me build up my fitness and stamina to a great extent.</a:t>
            </a:r>
            <a:br>
              <a:rPr lang="en-US" dirty="0">
                <a:solidFill>
                  <a:srgbClr val="00B050"/>
                </a:solidFill>
              </a:rPr>
            </a:br>
            <a:r>
              <a:rPr lang="en-US" dirty="0">
                <a:solidFill>
                  <a:srgbClr val="00B050"/>
                </a:solidFill>
              </a:rPr>
              <a:t>Saptarshi pays great attention to an individual’s posture during the sessions. I am looking forward to continuing my fitness journey with him.</a:t>
            </a:r>
          </a:p>
        </p:txBody>
      </p:sp>
      <p:sp>
        <p:nvSpPr>
          <p:cNvPr id="7" name="Rectangle 6"/>
          <p:cNvSpPr/>
          <p:nvPr/>
        </p:nvSpPr>
        <p:spPr>
          <a:xfrm>
            <a:off x="3209506" y="381000"/>
            <a:ext cx="2267800"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Adhiraj</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1828800"/>
            <a:ext cx="4191000" cy="4733330"/>
          </a:xfrm>
          <a:prstGeom prst="rect">
            <a:avLst/>
          </a:prstGeom>
        </p:spPr>
      </p:pic>
    </p:spTree>
    <p:extLst>
      <p:ext uri="{BB962C8B-B14F-4D97-AF65-F5344CB8AC3E}">
        <p14:creationId xmlns:p14="http://schemas.microsoft.com/office/powerpoint/2010/main" val="147280286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8121E"/>
        </a:solidFill>
        <a:effectLst/>
      </p:bgPr>
    </p:bg>
    <p:spTree>
      <p:nvGrpSpPr>
        <p:cNvPr id="1" name=""/>
        <p:cNvGrpSpPr/>
        <p:nvPr/>
      </p:nvGrpSpPr>
      <p:grpSpPr>
        <a:xfrm>
          <a:off x="0" y="0"/>
          <a:ext cx="0" cy="0"/>
          <a:chOff x="0" y="0"/>
          <a:chExt cx="0" cy="0"/>
        </a:xfrm>
      </p:grpSpPr>
      <p:sp>
        <p:nvSpPr>
          <p:cNvPr id="6" name="TextBox 5"/>
          <p:cNvSpPr txBox="1"/>
          <p:nvPr/>
        </p:nvSpPr>
        <p:spPr>
          <a:xfrm>
            <a:off x="4114800" y="2326481"/>
            <a:ext cx="4724400" cy="3416320"/>
          </a:xfrm>
          <a:prstGeom prst="rect">
            <a:avLst/>
          </a:prstGeom>
          <a:noFill/>
        </p:spPr>
        <p:txBody>
          <a:bodyPr wrap="square" rtlCol="0">
            <a:spAutoFit/>
          </a:bodyPr>
          <a:lstStyle/>
          <a:p>
            <a:pPr algn="just"/>
            <a:r>
              <a:rPr lang="en-US" dirty="0">
                <a:solidFill>
                  <a:srgbClr val="00B050"/>
                </a:solidFill>
              </a:rPr>
              <a:t>Hi I am Murchana, and have been a part of this exercise group for a few months now. Doing these series of exercises has really improved my physical stamina, my body feel lighter and tighter, my mental health has improved and moreover I really enjoy exercising with </a:t>
            </a:r>
            <a:r>
              <a:rPr lang="en-US" dirty="0" smtClean="0">
                <a:solidFill>
                  <a:srgbClr val="00B050"/>
                </a:solidFill>
              </a:rPr>
              <a:t>Saptarshi. The </a:t>
            </a:r>
            <a:r>
              <a:rPr lang="en-US" dirty="0">
                <a:solidFill>
                  <a:srgbClr val="00B050"/>
                </a:solidFill>
              </a:rPr>
              <a:t>mode of instruction is easy to follow as the instructor explain each movement thoroughly with visual demonstration as well. </a:t>
            </a:r>
            <a:endParaRPr lang="en-US" dirty="0" smtClean="0">
              <a:solidFill>
                <a:srgbClr val="00B050"/>
              </a:solidFill>
            </a:endParaRPr>
          </a:p>
          <a:p>
            <a:pPr algn="just"/>
            <a:endParaRPr lang="en-US" dirty="0">
              <a:solidFill>
                <a:srgbClr val="00B050"/>
              </a:solidFill>
            </a:endParaRPr>
          </a:p>
          <a:p>
            <a:pPr algn="just"/>
            <a:r>
              <a:rPr lang="en-US" dirty="0">
                <a:solidFill>
                  <a:srgbClr val="00B050"/>
                </a:solidFill>
              </a:rPr>
              <a:t>Overall being a part of this exercise group, it has been a rewarding and enjoying experience !</a:t>
            </a:r>
          </a:p>
        </p:txBody>
      </p:sp>
      <p:sp>
        <p:nvSpPr>
          <p:cNvPr id="7" name="Rectangle 6"/>
          <p:cNvSpPr/>
          <p:nvPr/>
        </p:nvSpPr>
        <p:spPr>
          <a:xfrm>
            <a:off x="1611026" y="381000"/>
            <a:ext cx="5464766"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Murchana Sharma</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600200"/>
            <a:ext cx="3810000" cy="5029200"/>
          </a:xfrm>
          <a:prstGeom prst="rect">
            <a:avLst/>
          </a:prstGeom>
        </p:spPr>
      </p:pic>
    </p:spTree>
    <p:extLst>
      <p:ext uri="{BB962C8B-B14F-4D97-AF65-F5344CB8AC3E}">
        <p14:creationId xmlns:p14="http://schemas.microsoft.com/office/powerpoint/2010/main" val="120046878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8121E"/>
        </a:solidFill>
        <a:effectLst/>
      </p:bgPr>
    </p:bg>
    <p:spTree>
      <p:nvGrpSpPr>
        <p:cNvPr id="1" name=""/>
        <p:cNvGrpSpPr/>
        <p:nvPr/>
      </p:nvGrpSpPr>
      <p:grpSpPr>
        <a:xfrm>
          <a:off x="0" y="0"/>
          <a:ext cx="0" cy="0"/>
          <a:chOff x="0" y="0"/>
          <a:chExt cx="0" cy="0"/>
        </a:xfrm>
      </p:grpSpPr>
      <p:sp>
        <p:nvSpPr>
          <p:cNvPr id="6" name="TextBox 5"/>
          <p:cNvSpPr txBox="1"/>
          <p:nvPr/>
        </p:nvSpPr>
        <p:spPr>
          <a:xfrm>
            <a:off x="4114800" y="3323272"/>
            <a:ext cx="4724400" cy="1477328"/>
          </a:xfrm>
          <a:prstGeom prst="rect">
            <a:avLst/>
          </a:prstGeom>
          <a:noFill/>
        </p:spPr>
        <p:txBody>
          <a:bodyPr wrap="square" rtlCol="0">
            <a:spAutoFit/>
          </a:bodyPr>
          <a:lstStyle/>
          <a:p>
            <a:pPr algn="just"/>
            <a:r>
              <a:rPr lang="en-US" dirty="0">
                <a:solidFill>
                  <a:srgbClr val="00B050"/>
                </a:solidFill>
              </a:rPr>
              <a:t>5 months of HIIT brought lot of changes in me. More stamina, confidence, and health. Stopped worrying about not going outside </a:t>
            </a:r>
            <a:r>
              <a:rPr lang="en-US" dirty="0" smtClean="0">
                <a:solidFill>
                  <a:srgbClr val="00B050"/>
                </a:solidFill>
              </a:rPr>
              <a:t>in COVID. </a:t>
            </a:r>
            <a:r>
              <a:rPr lang="en-US" dirty="0">
                <a:solidFill>
                  <a:srgbClr val="00B050"/>
                </a:solidFill>
              </a:rPr>
              <a:t>Thanks to FIT VALLEY &amp; Saptarshi for his live online workouts.</a:t>
            </a:r>
          </a:p>
        </p:txBody>
      </p:sp>
      <p:sp>
        <p:nvSpPr>
          <p:cNvPr id="7" name="Rectangle 6"/>
          <p:cNvSpPr/>
          <p:nvPr/>
        </p:nvSpPr>
        <p:spPr>
          <a:xfrm>
            <a:off x="1856127" y="381000"/>
            <a:ext cx="4974568"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Pavan Medisetty</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9613" y="1752600"/>
            <a:ext cx="3494187" cy="4876800"/>
          </a:xfrm>
          <a:prstGeom prst="rect">
            <a:avLst/>
          </a:prstGeom>
        </p:spPr>
      </p:pic>
    </p:spTree>
    <p:extLst>
      <p:ext uri="{BB962C8B-B14F-4D97-AF65-F5344CB8AC3E}">
        <p14:creationId xmlns:p14="http://schemas.microsoft.com/office/powerpoint/2010/main" val="125487868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8121E"/>
        </a:solidFill>
        <a:effectLst/>
      </p:bgPr>
    </p:bg>
    <p:spTree>
      <p:nvGrpSpPr>
        <p:cNvPr id="1" name=""/>
        <p:cNvGrpSpPr/>
        <p:nvPr/>
      </p:nvGrpSpPr>
      <p:grpSpPr>
        <a:xfrm>
          <a:off x="0" y="0"/>
          <a:ext cx="0" cy="0"/>
          <a:chOff x="0" y="0"/>
          <a:chExt cx="0" cy="0"/>
        </a:xfrm>
      </p:grpSpPr>
      <p:sp>
        <p:nvSpPr>
          <p:cNvPr id="6" name="TextBox 5"/>
          <p:cNvSpPr txBox="1"/>
          <p:nvPr/>
        </p:nvSpPr>
        <p:spPr>
          <a:xfrm>
            <a:off x="3810000" y="3323272"/>
            <a:ext cx="5029200" cy="1754326"/>
          </a:xfrm>
          <a:prstGeom prst="rect">
            <a:avLst/>
          </a:prstGeom>
          <a:noFill/>
        </p:spPr>
        <p:txBody>
          <a:bodyPr wrap="square" rtlCol="0">
            <a:spAutoFit/>
          </a:bodyPr>
          <a:lstStyle/>
          <a:p>
            <a:pPr algn="just"/>
            <a:r>
              <a:rPr lang="en-US" dirty="0">
                <a:solidFill>
                  <a:srgbClr val="00B050"/>
                </a:solidFill>
              </a:rPr>
              <a:t>I started my Fitness journey 2 months back with Saptarshi. He is very knowledgeable and passionate coach. I have started seeing improvements in my stamina and lost a few inches. Working towards my goal of fit before 40 and I am sure Saptarshi will lead me to my goal.</a:t>
            </a:r>
          </a:p>
        </p:txBody>
      </p:sp>
      <p:sp>
        <p:nvSpPr>
          <p:cNvPr id="7" name="Rectangle 6"/>
          <p:cNvSpPr/>
          <p:nvPr/>
        </p:nvSpPr>
        <p:spPr>
          <a:xfrm>
            <a:off x="2365050" y="381000"/>
            <a:ext cx="3956725"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Saganjit Kaur</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824335"/>
            <a:ext cx="3429000" cy="4652665"/>
          </a:xfrm>
          <a:prstGeom prst="rect">
            <a:avLst/>
          </a:prstGeom>
        </p:spPr>
      </p:pic>
    </p:spTree>
    <p:extLst>
      <p:ext uri="{BB962C8B-B14F-4D97-AF65-F5344CB8AC3E}">
        <p14:creationId xmlns:p14="http://schemas.microsoft.com/office/powerpoint/2010/main" val="104225670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8121E"/>
        </a:solidFill>
        <a:effectLst/>
      </p:bgPr>
    </p:bg>
    <p:spTree>
      <p:nvGrpSpPr>
        <p:cNvPr id="1" name=""/>
        <p:cNvGrpSpPr/>
        <p:nvPr/>
      </p:nvGrpSpPr>
      <p:grpSpPr>
        <a:xfrm>
          <a:off x="0" y="0"/>
          <a:ext cx="0" cy="0"/>
          <a:chOff x="0" y="0"/>
          <a:chExt cx="0" cy="0"/>
        </a:xfrm>
      </p:grpSpPr>
      <p:sp>
        <p:nvSpPr>
          <p:cNvPr id="6" name="TextBox 5"/>
          <p:cNvSpPr txBox="1"/>
          <p:nvPr/>
        </p:nvSpPr>
        <p:spPr>
          <a:xfrm>
            <a:off x="4315703" y="2028885"/>
            <a:ext cx="4495788" cy="4524315"/>
          </a:xfrm>
          <a:prstGeom prst="rect">
            <a:avLst/>
          </a:prstGeom>
          <a:noFill/>
        </p:spPr>
        <p:txBody>
          <a:bodyPr wrap="square" rtlCol="0">
            <a:spAutoFit/>
          </a:bodyPr>
          <a:lstStyle/>
          <a:p>
            <a:r>
              <a:rPr lang="en-US" dirty="0">
                <a:solidFill>
                  <a:srgbClr val="00B050"/>
                </a:solidFill>
              </a:rPr>
              <a:t>It has been 5 + months, me and my sister have joined this beautiful fitness sessions with FIT Valley. In this COVID pandemic, these workout sessions  have definitely helped us to stay fit. Before joining these sessions, every morning I used to jog and my sister used to do diet for weight loss, but after joining these online sessions, my sister almost lost 5 kgs and I lost 4 kgs with minimum dieting, within a month. Truly, we appreciate Saptarshi’s encouragement that helped us to stay on track. We enjoy every session and these fitness sessions has now become a part of our daily routine. </a:t>
            </a:r>
            <a:endParaRPr lang="en-US" dirty="0" smtClean="0">
              <a:solidFill>
                <a:srgbClr val="00B050"/>
              </a:solidFill>
            </a:endParaRPr>
          </a:p>
          <a:p>
            <a:endParaRPr lang="en-US" dirty="0">
              <a:solidFill>
                <a:srgbClr val="00B050"/>
              </a:solidFill>
            </a:endParaRPr>
          </a:p>
          <a:p>
            <a:r>
              <a:rPr lang="en-US" dirty="0">
                <a:solidFill>
                  <a:srgbClr val="00B050"/>
                </a:solidFill>
              </a:rPr>
              <a:t>Thanks for these great workouts</a:t>
            </a:r>
            <a:r>
              <a:rPr lang="en-US" dirty="0" smtClean="0">
                <a:solidFill>
                  <a:srgbClr val="00B050"/>
                </a:solidFill>
              </a:rPr>
              <a:t>...!</a:t>
            </a:r>
            <a:endParaRPr lang="en-US" dirty="0">
              <a:solidFill>
                <a:srgbClr val="00B050"/>
              </a:solidFill>
            </a:endParaRPr>
          </a:p>
        </p:txBody>
      </p:sp>
      <p:sp>
        <p:nvSpPr>
          <p:cNvPr id="7" name="Rectangle 6"/>
          <p:cNvSpPr/>
          <p:nvPr/>
        </p:nvSpPr>
        <p:spPr>
          <a:xfrm>
            <a:off x="3162737" y="381000"/>
            <a:ext cx="2361352"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Naveen</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790700"/>
            <a:ext cx="3886200" cy="4762500"/>
          </a:xfrm>
          <a:prstGeom prst="rect">
            <a:avLst/>
          </a:prstGeom>
        </p:spPr>
      </p:pic>
    </p:spTree>
    <p:extLst>
      <p:ext uri="{BB962C8B-B14F-4D97-AF65-F5344CB8AC3E}">
        <p14:creationId xmlns:p14="http://schemas.microsoft.com/office/powerpoint/2010/main" val="4146732286"/>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466</TotalTime>
  <Words>391</Words>
  <Application>Microsoft Office PowerPoint</Application>
  <PresentationFormat>On-screen Show (4:3)</PresentationFormat>
  <Paragraphs>21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Sankhadip_Sen</dc:creator>
  <cp:lastModifiedBy>Sankhadip_Sen</cp:lastModifiedBy>
  <cp:revision>7</cp:revision>
  <dcterms:created xsi:type="dcterms:W3CDTF">2020-11-08T05:55:05Z</dcterms:created>
  <dcterms:modified xsi:type="dcterms:W3CDTF">2020-11-08T15:57:27Z</dcterms:modified>
</cp:coreProperties>
</file>