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2" r:id="rId2"/>
    <p:sldId id="293" r:id="rId3"/>
    <p:sldId id="294" r:id="rId4"/>
    <p:sldId id="358" r:id="rId5"/>
    <p:sldId id="359" r:id="rId6"/>
    <p:sldId id="360" r:id="rId7"/>
    <p:sldId id="361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2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953FF9B-B259-49BE-8663-4A0BF32531F0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9CCBB0F-A029-4404-8060-34147232AC3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503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BB0F-A029-4404-8060-34147232AC3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155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BB0F-A029-4404-8060-34147232AC3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325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Video steaming is adaptive,</a:t>
            </a:r>
            <a:r>
              <a:rPr lang="en-US" altLang="ko-KR" baseline="0" dirty="0"/>
              <a:t> so when it compete with other flows, the quality is scaled down.</a:t>
            </a:r>
          </a:p>
          <a:p>
            <a:r>
              <a:rPr lang="en-US" altLang="ko-KR" baseline="0" dirty="0"/>
              <a:t>All our </a:t>
            </a:r>
            <a:r>
              <a:rPr lang="en-US" altLang="ko-KR" baseline="0" dirty="0" err="1"/>
              <a:t>iperf</a:t>
            </a:r>
            <a:r>
              <a:rPr lang="en-US" altLang="ko-KR" baseline="0" dirty="0"/>
              <a:t> flows </a:t>
            </a:r>
            <a:r>
              <a:rPr lang="en-US" altLang="ko-KR" baseline="0"/>
              <a:t>are using </a:t>
            </a:r>
            <a:r>
              <a:rPr lang="en-US" altLang="ko-KR" baseline="0" dirty="0"/>
              <a:t>UDP, so they don’t compete fairly with the video stream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Naïve routing policy will send all traffic through on core switch, as a result, the switch s104 become bottleneck in our network.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BB0F-A029-4404-8060-34147232AC3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41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124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583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53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9050" y="0"/>
            <a:ext cx="91821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5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31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865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59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76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896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128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144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EE1C-8402-4746-81CE-C64980755537}" type="datetimeFigureOut">
              <a:rPr lang="en-NZ" smtClean="0"/>
              <a:t>23/06/2017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3127-4BBD-4395-861A-FE0E0A40108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244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84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IOT Assignment 2</a:t>
            </a:r>
            <a:br>
              <a:rPr lang="en-US" sz="4800" b="1" dirty="0"/>
            </a:br>
            <a:r>
              <a:rPr lang="en-US" sz="3600" b="1" dirty="0"/>
              <a:t>Raspberry Pi Based Network Monitoring System</a:t>
            </a:r>
            <a:br>
              <a:rPr lang="en-NZ" sz="4800" b="1" dirty="0"/>
            </a:br>
            <a:endParaRPr lang="en-NZ" sz="31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0166"/>
            <a:ext cx="1714480" cy="171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Student Name: Sankha Subodha </a:t>
            </a:r>
            <a:r>
              <a:rPr lang="en-US" dirty="0" err="1">
                <a:solidFill>
                  <a:schemeClr val="tx1"/>
                </a:solidFill>
              </a:rPr>
              <a:t>Palapotha</a:t>
            </a:r>
            <a:r>
              <a:rPr lang="en-US" dirty="0">
                <a:solidFill>
                  <a:schemeClr val="tx1"/>
                </a:solidFill>
              </a:rPr>
              <a:t> Liyanage</a:t>
            </a:r>
          </a:p>
          <a:p>
            <a:r>
              <a:rPr lang="en-US" dirty="0">
                <a:solidFill>
                  <a:schemeClr val="tx1"/>
                </a:solidFill>
              </a:rPr>
              <a:t>Student ID: 1484052</a:t>
            </a:r>
          </a:p>
          <a:p>
            <a:r>
              <a:rPr lang="en-US" dirty="0">
                <a:solidFill>
                  <a:schemeClr val="tx1"/>
                </a:solidFill>
              </a:rPr>
              <a:t>Student Name: </a:t>
            </a:r>
            <a:r>
              <a:rPr lang="en-US" dirty="0" err="1">
                <a:solidFill>
                  <a:schemeClr val="tx1"/>
                </a:solidFill>
              </a:rPr>
              <a:t>Jin</a:t>
            </a:r>
            <a:r>
              <a:rPr lang="en-US" dirty="0">
                <a:solidFill>
                  <a:schemeClr val="tx1"/>
                </a:solidFill>
              </a:rPr>
              <a:t> Tae Kim</a:t>
            </a:r>
          </a:p>
          <a:p>
            <a:r>
              <a:rPr lang="en-US" dirty="0">
                <a:solidFill>
                  <a:schemeClr val="tx1"/>
                </a:solidFill>
              </a:rPr>
              <a:t>Student ID: 1485971</a:t>
            </a:r>
          </a:p>
          <a:p>
            <a:r>
              <a:rPr lang="en-US" dirty="0">
                <a:solidFill>
                  <a:schemeClr val="tx1"/>
                </a:solidFill>
              </a:rPr>
              <a:t>Student Name: </a:t>
            </a:r>
            <a:r>
              <a:rPr lang="en-US" dirty="0" err="1">
                <a:solidFill>
                  <a:schemeClr val="tx1"/>
                </a:solidFill>
              </a:rPr>
              <a:t>Ovini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Wasanthi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Galbokka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Hewage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Student ID: 1462372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98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6"/>
            <a:ext cx="8229600" cy="850106"/>
          </a:xfrm>
        </p:spPr>
        <p:txBody>
          <a:bodyPr/>
          <a:lstStyle/>
          <a:p>
            <a:r>
              <a:rPr lang="en-NZ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Contents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580428" y="1216813"/>
            <a:ext cx="8384060" cy="5616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100" dirty="0"/>
              <a:t>Concept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100" dirty="0"/>
              <a:t>Testing environment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100" dirty="0"/>
              <a:t>Prototype operation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100" dirty="0"/>
              <a:t>Future Development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100" dirty="0"/>
              <a:t> Conclusion</a:t>
            </a: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374477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6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System Concept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0428" y="1216813"/>
            <a:ext cx="8024020" cy="5616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Monitor &amp; Log the network activity 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Display network status via MQTT broker/ Web Dashboard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Alert if abnormal behaviour is detected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3200" dirty="0"/>
              <a:t>Why based on RaspberryPi </a:t>
            </a:r>
            <a:endParaRPr lang="en-GB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7471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6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Testing Environment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0428" y="1216813"/>
            <a:ext cx="8384060" cy="5616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1032" name="Picture 8" descr="raspberryPi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8" y="4548461"/>
            <a:ext cx="1878788" cy="12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04" y="1628800"/>
            <a:ext cx="3168509" cy="161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>
            <a:stCxn id="9" idx="2"/>
            <a:endCxn id="1032" idx="0"/>
          </p:cNvCxnSpPr>
          <p:nvPr/>
        </p:nvCxnSpPr>
        <p:spPr>
          <a:xfrm rot="16200000" flipH="1">
            <a:off x="952289" y="3980928"/>
            <a:ext cx="934816" cy="200249"/>
          </a:xfrm>
          <a:prstGeom prst="bentConnector3">
            <a:avLst>
              <a:gd name="adj1" fmla="val 50000"/>
            </a:avLst>
          </a:prstGeom>
          <a:ln w="635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LAn connection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22" y="1942927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0571" y="3244313"/>
            <a:ext cx="18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Packet Generator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83968" y="2223814"/>
            <a:ext cx="169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Broker</a:t>
            </a:r>
          </a:p>
          <a:p>
            <a:r>
              <a:rPr lang="en-US" altLang="ko-KR" b="1" dirty="0"/>
              <a:t>Web dashboard</a:t>
            </a:r>
            <a:endParaRPr lang="ko-KR" altLang="en-US" b="1" dirty="0"/>
          </a:p>
        </p:txBody>
      </p:sp>
      <p:pic>
        <p:nvPicPr>
          <p:cNvPr id="36" name="Picture 14" descr="LAn connection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40" y="3383087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 flipV="1">
            <a:off x="2258966" y="3244314"/>
            <a:ext cx="1787857" cy="15224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1"/>
          </p:cNvCxnSpPr>
          <p:nvPr/>
        </p:nvCxnSpPr>
        <p:spPr>
          <a:xfrm flipH="1" flipV="1">
            <a:off x="6228184" y="3101089"/>
            <a:ext cx="1018456" cy="100207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25" y="4766791"/>
            <a:ext cx="4255564" cy="1502650"/>
          </a:xfrm>
          <a:prstGeom prst="rect">
            <a:avLst/>
          </a:prstGeom>
        </p:spPr>
      </p:pic>
      <p:pic>
        <p:nvPicPr>
          <p:cNvPr id="59" name="Picture 5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13" y="5032551"/>
            <a:ext cx="2148341" cy="15188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7372" y="393011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LAN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427984" y="1331332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Internet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 rot="19216373">
            <a:off x="2363776" y="3591837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Upload status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 rot="2784913">
            <a:off x="5788231" y="361831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Monitor status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53988" y="5783591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Analyze Packets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07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6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Prototype Operation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0428" y="1216813"/>
            <a:ext cx="8384060" cy="5616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552" y="1369213"/>
            <a:ext cx="7799612" cy="5616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altLang="ko-KR" sz="3200" dirty="0"/>
              <a:t>Packet generator to generate captured packet types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altLang="ko-KR" sz="3200" dirty="0"/>
              <a:t>RaspberryPi Ethernet switched to Promiscuous mode to capture packets.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altLang="ko-KR" sz="3200" dirty="0"/>
              <a:t>Packet Analyzer to analyse packets, upload statistics and log to a text file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altLang="ko-KR" sz="3200" dirty="0"/>
              <a:t>Upload statistics of each packet to Thingspeak.com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altLang="ko-KR" sz="3200" dirty="0"/>
              <a:t>Monitor the network status using Web Dashboard of </a:t>
            </a:r>
            <a:r>
              <a:rPr lang="en-GB" altLang="ko-KR" sz="3200" dirty="0" err="1"/>
              <a:t>Thingspeak</a:t>
            </a:r>
            <a:r>
              <a:rPr lang="en-GB" altLang="ko-KR" sz="3200" dirty="0"/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3135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46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Future work and Conclusion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0428" y="1216813"/>
            <a:ext cx="8384060" cy="5616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1369213"/>
            <a:ext cx="7799612" cy="5616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>
              <a:lnSpc>
                <a:spcPct val="150000"/>
              </a:lnSpc>
            </a:pPr>
            <a:r>
              <a:rPr lang="en-GB" altLang="ko-KR" sz="600" dirty="0"/>
              <a:t> 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Alert if abnormal activities are detected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User friendly interface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GUI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LED/Alarm/Call to alert the administrator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Detect Network Device Activity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Monitor Jitter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Monitor Delay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Monitor Ping requests</a:t>
            </a:r>
          </a:p>
        </p:txBody>
      </p:sp>
    </p:spTree>
    <p:extLst>
      <p:ext uri="{BB962C8B-B14F-4D97-AF65-F5344CB8AC3E}">
        <p14:creationId xmlns:p14="http://schemas.microsoft.com/office/powerpoint/2010/main" val="85359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D20F-70A7-4770-A160-5AB7E03B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789040"/>
            <a:ext cx="822960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9242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9786</TotalTime>
  <Words>242</Words>
  <Application>Microsoft Office PowerPoint</Application>
  <PresentationFormat>On-screen Show (4:3)</PresentationFormat>
  <Paragraphs>55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IOT Assignment 2 Raspberry Pi Based Network Monitoring System </vt:lpstr>
      <vt:lpstr>Contents</vt:lpstr>
      <vt:lpstr>System Concept</vt:lpstr>
      <vt:lpstr>Testing Environment</vt:lpstr>
      <vt:lpstr> Prototype Operation</vt:lpstr>
      <vt:lpstr>Future work and Conclusion</vt:lpstr>
      <vt:lpstr>Thank you!</vt:lpstr>
    </vt:vector>
  </TitlesOfParts>
  <Company>Unitec New Zealand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Relations Project Feedback</dc:title>
  <dc:creator>Kristo Fallas</dc:creator>
  <cp:lastModifiedBy>Sankha Liyanage</cp:lastModifiedBy>
  <cp:revision>381</cp:revision>
  <cp:lastPrinted>2017-04-22T01:01:36Z</cp:lastPrinted>
  <dcterms:created xsi:type="dcterms:W3CDTF">2013-07-14T21:50:27Z</dcterms:created>
  <dcterms:modified xsi:type="dcterms:W3CDTF">2017-06-23T02:09:29Z</dcterms:modified>
</cp:coreProperties>
</file>