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hasubhraroy/Applied-Data-Science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ankhasubhraroy/Applied-Data-Science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906509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Sankhasubhra Roy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github.com/sankhasubhraroy/Applied-Data-Science-Capstone-Project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11/11/2022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https://github.com/sankhasubhraroy/Applied-Data-Science-Capstone-Project/blob/main/Week%201%20Introduction/Data%20wrangling%20.ipynb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https://github.com/sankhasubhraroy/Applied-Data-Science-Capstone-Project/blob/main/Week%202%20EDA/EDA%20with%20Visualization.ipynb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https://github.com/sankhasubhraroy/Applied-Data-Science-Capstone-Project/blob/main/Week%202%20EDA/EDA%20with%20SQL.ipynb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104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https://github.com/sankhasubhraroy/Applied-Data-Science-Capstone-Project/blob/main/Week%203%20Interactive%20Visual%20Analytics%20and%20Dashboard/Interactive%20Visual%20Analytics%20with%20Folium.ipynb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0550651" cy="38985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latin typeface="Carlito"/>
                <a:cs typeface="Carlito"/>
              </a:rPr>
              <a:t> </a:t>
            </a:r>
            <a:r>
              <a:rPr lang="en-IN" sz="2000" dirty="0" smtClean="0">
                <a:latin typeface="Carlito"/>
                <a:cs typeface="Carlito"/>
              </a:rPr>
              <a:t> 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://github.com/sankhasubhraroy/Applied-Data-Science-Capstone-Project/tree/main/Week%203%20Interactive%20Visual%20Analytics%20and%20Dashboard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https://github.com/sankhasubhraroy/Applied-Data-Science-Capstone-Project/tree/main/Week%204%20Predictive%20Analysis%20(Classification)</a:t>
            </a:r>
            <a:endParaRPr lang="en-IN"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9984232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github.com/sankhasubhraroy/Applied-Data-Science-Capstone-Project</a:t>
            </a:r>
            <a:endParaRPr lang="en-IN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https://github.com/sankhasubhraroy/Applied-Data-Science-Capstone-Project/blob/main/Week%201%20Introduction/Data%20Collection%20Api%20.ipynb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https://github.com/sankhasubhraroy/Applied-Data-Science-Capstone-Project/blob/main/Week%201%20Introduction/Data%20Collection%20with%20Web%20Scraping.ipynb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2563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Sankhasubhra Roy</cp:lastModifiedBy>
  <cp:revision>5</cp:revision>
  <dcterms:created xsi:type="dcterms:W3CDTF">2021-08-26T16:53:12Z</dcterms:created>
  <dcterms:modified xsi:type="dcterms:W3CDTF">2022-11-11T12:03:04Z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