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7" r:id="rId1"/>
  </p:sldMasterIdLst>
  <p:notesMasterIdLst>
    <p:notesMasterId r:id="rId19"/>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559" r:id="rId15"/>
    <p:sldId id="286" r:id="rId16"/>
    <p:sldId id="518"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li Shirsale" userId="91d6a3b3fc191ef1" providerId="LiveId" clId="{9EC9E3BD-70F4-4394-AFC5-B8CBAD598961}"/>
    <pc:docChg chg="undo custSel delSld modSld">
      <pc:chgData name="Pranali Shirsale" userId="91d6a3b3fc191ef1" providerId="LiveId" clId="{9EC9E3BD-70F4-4394-AFC5-B8CBAD598961}" dt="2024-05-03T09:18:23.120" v="1178" actId="1076"/>
      <pc:docMkLst>
        <pc:docMk/>
      </pc:docMkLst>
      <pc:sldChg chg="addSp delSp modSp mod">
        <pc:chgData name="Pranali Shirsale" userId="91d6a3b3fc191ef1" providerId="LiveId" clId="{9EC9E3BD-70F4-4394-AFC5-B8CBAD598961}" dt="2024-05-03T09:12:11.353" v="1149" actId="1076"/>
        <pc:sldMkLst>
          <pc:docMk/>
          <pc:sldMk cId="0" sldId="273"/>
        </pc:sldMkLst>
        <pc:picChg chg="add mod">
          <ac:chgData name="Pranali Shirsale" userId="91d6a3b3fc191ef1" providerId="LiveId" clId="{9EC9E3BD-70F4-4394-AFC5-B8CBAD598961}" dt="2024-05-03T09:12:11.353" v="1149" actId="1076"/>
          <ac:picMkLst>
            <pc:docMk/>
            <pc:sldMk cId="0" sldId="273"/>
            <ac:picMk id="4" creationId="{AAD80666-1143-58CC-E7E5-D3D09C9A2089}"/>
          </ac:picMkLst>
        </pc:picChg>
        <pc:picChg chg="del">
          <ac:chgData name="Pranali Shirsale" userId="91d6a3b3fc191ef1" providerId="LiveId" clId="{9EC9E3BD-70F4-4394-AFC5-B8CBAD598961}" dt="2024-05-03T09:11:26.012" v="1144" actId="478"/>
          <ac:picMkLst>
            <pc:docMk/>
            <pc:sldMk cId="0" sldId="273"/>
            <ac:picMk id="2097155" creationId="{00000000-0000-0000-0000-000000000000}"/>
          </ac:picMkLst>
        </pc:picChg>
      </pc:sldChg>
      <pc:sldChg chg="addSp modSp mod">
        <pc:chgData name="Pranali Shirsale" userId="91d6a3b3fc191ef1" providerId="LiveId" clId="{9EC9E3BD-70F4-4394-AFC5-B8CBAD598961}" dt="2024-05-03T09:14:24.236" v="1153" actId="1076"/>
        <pc:sldMkLst>
          <pc:docMk/>
          <pc:sldMk cId="0" sldId="274"/>
        </pc:sldMkLst>
        <pc:picChg chg="add mod">
          <ac:chgData name="Pranali Shirsale" userId="91d6a3b3fc191ef1" providerId="LiveId" clId="{9EC9E3BD-70F4-4394-AFC5-B8CBAD598961}" dt="2024-05-03T09:14:24.236" v="1153" actId="1076"/>
          <ac:picMkLst>
            <pc:docMk/>
            <pc:sldMk cId="0" sldId="274"/>
            <ac:picMk id="3" creationId="{3B974C81-54D8-524B-7318-0538696295B5}"/>
          </ac:picMkLst>
        </pc:picChg>
      </pc:sldChg>
      <pc:sldChg chg="addSp delSp modSp mod">
        <pc:chgData name="Pranali Shirsale" userId="91d6a3b3fc191ef1" providerId="LiveId" clId="{9EC9E3BD-70F4-4394-AFC5-B8CBAD598961}" dt="2024-05-03T09:17:32.737" v="1171" actId="1076"/>
        <pc:sldMkLst>
          <pc:docMk/>
          <pc:sldMk cId="0" sldId="275"/>
        </pc:sldMkLst>
        <pc:picChg chg="add mod">
          <ac:chgData name="Pranali Shirsale" userId="91d6a3b3fc191ef1" providerId="LiveId" clId="{9EC9E3BD-70F4-4394-AFC5-B8CBAD598961}" dt="2024-05-03T09:16:47.239" v="1162" actId="14100"/>
          <ac:picMkLst>
            <pc:docMk/>
            <pc:sldMk cId="0" sldId="275"/>
            <ac:picMk id="3" creationId="{332D598E-34E6-3808-2503-B16E0F6F45ED}"/>
          </ac:picMkLst>
        </pc:picChg>
        <pc:picChg chg="add mod">
          <ac:chgData name="Pranali Shirsale" userId="91d6a3b3fc191ef1" providerId="LiveId" clId="{9EC9E3BD-70F4-4394-AFC5-B8CBAD598961}" dt="2024-05-03T09:17:32.737" v="1171" actId="1076"/>
          <ac:picMkLst>
            <pc:docMk/>
            <pc:sldMk cId="0" sldId="275"/>
            <ac:picMk id="5" creationId="{BE1C5EA8-A0F5-73FF-5BC1-B38F0D37B341}"/>
          </ac:picMkLst>
        </pc:picChg>
        <pc:picChg chg="mod">
          <ac:chgData name="Pranali Shirsale" userId="91d6a3b3fc191ef1" providerId="LiveId" clId="{9EC9E3BD-70F4-4394-AFC5-B8CBAD598961}" dt="2024-05-03T09:17:25.995" v="1170" actId="1076"/>
          <ac:picMkLst>
            <pc:docMk/>
            <pc:sldMk cId="0" sldId="275"/>
            <ac:picMk id="2097156" creationId="{00000000-0000-0000-0000-000000000000}"/>
          </ac:picMkLst>
        </pc:picChg>
        <pc:picChg chg="del">
          <ac:chgData name="Pranali Shirsale" userId="91d6a3b3fc191ef1" providerId="LiveId" clId="{9EC9E3BD-70F4-4394-AFC5-B8CBAD598961}" dt="2024-05-03T09:16:12.118" v="1154" actId="478"/>
          <ac:picMkLst>
            <pc:docMk/>
            <pc:sldMk cId="0" sldId="275"/>
            <ac:picMk id="2097157" creationId="{00000000-0000-0000-0000-000000000000}"/>
          </ac:picMkLst>
        </pc:picChg>
        <pc:picChg chg="del">
          <ac:chgData name="Pranali Shirsale" userId="91d6a3b3fc191ef1" providerId="LiveId" clId="{9EC9E3BD-70F4-4394-AFC5-B8CBAD598961}" dt="2024-05-03T09:16:51.360" v="1163" actId="478"/>
          <ac:picMkLst>
            <pc:docMk/>
            <pc:sldMk cId="0" sldId="275"/>
            <ac:picMk id="2097158" creationId="{00000000-0000-0000-0000-000000000000}"/>
          </ac:picMkLst>
        </pc:picChg>
      </pc:sldChg>
      <pc:sldChg chg="addSp delSp modSp mod">
        <pc:chgData name="Pranali Shirsale" userId="91d6a3b3fc191ef1" providerId="LiveId" clId="{9EC9E3BD-70F4-4394-AFC5-B8CBAD598961}" dt="2024-05-03T09:18:23.120" v="1178" actId="1076"/>
        <pc:sldMkLst>
          <pc:docMk/>
          <pc:sldMk cId="0" sldId="276"/>
        </pc:sldMkLst>
        <pc:picChg chg="add mod">
          <ac:chgData name="Pranali Shirsale" userId="91d6a3b3fc191ef1" providerId="LiveId" clId="{9EC9E3BD-70F4-4394-AFC5-B8CBAD598961}" dt="2024-05-03T09:18:23.120" v="1178" actId="1076"/>
          <ac:picMkLst>
            <pc:docMk/>
            <pc:sldMk cId="0" sldId="276"/>
            <ac:picMk id="3" creationId="{0665020E-A99D-199B-3606-403606D180DD}"/>
          </ac:picMkLst>
        </pc:picChg>
        <pc:picChg chg="del">
          <ac:chgData name="Pranali Shirsale" userId="91d6a3b3fc191ef1" providerId="LiveId" clId="{9EC9E3BD-70F4-4394-AFC5-B8CBAD598961}" dt="2024-05-03T09:18:18.921" v="1177" actId="478"/>
          <ac:picMkLst>
            <pc:docMk/>
            <pc:sldMk cId="0" sldId="276"/>
            <ac:picMk id="2097159" creationId="{00000000-0000-0000-0000-000000000000}"/>
          </ac:picMkLst>
        </pc:picChg>
      </pc:sldChg>
      <pc:sldChg chg="addSp delSp modSp mod">
        <pc:chgData name="Pranali Shirsale" userId="91d6a3b3fc191ef1" providerId="LiveId" clId="{9EC9E3BD-70F4-4394-AFC5-B8CBAD598961}" dt="2024-05-03T09:03:23.641" v="781" actId="20577"/>
        <pc:sldMkLst>
          <pc:docMk/>
          <pc:sldMk cId="0" sldId="283"/>
        </pc:sldMkLst>
        <pc:spChg chg="add mod">
          <ac:chgData name="Pranali Shirsale" userId="91d6a3b3fc191ef1" providerId="LiveId" clId="{9EC9E3BD-70F4-4394-AFC5-B8CBAD598961}" dt="2024-05-03T09:00:43.329" v="764" actId="14100"/>
          <ac:spMkLst>
            <pc:docMk/>
            <pc:sldMk cId="0" sldId="283"/>
            <ac:spMk id="8" creationId="{C3A22D40-DE0C-F86F-1BC0-C2DF6F44E03B}"/>
          </ac:spMkLst>
        </pc:spChg>
        <pc:spChg chg="mod">
          <ac:chgData name="Pranali Shirsale" userId="91d6a3b3fc191ef1" providerId="LiveId" clId="{9EC9E3BD-70F4-4394-AFC5-B8CBAD598961}" dt="2024-05-03T08:58:08.740" v="289"/>
          <ac:spMkLst>
            <pc:docMk/>
            <pc:sldMk cId="0" sldId="283"/>
            <ac:spMk id="1048611" creationId="{00000000-0000-0000-0000-000000000000}"/>
          </ac:spMkLst>
        </pc:spChg>
        <pc:spChg chg="mod">
          <ac:chgData name="Pranali Shirsale" userId="91d6a3b3fc191ef1" providerId="LiveId" clId="{9EC9E3BD-70F4-4394-AFC5-B8CBAD598961}" dt="2024-05-03T08:59:24.413" v="739" actId="1076"/>
          <ac:spMkLst>
            <pc:docMk/>
            <pc:sldMk cId="0" sldId="283"/>
            <ac:spMk id="1048612" creationId="{00000000-0000-0000-0000-000000000000}"/>
          </ac:spMkLst>
        </pc:spChg>
        <pc:spChg chg="mod">
          <ac:chgData name="Pranali Shirsale" userId="91d6a3b3fc191ef1" providerId="LiveId" clId="{9EC9E3BD-70F4-4394-AFC5-B8CBAD598961}" dt="2024-05-03T09:03:23.641" v="781" actId="20577"/>
          <ac:spMkLst>
            <pc:docMk/>
            <pc:sldMk cId="0" sldId="283"/>
            <ac:spMk id="1048613" creationId="{00000000-0000-0000-0000-000000000000}"/>
          </ac:spMkLst>
        </pc:spChg>
        <pc:spChg chg="del mod">
          <ac:chgData name="Pranali Shirsale" userId="91d6a3b3fc191ef1" providerId="LiveId" clId="{9EC9E3BD-70F4-4394-AFC5-B8CBAD598961}" dt="2024-05-01T11:18:23.657" v="70"/>
          <ac:spMkLst>
            <pc:docMk/>
            <pc:sldMk cId="0" sldId="283"/>
            <ac:spMk id="1048614" creationId="{00000000-0000-0000-0000-000000000000}"/>
          </ac:spMkLst>
        </pc:spChg>
        <pc:picChg chg="add del mod">
          <ac:chgData name="Pranali Shirsale" userId="91d6a3b3fc191ef1" providerId="LiveId" clId="{9EC9E3BD-70F4-4394-AFC5-B8CBAD598961}" dt="2024-05-03T08:57:08.848" v="284" actId="478"/>
          <ac:picMkLst>
            <pc:docMk/>
            <pc:sldMk cId="0" sldId="283"/>
            <ac:picMk id="3" creationId="{7961A39F-A365-78B2-86D8-6AE2E6DA0899}"/>
          </ac:picMkLst>
        </pc:picChg>
        <pc:picChg chg="add del">
          <ac:chgData name="Pranali Shirsale" userId="91d6a3b3fc191ef1" providerId="LiveId" clId="{9EC9E3BD-70F4-4394-AFC5-B8CBAD598961}" dt="2024-05-03T08:57:41.832" v="286" actId="22"/>
          <ac:picMkLst>
            <pc:docMk/>
            <pc:sldMk cId="0" sldId="283"/>
            <ac:picMk id="4" creationId="{C65EFFC5-AA3F-96DA-C7CB-FC75CCBD01E3}"/>
          </ac:picMkLst>
        </pc:picChg>
        <pc:picChg chg="add del">
          <ac:chgData name="Pranali Shirsale" userId="91d6a3b3fc191ef1" providerId="LiveId" clId="{9EC9E3BD-70F4-4394-AFC5-B8CBAD598961}" dt="2024-05-03T08:57:47.675" v="288" actId="22"/>
          <ac:picMkLst>
            <pc:docMk/>
            <pc:sldMk cId="0" sldId="283"/>
            <ac:picMk id="6" creationId="{BB2EFA7B-7376-F471-E42E-1CCFD8E7306A}"/>
          </ac:picMkLst>
        </pc:picChg>
      </pc:sldChg>
      <pc:sldChg chg="addSp delSp modSp mod">
        <pc:chgData name="Pranali Shirsale" userId="91d6a3b3fc191ef1" providerId="LiveId" clId="{9EC9E3BD-70F4-4394-AFC5-B8CBAD598961}" dt="2024-05-03T09:05:34.749" v="791" actId="20577"/>
        <pc:sldMkLst>
          <pc:docMk/>
          <pc:sldMk cId="0" sldId="284"/>
        </pc:sldMkLst>
        <pc:spChg chg="add del mod">
          <ac:chgData name="Pranali Shirsale" userId="91d6a3b3fc191ef1" providerId="LiveId" clId="{9EC9E3BD-70F4-4394-AFC5-B8CBAD598961}" dt="2024-05-03T09:05:15.099" v="790"/>
          <ac:spMkLst>
            <pc:docMk/>
            <pc:sldMk cId="0" sldId="284"/>
            <ac:spMk id="3" creationId="{E388FE23-D6C4-1B43-47ED-C4FF4CF4C50C}"/>
          </ac:spMkLst>
        </pc:spChg>
        <pc:spChg chg="add mod">
          <ac:chgData name="Pranali Shirsale" userId="91d6a3b3fc191ef1" providerId="LiveId" clId="{9EC9E3BD-70F4-4394-AFC5-B8CBAD598961}" dt="2024-05-03T09:04:42.364" v="786" actId="255"/>
          <ac:spMkLst>
            <pc:docMk/>
            <pc:sldMk cId="0" sldId="284"/>
            <ac:spMk id="4" creationId="{B02AA18C-DFB5-857E-5180-880549A44550}"/>
          </ac:spMkLst>
        </pc:spChg>
        <pc:spChg chg="add mod">
          <ac:chgData name="Pranali Shirsale" userId="91d6a3b3fc191ef1" providerId="LiveId" clId="{9EC9E3BD-70F4-4394-AFC5-B8CBAD598961}" dt="2024-05-03T09:05:34.749" v="791" actId="20577"/>
          <ac:spMkLst>
            <pc:docMk/>
            <pc:sldMk cId="0" sldId="284"/>
            <ac:spMk id="5" creationId="{8F27A975-0D36-20A6-EFDB-DF0093D15AA9}"/>
          </ac:spMkLst>
        </pc:spChg>
        <pc:spChg chg="del">
          <ac:chgData name="Pranali Shirsale" userId="91d6a3b3fc191ef1" providerId="LiveId" clId="{9EC9E3BD-70F4-4394-AFC5-B8CBAD598961}" dt="2024-05-01T11:17:53.389" v="56" actId="21"/>
          <ac:spMkLst>
            <pc:docMk/>
            <pc:sldMk cId="0" sldId="284"/>
            <ac:spMk id="1048591" creationId="{00000000-0000-0000-0000-000000000000}"/>
          </ac:spMkLst>
        </pc:spChg>
        <pc:spChg chg="del mod">
          <ac:chgData name="Pranali Shirsale" userId="91d6a3b3fc191ef1" providerId="LiveId" clId="{9EC9E3BD-70F4-4394-AFC5-B8CBAD598961}" dt="2024-05-03T09:04:05.958" v="782" actId="478"/>
          <ac:spMkLst>
            <pc:docMk/>
            <pc:sldMk cId="0" sldId="284"/>
            <ac:spMk id="1048592" creationId="{00000000-0000-0000-0000-000000000000}"/>
          </ac:spMkLst>
        </pc:spChg>
      </pc:sldChg>
      <pc:sldChg chg="addSp delSp modSp mod">
        <pc:chgData name="Pranali Shirsale" userId="91d6a3b3fc191ef1" providerId="LiveId" clId="{9EC9E3BD-70F4-4394-AFC5-B8CBAD598961}" dt="2024-05-03T08:49:00.391" v="246" actId="20577"/>
        <pc:sldMkLst>
          <pc:docMk/>
          <pc:sldMk cId="0" sldId="285"/>
        </pc:sldMkLst>
        <pc:spChg chg="mod">
          <ac:chgData name="Pranali Shirsale" userId="91d6a3b3fc191ef1" providerId="LiveId" clId="{9EC9E3BD-70F4-4394-AFC5-B8CBAD598961}" dt="2024-05-03T08:49:00.391" v="246" actId="20577"/>
          <ac:spMkLst>
            <pc:docMk/>
            <pc:sldMk cId="0" sldId="285"/>
            <ac:spMk id="1048590" creationId="{00000000-0000-0000-0000-000000000000}"/>
          </ac:spMkLst>
        </pc:spChg>
        <pc:picChg chg="add mod">
          <ac:chgData name="Pranali Shirsale" userId="91d6a3b3fc191ef1" providerId="LiveId" clId="{9EC9E3BD-70F4-4394-AFC5-B8CBAD598961}" dt="2024-05-03T08:48:48.320" v="225" actId="1076"/>
          <ac:picMkLst>
            <pc:docMk/>
            <pc:sldMk cId="0" sldId="285"/>
            <ac:picMk id="2" creationId="{DC3A32EF-0158-7BE4-1D49-CC223FE9E78D}"/>
          </ac:picMkLst>
        </pc:picChg>
        <pc:picChg chg="add del mod">
          <ac:chgData name="Pranali Shirsale" userId="91d6a3b3fc191ef1" providerId="LiveId" clId="{9EC9E3BD-70F4-4394-AFC5-B8CBAD598961}" dt="2024-05-03T08:48:42.668" v="224" actId="21"/>
          <ac:picMkLst>
            <pc:docMk/>
            <pc:sldMk cId="0" sldId="285"/>
            <ac:picMk id="3" creationId="{1EFF6E62-7CDC-DBBA-7A4C-05FB861BD9AA}"/>
          </ac:picMkLst>
        </pc:picChg>
        <pc:picChg chg="del">
          <ac:chgData name="Pranali Shirsale" userId="91d6a3b3fc191ef1" providerId="LiveId" clId="{9EC9E3BD-70F4-4394-AFC5-B8CBAD598961}" dt="2024-05-01T11:16:11.797" v="47" actId="21"/>
          <ac:picMkLst>
            <pc:docMk/>
            <pc:sldMk cId="0" sldId="285"/>
            <ac:picMk id="2097154" creationId="{00000000-0000-0000-0000-000000000000}"/>
          </ac:picMkLst>
        </pc:picChg>
      </pc:sldChg>
      <pc:sldChg chg="addSp delSp modSp mod">
        <pc:chgData name="Pranali Shirsale" userId="91d6a3b3fc191ef1" providerId="LiveId" clId="{9EC9E3BD-70F4-4394-AFC5-B8CBAD598961}" dt="2024-05-03T08:55:27.974" v="257" actId="1076"/>
        <pc:sldMkLst>
          <pc:docMk/>
          <pc:sldMk cId="0" sldId="286"/>
        </pc:sldMkLst>
        <pc:spChg chg="mod">
          <ac:chgData name="Pranali Shirsale" userId="91d6a3b3fc191ef1" providerId="LiveId" clId="{9EC9E3BD-70F4-4394-AFC5-B8CBAD598961}" dt="2024-05-01T11:21:58.812" v="221" actId="20577"/>
          <ac:spMkLst>
            <pc:docMk/>
            <pc:sldMk cId="0" sldId="286"/>
            <ac:spMk id="1048675" creationId="{00000000-0000-0000-0000-000000000000}"/>
          </ac:spMkLst>
        </pc:spChg>
        <pc:picChg chg="add mod">
          <ac:chgData name="Pranali Shirsale" userId="91d6a3b3fc191ef1" providerId="LiveId" clId="{9EC9E3BD-70F4-4394-AFC5-B8CBAD598961}" dt="2024-05-03T08:55:27.974" v="257" actId="1076"/>
          <ac:picMkLst>
            <pc:docMk/>
            <pc:sldMk cId="0" sldId="286"/>
            <ac:picMk id="3" creationId="{27C6D035-B866-A5C4-1026-77574E7BAF12}"/>
          </ac:picMkLst>
        </pc:picChg>
        <pc:picChg chg="add del mod">
          <ac:chgData name="Pranali Shirsale" userId="91d6a3b3fc191ef1" providerId="LiveId" clId="{9EC9E3BD-70F4-4394-AFC5-B8CBAD598961}" dt="2024-05-01T11:03:45.547" v="4" actId="21"/>
          <ac:picMkLst>
            <pc:docMk/>
            <pc:sldMk cId="0" sldId="286"/>
            <ac:picMk id="3" creationId="{4D89938B-CC3F-942E-3825-92B969FE028C}"/>
          </ac:picMkLst>
        </pc:picChg>
        <pc:picChg chg="add del mod">
          <ac:chgData name="Pranali Shirsale" userId="91d6a3b3fc191ef1" providerId="LiveId" clId="{9EC9E3BD-70F4-4394-AFC5-B8CBAD598961}" dt="2024-05-03T08:54:59.747" v="253" actId="478"/>
          <ac:picMkLst>
            <pc:docMk/>
            <pc:sldMk cId="0" sldId="286"/>
            <ac:picMk id="5" creationId="{65977355-2402-172D-BA32-8E0D1109A406}"/>
          </ac:picMkLst>
        </pc:picChg>
        <pc:picChg chg="del">
          <ac:chgData name="Pranali Shirsale" userId="91d6a3b3fc191ef1" providerId="LiveId" clId="{9EC9E3BD-70F4-4394-AFC5-B8CBAD598961}" dt="2024-05-01T11:02:39.411" v="0" actId="21"/>
          <ac:picMkLst>
            <pc:docMk/>
            <pc:sldMk cId="0" sldId="286"/>
            <ac:picMk id="2097176" creationId="{00000000-0000-0000-0000-000000000000}"/>
          </ac:picMkLst>
        </pc:picChg>
      </pc:sldChg>
      <pc:sldChg chg="addSp delSp modSp mod">
        <pc:chgData name="Pranali Shirsale" userId="91d6a3b3fc191ef1" providerId="LiveId" clId="{9EC9E3BD-70F4-4394-AFC5-B8CBAD598961}" dt="2024-05-03T08:56:09.409" v="283" actId="14100"/>
        <pc:sldMkLst>
          <pc:docMk/>
          <pc:sldMk cId="0" sldId="287"/>
        </pc:sldMkLst>
        <pc:spChg chg="add mod">
          <ac:chgData name="Pranali Shirsale" userId="91d6a3b3fc191ef1" providerId="LiveId" clId="{9EC9E3BD-70F4-4394-AFC5-B8CBAD598961}" dt="2024-05-03T08:56:09.409" v="283" actId="14100"/>
          <ac:spMkLst>
            <pc:docMk/>
            <pc:sldMk cId="0" sldId="287"/>
            <ac:spMk id="2" creationId="{7F14EC4D-D990-4FB1-3AAE-E894FB362008}"/>
          </ac:spMkLst>
        </pc:spChg>
        <pc:picChg chg="del">
          <ac:chgData name="Pranali Shirsale" userId="91d6a3b3fc191ef1" providerId="LiveId" clId="{9EC9E3BD-70F4-4394-AFC5-B8CBAD598961}" dt="2024-05-03T08:55:39.076" v="258" actId="478"/>
          <ac:picMkLst>
            <pc:docMk/>
            <pc:sldMk cId="0" sldId="287"/>
            <ac:picMk id="2097152" creationId="{00000000-0000-0000-0000-000000000000}"/>
          </ac:picMkLst>
        </pc:picChg>
      </pc:sldChg>
      <pc:sldChg chg="addSp delSp modSp mod">
        <pc:chgData name="Pranali Shirsale" userId="91d6a3b3fc191ef1" providerId="LiveId" clId="{9EC9E3BD-70F4-4394-AFC5-B8CBAD598961}" dt="2024-05-03T08:53:26.583" v="252" actId="1076"/>
        <pc:sldMkLst>
          <pc:docMk/>
          <pc:sldMk cId="0" sldId="518"/>
        </pc:sldMkLst>
        <pc:picChg chg="add del mod">
          <ac:chgData name="Pranali Shirsale" userId="91d6a3b3fc191ef1" providerId="LiveId" clId="{9EC9E3BD-70F4-4394-AFC5-B8CBAD598961}" dt="2024-05-03T08:52:42.539" v="247" actId="478"/>
          <ac:picMkLst>
            <pc:docMk/>
            <pc:sldMk cId="0" sldId="518"/>
            <ac:picMk id="3" creationId="{31024511-29AC-A990-0429-3CD6C020821C}"/>
          </ac:picMkLst>
        </pc:picChg>
        <pc:picChg chg="add mod">
          <ac:chgData name="Pranali Shirsale" userId="91d6a3b3fc191ef1" providerId="LiveId" clId="{9EC9E3BD-70F4-4394-AFC5-B8CBAD598961}" dt="2024-05-03T08:53:26.583" v="252" actId="1076"/>
          <ac:picMkLst>
            <pc:docMk/>
            <pc:sldMk cId="0" sldId="518"/>
            <ac:picMk id="4" creationId="{4B47735E-828D-15F9-FF50-78ACBD0A3F33}"/>
          </ac:picMkLst>
        </pc:picChg>
        <pc:picChg chg="del">
          <ac:chgData name="Pranali Shirsale" userId="91d6a3b3fc191ef1" providerId="LiveId" clId="{9EC9E3BD-70F4-4394-AFC5-B8CBAD598961}" dt="2024-05-01T11:05:06.846" v="13" actId="21"/>
          <ac:picMkLst>
            <pc:docMk/>
            <pc:sldMk cId="0" sldId="518"/>
            <ac:picMk id="2097174" creationId="{00000000-0000-0000-0000-000000000000}"/>
          </ac:picMkLst>
        </pc:picChg>
      </pc:sldChg>
      <pc:sldChg chg="del">
        <pc:chgData name="Pranali Shirsale" userId="91d6a3b3fc191ef1" providerId="LiveId" clId="{9EC9E3BD-70F4-4394-AFC5-B8CBAD598961}" dt="2024-05-01T11:04:54.617" v="12" actId="2696"/>
        <pc:sldMkLst>
          <pc:docMk/>
          <pc:sldMk cId="0" sldId="558"/>
        </pc:sldMkLst>
      </pc:sldChg>
      <pc:sldChg chg="modSp mod">
        <pc:chgData name="Pranali Shirsale" userId="91d6a3b3fc191ef1" providerId="LiveId" clId="{9EC9E3BD-70F4-4394-AFC5-B8CBAD598961}" dt="2024-05-03T09:08:23.919" v="1143" actId="20577"/>
        <pc:sldMkLst>
          <pc:docMk/>
          <pc:sldMk cId="3643915669" sldId="559"/>
        </pc:sldMkLst>
        <pc:spChg chg="mod">
          <ac:chgData name="Pranali Shirsale" userId="91d6a3b3fc191ef1" providerId="LiveId" clId="{9EC9E3BD-70F4-4394-AFC5-B8CBAD598961}" dt="2024-05-03T09:08:23.919" v="1143" actId="20577"/>
          <ac:spMkLst>
            <pc:docMk/>
            <pc:sldMk cId="3643915669" sldId="559"/>
            <ac:spMk id="2" creationId="{D4D2316B-AA34-769F-669F-9D4A84D52266}"/>
          </ac:spMkLst>
        </pc:spChg>
      </pc:sldChg>
    </pc:docChg>
  </pc:docChgLst>
  <pc:docChgLst>
    <pc:chgData name="Charan tej Gurram" userId="1bbb73d2fee608be" providerId="LiveId" clId="{28C50102-AC77-47B8-8A44-EB1589CED96E}"/>
    <pc:docChg chg="undo custSel modSld">
      <pc:chgData name="Charan tej Gurram" userId="1bbb73d2fee608be" providerId="LiveId" clId="{28C50102-AC77-47B8-8A44-EB1589CED96E}" dt="2023-07-08T11:54:28.172" v="156" actId="1076"/>
      <pc:docMkLst>
        <pc:docMk/>
      </pc:docMkLst>
      <pc:sldChg chg="addSp delSp modSp mod">
        <pc:chgData name="Charan tej Gurram" userId="1bbb73d2fee608be" providerId="LiveId" clId="{28C50102-AC77-47B8-8A44-EB1589CED96E}" dt="2023-07-08T11:53:08.224" v="148" actId="1076"/>
        <pc:sldMkLst>
          <pc:docMk/>
          <pc:sldMk cId="0" sldId="273"/>
        </pc:sldMkLst>
        <pc:spChg chg="add del mod">
          <ac:chgData name="Charan tej Gurram" userId="1bbb73d2fee608be" providerId="LiveId" clId="{28C50102-AC77-47B8-8A44-EB1589CED96E}" dt="2023-07-08T11:53:03.028" v="147" actId="478"/>
          <ac:spMkLst>
            <pc:docMk/>
            <pc:sldMk cId="0" sldId="273"/>
            <ac:spMk id="2" creationId="{4A534E09-C632-FA76-127C-30435B939F7D}"/>
          </ac:spMkLst>
        </pc:spChg>
        <pc:spChg chg="add mod">
          <ac:chgData name="Charan tej Gurram" userId="1bbb73d2fee608be" providerId="LiveId" clId="{28C50102-AC77-47B8-8A44-EB1589CED96E}" dt="2023-07-08T11:53:08.224" v="148" actId="1076"/>
          <ac:spMkLst>
            <pc:docMk/>
            <pc:sldMk cId="0" sldId="273"/>
            <ac:spMk id="3" creationId="{0631F450-5BE2-1DDB-6D44-5F89187BBEBD}"/>
          </ac:spMkLst>
        </pc:spChg>
        <pc:spChg chg="mod">
          <ac:chgData name="Charan tej Gurram" userId="1bbb73d2fee608be" providerId="LiveId" clId="{28C50102-AC77-47B8-8A44-EB1589CED96E}" dt="2023-07-08T11:47:32.496" v="31" actId="1076"/>
          <ac:spMkLst>
            <pc:docMk/>
            <pc:sldMk cId="0" sldId="273"/>
            <ac:spMk id="1048593" creationId="{00000000-0000-0000-0000-000000000000}"/>
          </ac:spMkLst>
        </pc:spChg>
        <pc:spChg chg="mod">
          <ac:chgData name="Charan tej Gurram" userId="1bbb73d2fee608be" providerId="LiveId" clId="{28C50102-AC77-47B8-8A44-EB1589CED96E}" dt="2023-07-08T11:47:58.832" v="36" actId="1076"/>
          <ac:spMkLst>
            <pc:docMk/>
            <pc:sldMk cId="0" sldId="273"/>
            <ac:spMk id="1048594" creationId="{00000000-0000-0000-0000-000000000000}"/>
          </ac:spMkLst>
        </pc:spChg>
        <pc:picChg chg="mod">
          <ac:chgData name="Charan tej Gurram" userId="1bbb73d2fee608be" providerId="LiveId" clId="{28C50102-AC77-47B8-8A44-EB1589CED96E}" dt="2023-07-08T11:47:15.894" v="26" actId="14100"/>
          <ac:picMkLst>
            <pc:docMk/>
            <pc:sldMk cId="0" sldId="273"/>
            <ac:picMk id="2097155" creationId="{00000000-0000-0000-0000-000000000000}"/>
          </ac:picMkLst>
        </pc:picChg>
      </pc:sldChg>
      <pc:sldChg chg="modSp mod">
        <pc:chgData name="Charan tej Gurram" userId="1bbb73d2fee608be" providerId="LiveId" clId="{28C50102-AC77-47B8-8A44-EB1589CED96E}" dt="2023-07-08T11:51:20.728" v="110" actId="1076"/>
        <pc:sldMkLst>
          <pc:docMk/>
          <pc:sldMk cId="0" sldId="274"/>
        </pc:sldMkLst>
        <pc:spChg chg="mod">
          <ac:chgData name="Charan tej Gurram" userId="1bbb73d2fee608be" providerId="LiveId" clId="{28C50102-AC77-47B8-8A44-EB1589CED96E}" dt="2023-07-08T11:51:20.728" v="110" actId="1076"/>
          <ac:spMkLst>
            <pc:docMk/>
            <pc:sldMk cId="0" sldId="274"/>
            <ac:spMk id="1048595" creationId="{00000000-0000-0000-0000-000000000000}"/>
          </ac:spMkLst>
        </pc:spChg>
        <pc:spChg chg="mod">
          <ac:chgData name="Charan tej Gurram" userId="1bbb73d2fee608be" providerId="LiveId" clId="{28C50102-AC77-47B8-8A44-EB1589CED96E}" dt="2023-07-08T11:51:18.131" v="109" actId="12"/>
          <ac:spMkLst>
            <pc:docMk/>
            <pc:sldMk cId="0" sldId="274"/>
            <ac:spMk id="1048596" creationId="{00000000-0000-0000-0000-000000000000}"/>
          </ac:spMkLst>
        </pc:spChg>
      </pc:sldChg>
      <pc:sldChg chg="modSp mod">
        <pc:chgData name="Charan tej Gurram" userId="1bbb73d2fee608be" providerId="LiveId" clId="{28C50102-AC77-47B8-8A44-EB1589CED96E}" dt="2023-07-08T11:53:51.675" v="151" actId="14100"/>
        <pc:sldMkLst>
          <pc:docMk/>
          <pc:sldMk cId="0" sldId="280"/>
        </pc:sldMkLst>
        <pc:picChg chg="mod">
          <ac:chgData name="Charan tej Gurram" userId="1bbb73d2fee608be" providerId="LiveId" clId="{28C50102-AC77-47B8-8A44-EB1589CED96E}" dt="2023-07-08T11:53:51.675" v="151" actId="14100"/>
          <ac:picMkLst>
            <pc:docMk/>
            <pc:sldMk cId="0" sldId="280"/>
            <ac:picMk id="2097166" creationId="{00000000-0000-0000-0000-000000000000}"/>
          </ac:picMkLst>
        </pc:picChg>
      </pc:sldChg>
      <pc:sldChg chg="modSp mod">
        <pc:chgData name="Charan tej Gurram" userId="1bbb73d2fee608be" providerId="LiveId" clId="{28C50102-AC77-47B8-8A44-EB1589CED96E}" dt="2023-07-08T11:54:12.936" v="154" actId="1076"/>
        <pc:sldMkLst>
          <pc:docMk/>
          <pc:sldMk cId="0" sldId="285"/>
        </pc:sldMkLst>
        <pc:picChg chg="mod">
          <ac:chgData name="Charan tej Gurram" userId="1bbb73d2fee608be" providerId="LiveId" clId="{28C50102-AC77-47B8-8A44-EB1589CED96E}" dt="2023-07-08T11:54:12.936" v="154" actId="1076"/>
          <ac:picMkLst>
            <pc:docMk/>
            <pc:sldMk cId="0" sldId="285"/>
            <ac:picMk id="2097154" creationId="{00000000-0000-0000-0000-000000000000}"/>
          </ac:picMkLst>
        </pc:picChg>
      </pc:sldChg>
      <pc:sldChg chg="modSp mod">
        <pc:chgData name="Charan tej Gurram" userId="1bbb73d2fee608be" providerId="LiveId" clId="{28C50102-AC77-47B8-8A44-EB1589CED96E}" dt="2023-07-08T11:54:21.772" v="155" actId="1076"/>
        <pc:sldMkLst>
          <pc:docMk/>
          <pc:sldMk cId="0" sldId="518"/>
        </pc:sldMkLst>
        <pc:picChg chg="mod">
          <ac:chgData name="Charan tej Gurram" userId="1bbb73d2fee608be" providerId="LiveId" clId="{28C50102-AC77-47B8-8A44-EB1589CED96E}" dt="2023-07-08T11:54:21.772" v="155" actId="1076"/>
          <ac:picMkLst>
            <pc:docMk/>
            <pc:sldMk cId="0" sldId="518"/>
            <ac:picMk id="2097174" creationId="{00000000-0000-0000-0000-000000000000}"/>
          </ac:picMkLst>
        </pc:picChg>
      </pc:sldChg>
      <pc:sldChg chg="modSp mod">
        <pc:chgData name="Charan tej Gurram" userId="1bbb73d2fee608be" providerId="LiveId" clId="{28C50102-AC77-47B8-8A44-EB1589CED96E}" dt="2023-07-08T11:54:28.172" v="156" actId="1076"/>
        <pc:sldMkLst>
          <pc:docMk/>
          <pc:sldMk cId="0" sldId="558"/>
        </pc:sldMkLst>
        <pc:picChg chg="mod">
          <ac:chgData name="Charan tej Gurram" userId="1bbb73d2fee608be" providerId="LiveId" clId="{28C50102-AC77-47B8-8A44-EB1589CED96E}" dt="2023-07-08T11:54:28.172" v="156" actId="1076"/>
          <ac:picMkLst>
            <pc:docMk/>
            <pc:sldMk cId="0" sldId="558"/>
            <ac:picMk id="209717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137456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29382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1573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858884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6806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4076361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1602449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26783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01749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421006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2C53D-186E-4F1D-BF13-715DB9CCF54B}"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16506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2C53D-186E-4F1D-BF13-715DB9CCF54B}"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107376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92C53D-186E-4F1D-BF13-715DB9CCF54B}"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37935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2C53D-186E-4F1D-BF13-715DB9CCF54B}"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246014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2C53D-186E-4F1D-BF13-715DB9CCF54B}"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64743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2C53D-186E-4F1D-BF13-715DB9CCF54B}"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87527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92C53D-186E-4F1D-BF13-715DB9CCF54B}" type="datetimeFigureOut">
              <a:rPr lang="en-IN" smtClean="0"/>
              <a:t>03-05-2024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3ED12B-E0C7-464C-99E1-9EB98387C5E4}" type="slidenum">
              <a:rPr lang="en-IN" smtClean="0"/>
              <a:t>‹#›</a:t>
            </a:fld>
            <a:endParaRPr lang="en-IN"/>
          </a:p>
        </p:txBody>
      </p:sp>
    </p:spTree>
    <p:extLst>
      <p:ext uri="{BB962C8B-B14F-4D97-AF65-F5344CB8AC3E}">
        <p14:creationId xmlns:p14="http://schemas.microsoft.com/office/powerpoint/2010/main" val="18326494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3"/>
          <p:cNvSpPr/>
          <p:nvPr/>
        </p:nvSpPr>
        <p:spPr>
          <a:xfrm>
            <a:off x="272716" y="327861"/>
            <a:ext cx="11550316" cy="6031831"/>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endParaRPr lang="en-IN" dirty="0"/>
          </a:p>
        </p:txBody>
      </p:sp>
      <p:sp>
        <p:nvSpPr>
          <p:cNvPr id="3" name="Rectangle 2">
            <a:extLst>
              <a:ext uri="{FF2B5EF4-FFF2-40B4-BE49-F238E27FC236}">
                <a16:creationId xmlns:a16="http://schemas.microsoft.com/office/drawing/2014/main" id="{0631F450-5BE2-1DDB-6D44-5F89187BBEBD}"/>
              </a:ext>
            </a:extLst>
          </p:cNvPr>
          <p:cNvSpPr/>
          <p:nvPr/>
        </p:nvSpPr>
        <p:spPr>
          <a:xfrm>
            <a:off x="401058" y="4774545"/>
            <a:ext cx="11295642" cy="1754326"/>
          </a:xfrm>
          <a:prstGeom prst="rect">
            <a:avLst/>
          </a:prstGeom>
          <a:noFill/>
        </p:spPr>
        <p:txBody>
          <a:bodyPr wrap="square" lIns="91440" tIns="45720" rIns="91440" bIns="45720">
            <a:spAutoFit/>
          </a:bodyPr>
          <a:lstStyle/>
          <a:p>
            <a:pPr algn="ctr"/>
            <a:r>
              <a:rPr lang="en-US" sz="5400" b="0" i="0" dirty="0">
                <a:effectLst/>
                <a:latin typeface="system-ui"/>
              </a:rPr>
              <a:t>Reliance Stock</a:t>
            </a:r>
            <a:r>
              <a:rPr lang="en-US" sz="5400" dirty="0">
                <a:latin typeface="system-ui"/>
              </a:rPr>
              <a:t> </a:t>
            </a:r>
            <a:r>
              <a:rPr lang="en-US" sz="5400" b="0" i="0" dirty="0">
                <a:effectLst/>
                <a:latin typeface="system-ui"/>
              </a:rPr>
              <a:t>Price</a:t>
            </a:r>
            <a:r>
              <a:rPr lang="en-US" sz="5400" dirty="0">
                <a:latin typeface="system-ui"/>
              </a:rPr>
              <a:t> </a:t>
            </a:r>
            <a:r>
              <a:rPr lang="en-US" sz="5400" b="0" i="0" dirty="0">
                <a:effectLst/>
                <a:latin typeface="system-ui"/>
              </a:rPr>
              <a:t>Prediction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AAD80666-1143-58CC-E7E5-D3D09C9A2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333" y="596802"/>
            <a:ext cx="7604454" cy="42775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15809" y="830950"/>
            <a:ext cx="9875520" cy="1356360"/>
          </a:xfrm>
        </p:spPr>
        <p:txBody>
          <a:bodyPr/>
          <a:lstStyle/>
          <a:p>
            <a:r>
              <a:rPr lang="en-US" u="sng" dirty="0">
                <a:solidFill>
                  <a:schemeClr val="tx1"/>
                </a:solidFill>
                <a:latin typeface="Arial Rounded MT Bold" panose="020F0704030504030204" pitchFamily="34" charset="0"/>
              </a:rPr>
              <a:t>MODEL BUILDING :</a:t>
            </a:r>
            <a:endParaRPr lang="en-IN" u="sng" dirty="0">
              <a:solidFill>
                <a:schemeClr val="tx1"/>
              </a:solidFill>
              <a:latin typeface="Arial Rounded MT Bold" panose="020F0704030504030204" pitchFamily="34" charset="0"/>
            </a:endParaRPr>
          </a:p>
        </p:txBody>
      </p:sp>
      <p:pic>
        <p:nvPicPr>
          <p:cNvPr id="2097169" name="Picture 3"/>
          <p:cNvPicPr>
            <a:picLocks noChangeAspect="1"/>
          </p:cNvPicPr>
          <p:nvPr/>
        </p:nvPicPr>
        <p:blipFill>
          <a:blip r:embed="rId2"/>
          <a:stretch>
            <a:fillRect/>
          </a:stretch>
        </p:blipFill>
        <p:spPr>
          <a:xfrm>
            <a:off x="315810" y="2466473"/>
            <a:ext cx="3534295" cy="3416969"/>
          </a:xfrm>
          <a:prstGeom prst="rect">
            <a:avLst/>
          </a:prstGeom>
        </p:spPr>
      </p:pic>
      <p:sp>
        <p:nvSpPr>
          <p:cNvPr id="1048609" name="TextBox 8"/>
          <p:cNvSpPr txBox="1"/>
          <p:nvPr/>
        </p:nvSpPr>
        <p:spPr>
          <a:xfrm>
            <a:off x="4190990" y="1958710"/>
            <a:ext cx="7516137" cy="5120640"/>
          </a:xfrm>
          <a:prstGeom prst="rect">
            <a:avLst/>
          </a:prstGeom>
          <a:noFill/>
        </p:spPr>
        <p:txBody>
          <a:bodyPr wrap="square" rtlCol="0">
            <a:spAutoFit/>
          </a:bodyPr>
          <a:lstStyle/>
          <a:p>
            <a:r>
              <a:rPr kumimoji="0" lang="en-US" altLang="zh-CN" sz="3200" b="0" i="0" u="none" strike="noStrike" kern="1200" cap="none" spc="0" normalizeH="0" baseline="0" noProof="0" dirty="0">
                <a:ln>
                  <a:noFill/>
                </a:ln>
                <a:solidFill>
                  <a:prstClr val="black"/>
                </a:solidFill>
                <a:effectLst/>
                <a:latin typeface="Helvetica Neue"/>
                <a:ea typeface="OPPOSans R" panose="00020600040101010101" charset="-122"/>
                <a:cs typeface="+mn-cs"/>
              </a:rPr>
              <a:t>Model building for stock market prediction involves leveraging advanced techniques such as machine learning algorithms, time series modeling, and fundamental analysis to develop robust predictive models. Through rigorous testing and validation, model building enhances the accuracy and reliability of stock price predictions.</a:t>
            </a:r>
            <a:endParaRPr lang="en-IN" sz="2800" i="0" dirty="0">
              <a:solidFill>
                <a:srgbClr val="000000"/>
              </a:solidFill>
              <a:effectLst/>
              <a:latin typeface="Helvetica Neue"/>
            </a:endParaRPr>
          </a:p>
          <a:p>
            <a:endParaRPr lang="en-IN" sz="2800" i="0" dirty="0">
              <a:solidFill>
                <a:srgbClr val="000000"/>
              </a:solidFill>
              <a:effectLst/>
              <a:latin typeface="Helvetica Neue"/>
            </a:endParaRPr>
          </a:p>
          <a:p>
            <a:endParaRPr kumimoji="0" lang="en-US" altLang="zh-CN" sz="3200" b="0" i="0" u="none" strike="noStrike" kern="1200" cap="none" spc="0" normalizeH="0" baseline="0" noProof="0" dirty="0">
              <a:ln>
                <a:noFill/>
              </a:ln>
              <a:solidFill>
                <a:prstClr val="black"/>
              </a:solidFill>
              <a:effectLst/>
              <a:uLnTx/>
              <a:uFillTx/>
              <a:ea typeface="OPPOSans R" panose="00020600040101010101" charset="-122"/>
              <a:cs typeface="+mn-cs"/>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nvSpPr>
        <p:spPr>
          <a:xfrm>
            <a:off x="1158239" y="47046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A6B727"/>
                </a:solidFill>
                <a:latin typeface="+mj-lt"/>
                <a:ea typeface="+mj-ea"/>
                <a:cs typeface="+mj-cs"/>
              </a:defRPr>
            </a:lvl1pPr>
          </a:lstStyle>
          <a:p>
            <a:r>
              <a:rPr lang="en-US" u="sng" dirty="0">
                <a:solidFill>
                  <a:srgbClr val="000000"/>
                </a:solidFill>
                <a:latin typeface="Arial Rounded MT Bold" panose="020F0704030504030204" pitchFamily="34" charset="0"/>
              </a:rPr>
              <a:t>Feature Extraction:</a:t>
            </a:r>
            <a:endParaRPr lang="en-IN" u="sng" dirty="0">
              <a:solidFill>
                <a:srgbClr val="000000"/>
              </a:solidFill>
              <a:latin typeface="Arial Rounded MT Bold" panose="020F0704030504030204" pitchFamily="34" charset="0"/>
            </a:endParaRPr>
          </a:p>
        </p:txBody>
      </p:sp>
      <p:sp>
        <p:nvSpPr>
          <p:cNvPr id="1048611" name="TextBox 2"/>
          <p:cNvSpPr txBox="1"/>
          <p:nvPr/>
        </p:nvSpPr>
        <p:spPr>
          <a:xfrm>
            <a:off x="1158238" y="1783080"/>
            <a:ext cx="9384632"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400" b="1" u="sng" dirty="0">
                <a:latin typeface="Baskerville Old Face" panose="02020602080505020303" pitchFamily="18" charset="0"/>
              </a:rPr>
              <a:t>MODELS:                         </a:t>
            </a:r>
            <a:r>
              <a:rPr lang="en-US" sz="2400" b="1" u="sng" dirty="0" err="1">
                <a:latin typeface="Baskerville Old Face" panose="02020602080505020303" pitchFamily="18" charset="0"/>
              </a:rPr>
              <a:t>MAPE_Values</a:t>
            </a:r>
            <a:r>
              <a:rPr lang="en-US" sz="2400" b="1" u="sng" dirty="0">
                <a:latin typeface="Baskerville Old Face" panose="02020602080505020303" pitchFamily="18" charset="0"/>
              </a:rPr>
              <a:t>:                </a:t>
            </a:r>
            <a:r>
              <a:rPr lang="en-US" sz="2400" b="1" u="sng" dirty="0" err="1">
                <a:latin typeface="Baskerville Old Face" panose="02020602080505020303" pitchFamily="18" charset="0"/>
              </a:rPr>
              <a:t>RMSE_Values</a:t>
            </a:r>
            <a:endParaRPr lang="en-IN" sz="2400" b="1" dirty="0">
              <a:latin typeface="+mj-lt"/>
            </a:endParaRPr>
          </a:p>
        </p:txBody>
      </p:sp>
      <p:sp>
        <p:nvSpPr>
          <p:cNvPr id="1048612" name="TextBox 1048611"/>
          <p:cNvSpPr txBox="1"/>
          <p:nvPr/>
        </p:nvSpPr>
        <p:spPr>
          <a:xfrm>
            <a:off x="11033759" y="6140823"/>
            <a:ext cx="1864659" cy="892552"/>
          </a:xfrm>
          <a:prstGeom prst="rect">
            <a:avLst/>
          </a:prstGeom>
        </p:spPr>
        <p:txBody>
          <a:bodyPr wrap="square" rtlCol="0">
            <a:spAutoFit/>
          </a:bodyPr>
          <a:lstStyle/>
          <a:p>
            <a:r>
              <a:rPr lang="en-US" sz="2400" dirty="0">
                <a:solidFill>
                  <a:srgbClr val="000000"/>
                </a:solidFill>
              </a:rPr>
              <a:t>  </a:t>
            </a:r>
            <a:endParaRPr lang="en-IN" sz="2400" dirty="0">
              <a:solidFill>
                <a:srgbClr val="000000"/>
              </a:solidFill>
            </a:endParaRPr>
          </a:p>
          <a:p>
            <a:endParaRPr lang="en-IN" sz="2800" dirty="0">
              <a:solidFill>
                <a:srgbClr val="000000"/>
              </a:solidFill>
            </a:endParaRPr>
          </a:p>
        </p:txBody>
      </p:sp>
      <p:sp>
        <p:nvSpPr>
          <p:cNvPr id="1048613" name="TextBox 1048612"/>
          <p:cNvSpPr txBox="1"/>
          <p:nvPr/>
        </p:nvSpPr>
        <p:spPr>
          <a:xfrm>
            <a:off x="7532462" y="2245659"/>
            <a:ext cx="1916337" cy="3170099"/>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dirty="0">
                <a:solidFill>
                  <a:srgbClr val="000000"/>
                </a:solidFill>
                <a:latin typeface="Tahoma"/>
              </a:rPr>
              <a:t> </a:t>
            </a:r>
            <a:r>
              <a:rPr lang="en-US" dirty="0"/>
              <a:t>148.8434</a:t>
            </a:r>
            <a:endParaRPr lang="en-IN" dirty="0"/>
          </a:p>
          <a:p>
            <a:r>
              <a:rPr lang="en-US" dirty="0"/>
              <a:t>  364.3326</a:t>
            </a:r>
            <a:endParaRPr lang="en-IN" dirty="0"/>
          </a:p>
          <a:p>
            <a:r>
              <a:rPr lang="en-US" dirty="0"/>
              <a:t>  383.3751</a:t>
            </a:r>
            <a:endParaRPr lang="en-IN" dirty="0"/>
          </a:p>
          <a:p>
            <a:r>
              <a:rPr lang="en-US" dirty="0"/>
              <a:t>  428.6003</a:t>
            </a:r>
            <a:endParaRPr lang="en-IN" dirty="0"/>
          </a:p>
          <a:p>
            <a:r>
              <a:rPr lang="en-US" dirty="0"/>
              <a:t> 1059.7971</a:t>
            </a:r>
            <a:endParaRPr lang="en-IN" dirty="0"/>
          </a:p>
          <a:p>
            <a:r>
              <a:rPr lang="en-US" dirty="0"/>
              <a:t> 1182.3001</a:t>
            </a:r>
            <a:endParaRPr lang="en-IN" dirty="0"/>
          </a:p>
          <a:p>
            <a:r>
              <a:rPr lang="en-US" dirty="0"/>
              <a:t> 1233.6891</a:t>
            </a:r>
            <a:endParaRPr lang="en-IN" dirty="0"/>
          </a:p>
          <a:p>
            <a:r>
              <a:rPr lang="en-US" dirty="0"/>
              <a:t> 1244.6083</a:t>
            </a:r>
            <a:endParaRPr lang="en-IN" dirty="0"/>
          </a:p>
          <a:p>
            <a:r>
              <a:rPr lang="en-US" dirty="0"/>
              <a:t> 1579.9963</a:t>
            </a:r>
            <a:endParaRPr lang="en-IN" dirty="0"/>
          </a:p>
          <a:p>
            <a:endParaRPr lang="en-IN" sz="2800" dirty="0">
              <a:solidFill>
                <a:srgbClr val="000000"/>
              </a:solidFill>
            </a:endParaRPr>
          </a:p>
        </p:txBody>
      </p:sp>
      <p:sp>
        <p:nvSpPr>
          <p:cNvPr id="8" name="TextBox 7">
            <a:extLst>
              <a:ext uri="{FF2B5EF4-FFF2-40B4-BE49-F238E27FC236}">
                <a16:creationId xmlns:a16="http://schemas.microsoft.com/office/drawing/2014/main" id="{C3A22D40-DE0C-F86F-1BC0-C2DF6F44E03B}"/>
              </a:ext>
            </a:extLst>
          </p:cNvPr>
          <p:cNvSpPr txBox="1"/>
          <p:nvPr/>
        </p:nvSpPr>
        <p:spPr>
          <a:xfrm>
            <a:off x="1389530" y="2385526"/>
            <a:ext cx="4589929" cy="2585323"/>
          </a:xfrm>
          <a:prstGeom prst="rect">
            <a:avLst/>
          </a:prstGeom>
          <a:noFill/>
        </p:spPr>
        <p:txBody>
          <a:bodyPr wrap="square">
            <a:spAutoFit/>
          </a:bodyPr>
          <a:lstStyle/>
          <a:p>
            <a:r>
              <a:rPr lang="en-US" sz="1800" dirty="0" err="1">
                <a:solidFill>
                  <a:srgbClr val="000000"/>
                </a:solidFill>
              </a:rPr>
              <a:t>Arima_model</a:t>
            </a:r>
            <a:r>
              <a:rPr lang="en-US" sz="1800" dirty="0">
                <a:solidFill>
                  <a:srgbClr val="000000"/>
                </a:solidFill>
              </a:rPr>
              <a:t>                             6.279060</a:t>
            </a:r>
            <a:endParaRPr lang="en-IN" sz="1800" dirty="0">
              <a:solidFill>
                <a:srgbClr val="000000"/>
              </a:solidFill>
            </a:endParaRPr>
          </a:p>
          <a:p>
            <a:r>
              <a:rPr lang="en-US" sz="1800" dirty="0" err="1">
                <a:solidFill>
                  <a:srgbClr val="000000"/>
                </a:solidFill>
              </a:rPr>
              <a:t>Holtw_add_add_model</a:t>
            </a:r>
            <a:r>
              <a:rPr lang="en-US" sz="1800" dirty="0">
                <a:solidFill>
                  <a:srgbClr val="000000"/>
                </a:solidFill>
              </a:rPr>
              <a:t>             13.640221</a:t>
            </a:r>
            <a:endParaRPr lang="en-IN" sz="1800" dirty="0">
              <a:solidFill>
                <a:srgbClr val="000000"/>
              </a:solidFill>
            </a:endParaRPr>
          </a:p>
          <a:p>
            <a:r>
              <a:rPr lang="en-US" sz="1800" dirty="0" err="1">
                <a:solidFill>
                  <a:srgbClr val="000000"/>
                </a:solidFill>
              </a:rPr>
              <a:t>Holtw_mult_add_model</a:t>
            </a:r>
            <a:r>
              <a:rPr lang="en-US" sz="1800" dirty="0">
                <a:solidFill>
                  <a:srgbClr val="000000"/>
                </a:solidFill>
              </a:rPr>
              <a:t>.          19.492931</a:t>
            </a:r>
            <a:endParaRPr lang="en-IN" sz="1800" dirty="0">
              <a:solidFill>
                <a:srgbClr val="000000"/>
              </a:solidFill>
            </a:endParaRPr>
          </a:p>
          <a:p>
            <a:r>
              <a:rPr lang="en-US" sz="1800" dirty="0" err="1">
                <a:solidFill>
                  <a:srgbClr val="000000"/>
                </a:solidFill>
              </a:rPr>
              <a:t>Holt_model</a:t>
            </a:r>
            <a:r>
              <a:rPr lang="en-US" sz="1800" dirty="0">
                <a:solidFill>
                  <a:srgbClr val="000000"/>
                </a:solidFill>
              </a:rPr>
              <a:t>.                             15.675039</a:t>
            </a:r>
            <a:endParaRPr lang="en-IN" sz="1800" dirty="0">
              <a:solidFill>
                <a:srgbClr val="000000"/>
              </a:solidFill>
            </a:endParaRPr>
          </a:p>
          <a:p>
            <a:r>
              <a:rPr lang="en-US" sz="1800" dirty="0" err="1">
                <a:solidFill>
                  <a:srgbClr val="000000"/>
                </a:solidFill>
              </a:rPr>
              <a:t>Holt_winter_model</a:t>
            </a:r>
            <a:r>
              <a:rPr lang="en-US" sz="1800" dirty="0">
                <a:solidFill>
                  <a:srgbClr val="000000"/>
                </a:solidFill>
              </a:rPr>
              <a:t>.                  44.174789</a:t>
            </a:r>
            <a:endParaRPr lang="en-IN" sz="1800" dirty="0">
              <a:solidFill>
                <a:srgbClr val="000000"/>
              </a:solidFill>
            </a:endParaRPr>
          </a:p>
          <a:p>
            <a:r>
              <a:rPr lang="en-US" sz="1800" dirty="0">
                <a:solidFill>
                  <a:srgbClr val="000000"/>
                </a:solidFill>
              </a:rPr>
              <a:t>Linear_ model                           55.542131</a:t>
            </a:r>
            <a:endParaRPr lang="en-IN" sz="1800" dirty="0">
              <a:solidFill>
                <a:srgbClr val="000000"/>
              </a:solidFill>
            </a:endParaRPr>
          </a:p>
          <a:p>
            <a:r>
              <a:rPr lang="en-US" sz="1800" dirty="0" err="1">
                <a:solidFill>
                  <a:srgbClr val="000000"/>
                </a:solidFill>
              </a:rPr>
              <a:t>Quadratic_model</a:t>
            </a:r>
            <a:r>
              <a:rPr lang="en-US" sz="1800" dirty="0">
                <a:solidFill>
                  <a:srgbClr val="000000"/>
                </a:solidFill>
              </a:rPr>
              <a:t>.                     58.370974</a:t>
            </a:r>
            <a:endParaRPr lang="en-IN" sz="1800" dirty="0">
              <a:solidFill>
                <a:srgbClr val="000000"/>
              </a:solidFill>
            </a:endParaRPr>
          </a:p>
          <a:p>
            <a:r>
              <a:rPr lang="en-US" sz="1800" dirty="0" err="1">
                <a:solidFill>
                  <a:srgbClr val="000000"/>
                </a:solidFill>
              </a:rPr>
              <a:t>Ses_model</a:t>
            </a:r>
            <a:r>
              <a:rPr lang="en-US" sz="1800" dirty="0">
                <a:solidFill>
                  <a:srgbClr val="000000"/>
                </a:solidFill>
              </a:rPr>
              <a:t>.                               57.412700</a:t>
            </a:r>
            <a:endParaRPr lang="en-IN" sz="1800" dirty="0">
              <a:solidFill>
                <a:srgbClr val="000000"/>
              </a:solidFill>
            </a:endParaRPr>
          </a:p>
          <a:p>
            <a:r>
              <a:rPr lang="en-US" sz="1800" dirty="0" err="1">
                <a:solidFill>
                  <a:srgbClr val="000000"/>
                </a:solidFill>
              </a:rPr>
              <a:t>Addictive_seasonality_model</a:t>
            </a:r>
            <a:r>
              <a:rPr lang="en-US" sz="1800" dirty="0">
                <a:solidFill>
                  <a:srgbClr val="000000"/>
                </a:solidFill>
              </a:rPr>
              <a:t>.   80.311374</a:t>
            </a:r>
            <a:endParaRPr lang="en-IN" sz="18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2AA18C-DFB5-857E-5180-880549A44550}"/>
              </a:ext>
            </a:extLst>
          </p:cNvPr>
          <p:cNvSpPr/>
          <p:nvPr/>
        </p:nvSpPr>
        <p:spPr>
          <a:xfrm>
            <a:off x="412169" y="2551837"/>
            <a:ext cx="11367663" cy="954107"/>
          </a:xfrm>
          <a:prstGeom prst="rect">
            <a:avLst/>
          </a:prstGeom>
          <a:noFill/>
        </p:spPr>
        <p:txBody>
          <a:bodyPr wrap="non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From the above results ARIMA Model give the least RMSE and MAPE</a:t>
            </a:r>
            <a:endParaRPr lang="en-IN"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values so, we are taking ARIMA Model for forecasting</a:t>
            </a:r>
          </a:p>
        </p:txBody>
      </p:sp>
      <p:sp>
        <p:nvSpPr>
          <p:cNvPr id="5" name="Rectangle 4">
            <a:extLst>
              <a:ext uri="{FF2B5EF4-FFF2-40B4-BE49-F238E27FC236}">
                <a16:creationId xmlns:a16="http://schemas.microsoft.com/office/drawing/2014/main" id="{8F27A975-0D36-20A6-EFDB-DF0093D15AA9}"/>
              </a:ext>
            </a:extLst>
          </p:cNvPr>
          <p:cNvSpPr/>
          <p:nvPr/>
        </p:nvSpPr>
        <p:spPr>
          <a:xfrm>
            <a:off x="5876228" y="2551837"/>
            <a:ext cx="43954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1048589"/>
          <p:cNvSpPr txBox="1"/>
          <p:nvPr/>
        </p:nvSpPr>
        <p:spPr>
          <a:xfrm>
            <a:off x="1173874" y="473165"/>
            <a:ext cx="10266447" cy="954107"/>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endParaRPr lang="en-IN" sz="2800" dirty="0">
              <a:solidFill>
                <a:srgbClr val="000000"/>
              </a:solidFill>
            </a:endParaRPr>
          </a:p>
          <a:p>
            <a:r>
              <a:rPr lang="en-US" sz="2800" b="1" dirty="0">
                <a:highlight>
                  <a:srgbClr val="FFFFFF"/>
                </a:highlight>
                <a:latin typeface="system-ui"/>
              </a:rPr>
              <a:t>	ARIMA</a:t>
            </a:r>
            <a:r>
              <a:rPr lang="en-US" sz="2800" b="1" i="0" dirty="0">
                <a:effectLst/>
                <a:highlight>
                  <a:srgbClr val="FFFFFF"/>
                </a:highlight>
                <a:latin typeface="system-ui"/>
              </a:rPr>
              <a:t> MODEL</a:t>
            </a:r>
            <a:endParaRPr lang="en-IN" sz="2800" dirty="0">
              <a:solidFill>
                <a:srgbClr val="000000"/>
              </a:solidFill>
            </a:endParaRPr>
          </a:p>
        </p:txBody>
      </p:sp>
      <p:pic>
        <p:nvPicPr>
          <p:cNvPr id="2" name="Picture 1">
            <a:extLst>
              <a:ext uri="{FF2B5EF4-FFF2-40B4-BE49-F238E27FC236}">
                <a16:creationId xmlns:a16="http://schemas.microsoft.com/office/drawing/2014/main" id="{DC3A32EF-0158-7BE4-1D49-CC223FE9E78D}"/>
              </a:ext>
            </a:extLst>
          </p:cNvPr>
          <p:cNvPicPr>
            <a:picLocks/>
          </p:cNvPicPr>
          <p:nvPr/>
        </p:nvPicPr>
        <p:blipFill>
          <a:blip r:embed="rId2"/>
          <a:srcRect l="7872" r="7872"/>
          <a:stretch>
            <a:fillRect/>
          </a:stretch>
        </p:blipFill>
        <p:spPr>
          <a:xfrm>
            <a:off x="1102048" y="1750681"/>
            <a:ext cx="7370210" cy="45399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2316B-AA34-769F-669F-9D4A84D52266}"/>
              </a:ext>
            </a:extLst>
          </p:cNvPr>
          <p:cNvSpPr txBox="1"/>
          <p:nvPr/>
        </p:nvSpPr>
        <p:spPr>
          <a:xfrm>
            <a:off x="1010653" y="842211"/>
            <a:ext cx="9962147" cy="5355312"/>
          </a:xfrm>
          <a:prstGeom prst="rect">
            <a:avLst/>
          </a:prstGeom>
          <a:noFill/>
        </p:spPr>
        <p:txBody>
          <a:bodyPr wrap="square" rtlCol="0">
            <a:spAutoFit/>
          </a:bodyPr>
          <a:lstStyle/>
          <a:p>
            <a:pPr algn="l"/>
            <a:r>
              <a:rPr lang="en-US" b="1" i="0" dirty="0">
                <a:effectLst/>
                <a:highlight>
                  <a:srgbClr val="FFFFFF"/>
                </a:highlight>
                <a:latin typeface="system-ui"/>
              </a:rPr>
              <a:t>. </a:t>
            </a:r>
            <a:r>
              <a:rPr lang="en-US" sz="3600" b="1" dirty="0">
                <a:highlight>
                  <a:srgbClr val="FFFFFF"/>
                </a:highlight>
                <a:latin typeface="system-ui"/>
              </a:rPr>
              <a:t>ARIMA</a:t>
            </a:r>
            <a:r>
              <a:rPr lang="en-US" sz="3600" b="1" i="0" dirty="0">
                <a:effectLst/>
                <a:highlight>
                  <a:srgbClr val="FFFFFF"/>
                </a:highlight>
                <a:latin typeface="system-ui"/>
              </a:rPr>
              <a:t> MODEL:</a:t>
            </a:r>
          </a:p>
          <a:p>
            <a:pPr marL="571500" indent="-571500" algn="l">
              <a:buFont typeface="Arial" panose="020B0604020202020204" pitchFamily="34" charset="0"/>
              <a:buChar char="•"/>
            </a:pPr>
            <a:r>
              <a:rPr lang="en-US" sz="3600" dirty="0"/>
              <a:t>Autoregressive integrated moving average, or ARIMA.</a:t>
            </a:r>
          </a:p>
          <a:p>
            <a:pPr marL="571500" indent="-571500" algn="l">
              <a:buFont typeface="Arial" panose="020B0604020202020204" pitchFamily="34" charset="0"/>
              <a:buChar char="•"/>
            </a:pPr>
            <a:r>
              <a:rPr lang="en-US" sz="3600" b="1" dirty="0"/>
              <a:t>It is a statistical analysis model that uses time series data to either better understand the data set or to predict future trends</a:t>
            </a:r>
            <a:r>
              <a:rPr lang="en-US" sz="3600" dirty="0"/>
              <a:t>. </a:t>
            </a:r>
          </a:p>
          <a:p>
            <a:pPr marL="571500" indent="-571500" algn="l">
              <a:buFont typeface="Arial" panose="020B0604020202020204" pitchFamily="34" charset="0"/>
              <a:buChar char="•"/>
            </a:pPr>
            <a:r>
              <a:rPr lang="en-US" sz="3600" dirty="0"/>
              <a:t>A statistical model is autoregressive if it predicts future values based on past values.</a:t>
            </a:r>
            <a:endParaRPr lang="en-US" sz="3600" b="0" i="0" dirty="0">
              <a:effectLst/>
              <a:highlight>
                <a:srgbClr val="FFFFFF"/>
              </a:highlight>
              <a:latin typeface="system-ui"/>
            </a:endParaRPr>
          </a:p>
          <a:p>
            <a:endParaRPr lang="en-US" dirty="0"/>
          </a:p>
        </p:txBody>
      </p:sp>
    </p:spTree>
    <p:extLst>
      <p:ext uri="{BB962C8B-B14F-4D97-AF65-F5344CB8AC3E}">
        <p14:creationId xmlns:p14="http://schemas.microsoft.com/office/powerpoint/2010/main" val="364391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2763511" y="180042"/>
            <a:ext cx="9875520" cy="1356360"/>
          </a:xfrm>
        </p:spPr>
        <p:txBody>
          <a:bodyPr>
            <a:normAutofit/>
          </a:bodyPr>
          <a:lstStyle/>
          <a:p>
            <a:pPr algn="ctr"/>
            <a:r>
              <a:rPr lang="en-US" sz="4000" u="sng" dirty="0">
                <a:solidFill>
                  <a:schemeClr val="tx1"/>
                </a:solidFill>
                <a:latin typeface="Arial Rounded MT Bold" panose="020F0704030504030204" pitchFamily="34" charset="0"/>
              </a:rPr>
              <a:t>DEPLOYMENT :</a:t>
            </a:r>
            <a:endParaRPr lang="en-IN" sz="4000" u="sng" dirty="0">
              <a:solidFill>
                <a:schemeClr val="tx1"/>
              </a:solidFill>
              <a:latin typeface="Arial Rounded MT Bold" panose="020F0704030504030204" pitchFamily="34" charset="0"/>
            </a:endParaRPr>
          </a:p>
        </p:txBody>
      </p:sp>
      <p:sp>
        <p:nvSpPr>
          <p:cNvPr id="1048674" name="TextBox 1048673"/>
          <p:cNvSpPr txBox="1"/>
          <p:nvPr/>
        </p:nvSpPr>
        <p:spPr>
          <a:xfrm>
            <a:off x="524712" y="1296341"/>
            <a:ext cx="3144844" cy="34442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dirty="0">
                <a:solidFill>
                  <a:srgbClr val="000000"/>
                </a:solidFill>
              </a:rPr>
              <a:t>Performing model deployment using </a:t>
            </a:r>
            <a:r>
              <a:rPr lang="en-US" sz="2800" dirty="0" err="1">
                <a:solidFill>
                  <a:srgbClr val="000000"/>
                </a:solidFill>
              </a:rPr>
              <a:t>streamlit</a:t>
            </a:r>
            <a:r>
              <a:rPr lang="en-US" sz="2800" dirty="0">
                <a:solidFill>
                  <a:srgbClr val="000000"/>
                </a:solidFill>
              </a:rPr>
              <a:t> by loading the required files and by writing the python code in Spyder. </a:t>
            </a:r>
            <a:endParaRPr lang="en-IN" sz="2800" dirty="0">
              <a:solidFill>
                <a:srgbClr val="000000"/>
              </a:solidFill>
            </a:endParaRPr>
          </a:p>
          <a:p>
            <a:endParaRPr lang="en-IN" sz="2800" dirty="0">
              <a:solidFill>
                <a:srgbClr val="000000"/>
              </a:solidFill>
            </a:endParaRPr>
          </a:p>
        </p:txBody>
      </p:sp>
      <p:sp>
        <p:nvSpPr>
          <p:cNvPr id="1048675" name="TextBox 1048674"/>
          <p:cNvSpPr txBox="1"/>
          <p:nvPr/>
        </p:nvSpPr>
        <p:spPr>
          <a:xfrm>
            <a:off x="657233" y="5551765"/>
            <a:ext cx="3144843" cy="646331"/>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dirty="0">
                <a:solidFill>
                  <a:srgbClr val="000000"/>
                </a:solidFill>
              </a:rPr>
              <a:t>We are going to see the dashboard be like :</a:t>
            </a:r>
            <a:endParaRPr lang="en-IN" dirty="0">
              <a:solidFill>
                <a:srgbClr val="000000"/>
              </a:solidFill>
            </a:endParaRPr>
          </a:p>
        </p:txBody>
      </p:sp>
      <p:pic>
        <p:nvPicPr>
          <p:cNvPr id="3" name="Picture 2">
            <a:extLst>
              <a:ext uri="{FF2B5EF4-FFF2-40B4-BE49-F238E27FC236}">
                <a16:creationId xmlns:a16="http://schemas.microsoft.com/office/drawing/2014/main" id="{27C6D035-B866-A5C4-1026-77574E7BA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99" y="988291"/>
            <a:ext cx="7638473" cy="53077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extBox 1048676"/>
          <p:cNvSpPr txBox="1"/>
          <p:nvPr/>
        </p:nvSpPr>
        <p:spPr>
          <a:xfrm>
            <a:off x="478616" y="454849"/>
            <a:ext cx="4026400" cy="5105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a:solidFill>
                  <a:srgbClr val="000000"/>
                </a:solidFill>
                <a:latin typeface="Tahoma"/>
              </a:rPr>
              <a:t>Visualization </a:t>
            </a:r>
            <a:endParaRPr lang="en-IN" sz="2800">
              <a:solidFill>
                <a:srgbClr val="000000"/>
              </a:solidFill>
            </a:endParaRPr>
          </a:p>
        </p:txBody>
      </p:sp>
      <p:pic>
        <p:nvPicPr>
          <p:cNvPr id="4" name="Picture 3">
            <a:extLst>
              <a:ext uri="{FF2B5EF4-FFF2-40B4-BE49-F238E27FC236}">
                <a16:creationId xmlns:a16="http://schemas.microsoft.com/office/drawing/2014/main" id="{4B47735E-828D-15F9-FF50-78ACBD0A3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07" y="1262547"/>
            <a:ext cx="9231185" cy="52099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14EC4D-D990-4FB1-3AAE-E894FB362008}"/>
              </a:ext>
            </a:extLst>
          </p:cNvPr>
          <p:cNvSpPr/>
          <p:nvPr/>
        </p:nvSpPr>
        <p:spPr>
          <a:xfrm>
            <a:off x="2528047" y="2689412"/>
            <a:ext cx="5561609"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flipH="1">
            <a:off x="3707401" y="841300"/>
            <a:ext cx="7245418" cy="646331"/>
          </a:xfrm>
          <a:prstGeom prst="rect">
            <a:avLst/>
          </a:prstGeom>
          <a:noFill/>
        </p:spPr>
        <p:txBody>
          <a:bodyPr wrap="square" rtlCol="0">
            <a:spAutoFit/>
          </a:bodyPr>
          <a:lstStyle/>
          <a:p>
            <a:r>
              <a:rPr lang="en-US" sz="3600" b="1" u="sng" dirty="0">
                <a:latin typeface="Baskerville Old Face" panose="02020602080505020303" pitchFamily="18" charset="0"/>
              </a:rPr>
              <a:t>PROJECT NO</a:t>
            </a:r>
            <a:r>
              <a:rPr lang="en-US" sz="3600" b="1" u="sng" dirty="0"/>
              <a:t>: P377</a:t>
            </a:r>
          </a:p>
        </p:txBody>
      </p:sp>
      <p:sp>
        <p:nvSpPr>
          <p:cNvPr id="1048596" name="TextBox 2"/>
          <p:cNvSpPr txBox="1"/>
          <p:nvPr/>
        </p:nvSpPr>
        <p:spPr>
          <a:xfrm>
            <a:off x="1568187" y="1729548"/>
            <a:ext cx="9384632" cy="2185214"/>
          </a:xfrm>
          <a:prstGeom prst="rect">
            <a:avLst/>
          </a:prstGeom>
          <a:noFill/>
        </p:spPr>
        <p:txBody>
          <a:bodyPr wrap="square" rtlCol="0">
            <a:spAutoFit/>
          </a:bodyPr>
          <a:lstStyle/>
          <a:p>
            <a:endParaRPr lang="en-US" sz="2400" b="1" u="sng" dirty="0">
              <a:latin typeface="Baskerville Old Face" panose="02020602080505020303" pitchFamily="18" charset="0"/>
            </a:endParaRPr>
          </a:p>
          <a:p>
            <a:endParaRPr lang="en-US" sz="2400" b="1" u="sng" dirty="0">
              <a:latin typeface="Baskerville Old Face" panose="02020602080505020303" pitchFamily="18" charset="0"/>
            </a:endParaRPr>
          </a:p>
          <a:p>
            <a:r>
              <a:rPr lang="en-US" sz="3200" b="1" u="sng" dirty="0">
                <a:latin typeface="Baskerville Old Face" panose="02020602080505020303" pitchFamily="18" charset="0"/>
              </a:rPr>
              <a:t>GROUP  NO:- 2</a:t>
            </a:r>
          </a:p>
          <a:p>
            <a:pPr marL="457200" indent="-457200">
              <a:buFont typeface="+mj-lt"/>
              <a:buAutoNum type="arabicPeriod"/>
            </a:pPr>
            <a:r>
              <a:rPr lang="en-US" sz="3200" b="1" dirty="0">
                <a:latin typeface="+mj-lt"/>
              </a:rPr>
              <a:t>SANKIT SHIRSALE</a:t>
            </a:r>
          </a:p>
          <a:p>
            <a:endParaRPr lang="en-IN" sz="2400" b="1" dirty="0">
              <a:latin typeface="+mj-lt"/>
            </a:endParaRPr>
          </a:p>
        </p:txBody>
      </p:sp>
      <p:pic>
        <p:nvPicPr>
          <p:cNvPr id="3" name="Picture 2">
            <a:extLst>
              <a:ext uri="{FF2B5EF4-FFF2-40B4-BE49-F238E27FC236}">
                <a16:creationId xmlns:a16="http://schemas.microsoft.com/office/drawing/2014/main" id="{3B974C81-54D8-524B-7318-053869629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624" y="3774141"/>
            <a:ext cx="6508376" cy="30838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625642" y="1299411"/>
            <a:ext cx="32004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EDA</a:t>
            </a:r>
            <a:endParaRPr lang="en-IN" sz="2400" dirty="0">
              <a:latin typeface="Baskerville Old Face" panose="02020602080505020303" pitchFamily="18" charset="0"/>
            </a:endParaRPr>
          </a:p>
        </p:txBody>
      </p:sp>
      <p:pic>
        <p:nvPicPr>
          <p:cNvPr id="2097156" name="Picture 5"/>
          <p:cNvPicPr>
            <a:picLocks noChangeAspect="1"/>
          </p:cNvPicPr>
          <p:nvPr/>
        </p:nvPicPr>
        <p:blipFill>
          <a:blip r:embed="rId2"/>
          <a:stretch>
            <a:fillRect/>
          </a:stretch>
        </p:blipFill>
        <p:spPr>
          <a:xfrm>
            <a:off x="4340893" y="2647949"/>
            <a:ext cx="2952750" cy="3026192"/>
          </a:xfrm>
          <a:prstGeom prst="rect">
            <a:avLst/>
          </a:prstGeom>
        </p:spPr>
      </p:pic>
      <p:sp>
        <p:nvSpPr>
          <p:cNvPr id="1048598" name="TextBox 8"/>
          <p:cNvSpPr txBox="1"/>
          <p:nvPr/>
        </p:nvSpPr>
        <p:spPr>
          <a:xfrm>
            <a:off x="4511842" y="1299411"/>
            <a:ext cx="261085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Model Building</a:t>
            </a:r>
            <a:endParaRPr lang="en-IN" sz="2400" dirty="0">
              <a:latin typeface="Baskerville Old Face" panose="02020602080505020303" pitchFamily="18" charset="0"/>
            </a:endParaRPr>
          </a:p>
        </p:txBody>
      </p:sp>
      <p:sp>
        <p:nvSpPr>
          <p:cNvPr id="1048599" name="TextBox 9"/>
          <p:cNvSpPr txBox="1"/>
          <p:nvPr/>
        </p:nvSpPr>
        <p:spPr>
          <a:xfrm>
            <a:off x="8503626" y="1299410"/>
            <a:ext cx="28755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Deployment</a:t>
            </a:r>
            <a:endParaRPr lang="en-IN" sz="2400" dirty="0">
              <a:latin typeface="Baskerville Old Face" panose="02020602080505020303" pitchFamily="18" charset="0"/>
            </a:endParaRPr>
          </a:p>
        </p:txBody>
      </p:sp>
      <p:pic>
        <p:nvPicPr>
          <p:cNvPr id="3" name="Picture 2">
            <a:extLst>
              <a:ext uri="{FF2B5EF4-FFF2-40B4-BE49-F238E27FC236}">
                <a16:creationId xmlns:a16="http://schemas.microsoft.com/office/drawing/2014/main" id="{332D598E-34E6-3808-2503-B16E0F6F4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24" y="2647948"/>
            <a:ext cx="3496236" cy="3026193"/>
          </a:xfrm>
          <a:prstGeom prst="rect">
            <a:avLst/>
          </a:prstGeom>
        </p:spPr>
      </p:pic>
      <p:pic>
        <p:nvPicPr>
          <p:cNvPr id="5" name="Picture 4">
            <a:extLst>
              <a:ext uri="{FF2B5EF4-FFF2-40B4-BE49-F238E27FC236}">
                <a16:creationId xmlns:a16="http://schemas.microsoft.com/office/drawing/2014/main" id="{BE1C5EA8-A0F5-73FF-5BC1-B38F0D37B3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443" y="2647949"/>
            <a:ext cx="3377099" cy="30261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293684" y="493862"/>
            <a:ext cx="3837139" cy="1529966"/>
          </a:xfrm>
        </p:spPr>
        <p:txBody>
          <a:bodyPr/>
          <a:lstStyle/>
          <a:p>
            <a:r>
              <a:rPr lang="en-US" u="sng" dirty="0">
                <a:solidFill>
                  <a:schemeClr val="tx1"/>
                </a:solidFill>
                <a:latin typeface="Arial Rounded MT Bold" panose="020F0704030504030204" pitchFamily="34" charset="0"/>
              </a:rPr>
              <a:t>EDA :</a:t>
            </a:r>
            <a:endParaRPr lang="en-IN" u="sng" dirty="0">
              <a:solidFill>
                <a:schemeClr val="tx1"/>
              </a:solidFill>
              <a:latin typeface="Arial Rounded MT Bold" panose="020F0704030504030204" pitchFamily="34" charset="0"/>
            </a:endParaRPr>
          </a:p>
        </p:txBody>
      </p:sp>
      <p:sp>
        <p:nvSpPr>
          <p:cNvPr id="1048601" name="TextBox 8"/>
          <p:cNvSpPr txBox="1"/>
          <p:nvPr/>
        </p:nvSpPr>
        <p:spPr>
          <a:xfrm>
            <a:off x="4148550" y="860409"/>
            <a:ext cx="7516137" cy="56032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kumimoji="0" lang="en-US" altLang="zh-CN" sz="3200" b="0" i="0" u="none" strike="noStrike" kern="1200" cap="none" spc="0" normalizeH="0" baseline="0" noProof="0" dirty="0">
                <a:ln>
                  <a:noFill/>
                </a:ln>
                <a:solidFill>
                  <a:prstClr val="black"/>
                </a:solidFill>
                <a:effectLst/>
                <a:latin typeface="Helvetica Neue"/>
                <a:ea typeface="OPPOSans R" panose="00020600040101010101" charset="-122"/>
                <a:cs typeface="+mn-cs"/>
              </a:rPr>
              <a:t>In this data analysis, I have focused on exploratory data analysis of reliance stock prices forecast. The data set contains Date, Adj Close and Volume. The removal of null values, duplicates, correlation analysis  and different visualization has done in this part of EDA which provides valuable insights into the data, and the visualization helps to communicate these insights effectively.</a:t>
            </a:r>
            <a:endParaRPr lang="en-IN" sz="2800" i="0" dirty="0">
              <a:solidFill>
                <a:srgbClr val="000000"/>
              </a:solidFill>
              <a:effectLst/>
              <a:latin typeface="Helvetica Neue"/>
            </a:endParaRPr>
          </a:p>
          <a:p>
            <a:endParaRPr lang="en-IN" sz="2800" i="0" dirty="0">
              <a:solidFill>
                <a:srgbClr val="000000"/>
              </a:solidFill>
              <a:effectLst/>
              <a:latin typeface="Helvetica Neue"/>
            </a:endParaRPr>
          </a:p>
          <a:p>
            <a:endParaRPr kumimoji="0" lang="en-US" altLang="zh-CN" sz="3200" b="0" i="0" u="none" strike="noStrike" kern="1200" cap="none" spc="0" normalizeH="0" baseline="0" noProof="0" dirty="0">
              <a:ln>
                <a:noFill/>
              </a:ln>
              <a:solidFill>
                <a:prstClr val="black"/>
              </a:solidFill>
              <a:effectLst/>
              <a:uLnTx/>
              <a:uFillTx/>
              <a:ea typeface="OPPOSans R" panose="00020600040101010101" charset="-122"/>
              <a:cs typeface="+mn-cs"/>
            </a:endParaRPr>
          </a:p>
          <a:p>
            <a:endParaRPr lang="en-IN" dirty="0"/>
          </a:p>
        </p:txBody>
      </p:sp>
      <p:pic>
        <p:nvPicPr>
          <p:cNvPr id="3" name="Picture 2">
            <a:extLst>
              <a:ext uri="{FF2B5EF4-FFF2-40B4-BE49-F238E27FC236}">
                <a16:creationId xmlns:a16="http://schemas.microsoft.com/office/drawing/2014/main" id="{0665020E-A99D-199B-3606-403606D18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50" y="1850515"/>
            <a:ext cx="3837139" cy="40803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8"/>
          <p:cNvSpPr txBox="1"/>
          <p:nvPr/>
        </p:nvSpPr>
        <p:spPr>
          <a:xfrm>
            <a:off x="1292003" y="1246397"/>
            <a:ext cx="2610853"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Histogram </a:t>
            </a:r>
            <a:endParaRPr lang="en-IN" sz="2400" dirty="0">
              <a:latin typeface="Baskerville Old Face" panose="02020602080505020303" pitchFamily="18" charset="0"/>
            </a:endParaRPr>
          </a:p>
        </p:txBody>
      </p:sp>
      <p:pic>
        <p:nvPicPr>
          <p:cNvPr id="2097160" name="Picture 7"/>
          <p:cNvPicPr>
            <a:picLocks/>
          </p:cNvPicPr>
          <p:nvPr/>
        </p:nvPicPr>
        <p:blipFill>
          <a:blip r:embed="rId2"/>
          <a:srcRect l="49326" t="-670" r="-2475" b="670"/>
          <a:stretch>
            <a:fillRect/>
          </a:stretch>
        </p:blipFill>
        <p:spPr>
          <a:xfrm>
            <a:off x="282991" y="2155374"/>
            <a:ext cx="5469909" cy="3954614"/>
          </a:xfrm>
          <a:prstGeom prst="rect">
            <a:avLst/>
          </a:prstGeom>
        </p:spPr>
      </p:pic>
      <p:pic>
        <p:nvPicPr>
          <p:cNvPr id="2097161" name="Picture 7"/>
          <p:cNvPicPr>
            <a:picLocks/>
          </p:cNvPicPr>
          <p:nvPr/>
        </p:nvPicPr>
        <p:blipFill>
          <a:blip r:embed="rId2"/>
          <a:srcRect l="-241" t="-4022" r="47092" b="4022"/>
          <a:stretch>
            <a:fillRect/>
          </a:stretch>
        </p:blipFill>
        <p:spPr>
          <a:xfrm>
            <a:off x="5291037" y="2155371"/>
            <a:ext cx="6393634" cy="39546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7"/>
          <p:cNvPicPr>
            <a:picLocks/>
          </p:cNvPicPr>
          <p:nvPr/>
        </p:nvPicPr>
        <p:blipFill>
          <a:blip r:embed="rId2"/>
          <a:srcRect l="994" t="320" r="58248" b="-320"/>
          <a:stretch>
            <a:fillRect/>
          </a:stretch>
        </p:blipFill>
        <p:spPr>
          <a:xfrm>
            <a:off x="311904" y="2287908"/>
            <a:ext cx="5469909" cy="3954614"/>
          </a:xfrm>
          <a:prstGeom prst="rect">
            <a:avLst/>
          </a:prstGeom>
        </p:spPr>
      </p:pic>
      <p:pic>
        <p:nvPicPr>
          <p:cNvPr id="2097163" name="Picture 7"/>
          <p:cNvPicPr>
            <a:picLocks/>
          </p:cNvPicPr>
          <p:nvPr/>
        </p:nvPicPr>
        <p:blipFill>
          <a:blip r:embed="rId2"/>
          <a:srcRect l="53112" r="3879"/>
          <a:stretch>
            <a:fillRect/>
          </a:stretch>
        </p:blipFill>
        <p:spPr>
          <a:xfrm>
            <a:off x="6096000" y="2287908"/>
            <a:ext cx="5784097" cy="3954614"/>
          </a:xfrm>
          <a:prstGeom prst="rect">
            <a:avLst/>
          </a:prstGeom>
        </p:spPr>
      </p:pic>
      <p:sp>
        <p:nvSpPr>
          <p:cNvPr id="1048603" name="TextBox 8"/>
          <p:cNvSpPr txBox="1"/>
          <p:nvPr/>
        </p:nvSpPr>
        <p:spPr>
          <a:xfrm>
            <a:off x="777357" y="1219890"/>
            <a:ext cx="2610853"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Density plots</a:t>
            </a:r>
            <a:endParaRPr lang="en-IN" sz="2400" dirty="0">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7"/>
          <p:cNvPicPr>
            <a:picLocks/>
          </p:cNvPicPr>
          <p:nvPr/>
        </p:nvPicPr>
        <p:blipFill>
          <a:blip r:embed="rId2"/>
          <a:srcRect l="-2005" t="-1005" r="4134" b="1005"/>
          <a:stretch>
            <a:fillRect/>
          </a:stretch>
        </p:blipFill>
        <p:spPr>
          <a:xfrm>
            <a:off x="403663" y="2245629"/>
            <a:ext cx="5469908" cy="3954613"/>
          </a:xfrm>
          <a:prstGeom prst="rect">
            <a:avLst/>
          </a:prstGeom>
        </p:spPr>
      </p:pic>
      <p:pic>
        <p:nvPicPr>
          <p:cNvPr id="2097165" name="Picture 7"/>
          <p:cNvPicPr>
            <a:picLocks/>
          </p:cNvPicPr>
          <p:nvPr/>
        </p:nvPicPr>
        <p:blipFill>
          <a:blip r:embed="rId3"/>
          <a:srcRect l="-4946" t="5405" r="4946" b="-1003"/>
          <a:stretch>
            <a:fillRect/>
          </a:stretch>
        </p:blipFill>
        <p:spPr>
          <a:xfrm>
            <a:off x="6096000" y="2245627"/>
            <a:ext cx="5469909" cy="3954615"/>
          </a:xfrm>
          <a:prstGeom prst="rect">
            <a:avLst/>
          </a:prstGeom>
        </p:spPr>
      </p:pic>
      <p:sp>
        <p:nvSpPr>
          <p:cNvPr id="1048604" name="TextBox 8"/>
          <p:cNvSpPr txBox="1"/>
          <p:nvPr/>
        </p:nvSpPr>
        <p:spPr>
          <a:xfrm>
            <a:off x="911915" y="1246397"/>
            <a:ext cx="5184084"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Lag plot</a:t>
            </a:r>
            <a:endParaRPr lang="en-IN" sz="2400" dirty="0">
              <a:latin typeface="Baskerville Old Face" panose="02020602080505020303" pitchFamily="18" charset="0"/>
            </a:endParaRPr>
          </a:p>
        </p:txBody>
      </p:sp>
      <p:sp>
        <p:nvSpPr>
          <p:cNvPr id="1048605" name="TextBox 8"/>
          <p:cNvSpPr txBox="1"/>
          <p:nvPr/>
        </p:nvSpPr>
        <p:spPr>
          <a:xfrm>
            <a:off x="6478055" y="1246396"/>
            <a:ext cx="4088811"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Q-Q plot of Adj_Close</a:t>
            </a:r>
            <a:endParaRPr lang="en-IN" sz="2400" dirty="0">
              <a:latin typeface="Baskerville Old Face" panose="020206020805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7"/>
          <p:cNvPicPr>
            <a:picLocks/>
          </p:cNvPicPr>
          <p:nvPr/>
        </p:nvPicPr>
        <p:blipFill>
          <a:blip r:embed="rId2"/>
          <a:srcRect l="-217" t="670" r="15034" b="-670"/>
          <a:stretch>
            <a:fillRect/>
          </a:stretch>
        </p:blipFill>
        <p:spPr>
          <a:xfrm>
            <a:off x="273169" y="2339161"/>
            <a:ext cx="11166991" cy="3726360"/>
          </a:xfrm>
          <a:prstGeom prst="rect">
            <a:avLst/>
          </a:prstGeom>
        </p:spPr>
      </p:pic>
      <p:sp>
        <p:nvSpPr>
          <p:cNvPr id="1048606" name="TextBox 8"/>
          <p:cNvSpPr txBox="1"/>
          <p:nvPr/>
        </p:nvSpPr>
        <p:spPr>
          <a:xfrm>
            <a:off x="948907" y="1127115"/>
            <a:ext cx="4088811"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Line plot</a:t>
            </a:r>
            <a:endParaRPr lang="en-IN" sz="2400" dirty="0">
              <a:latin typeface="Baskerville Old Face" panose="020206020805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7"/>
          <p:cNvPicPr>
            <a:picLocks/>
          </p:cNvPicPr>
          <p:nvPr/>
        </p:nvPicPr>
        <p:blipFill>
          <a:blip r:embed="rId2"/>
          <a:srcRect l="-3674" t="6070" r="3674" b="-697"/>
          <a:stretch>
            <a:fillRect/>
          </a:stretch>
        </p:blipFill>
        <p:spPr>
          <a:xfrm>
            <a:off x="664567" y="2082187"/>
            <a:ext cx="5469907" cy="3954615"/>
          </a:xfrm>
          <a:prstGeom prst="rect">
            <a:avLst/>
          </a:prstGeom>
        </p:spPr>
      </p:pic>
      <p:pic>
        <p:nvPicPr>
          <p:cNvPr id="2097168" name="Picture 7"/>
          <p:cNvPicPr>
            <a:picLocks/>
          </p:cNvPicPr>
          <p:nvPr/>
        </p:nvPicPr>
        <p:blipFill>
          <a:blip r:embed="rId3"/>
          <a:srcRect l="-483" t="5918" r="483" b="-907"/>
          <a:stretch>
            <a:fillRect/>
          </a:stretch>
        </p:blipFill>
        <p:spPr>
          <a:xfrm>
            <a:off x="6355084" y="2082187"/>
            <a:ext cx="5469910" cy="3954614"/>
          </a:xfrm>
          <a:prstGeom prst="rect">
            <a:avLst/>
          </a:prstGeom>
        </p:spPr>
      </p:pic>
      <p:sp>
        <p:nvSpPr>
          <p:cNvPr id="1048607" name="TextBox 8"/>
          <p:cNvSpPr txBox="1"/>
          <p:nvPr/>
        </p:nvSpPr>
        <p:spPr>
          <a:xfrm>
            <a:off x="1028084" y="862048"/>
            <a:ext cx="5276456"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ACF plots and PACF plots </a:t>
            </a:r>
            <a:endParaRPr lang="en-IN" sz="2400" dirty="0">
              <a:latin typeface="Baskerville Old Face" panose="02020602080505020303"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988</TotalTime>
  <Words>352</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Rounded MT Bold</vt:lpstr>
      <vt:lpstr>Baskerville Old Face</vt:lpstr>
      <vt:lpstr>Calibri</vt:lpstr>
      <vt:lpstr>Helvetica Neue</vt:lpstr>
      <vt:lpstr>OPPOSans R</vt:lpstr>
      <vt:lpstr>system-ui</vt:lpstr>
      <vt:lpstr>Tahoma</vt:lpstr>
      <vt:lpstr>Trebuchet MS</vt:lpstr>
      <vt:lpstr>Wingdings 3</vt:lpstr>
      <vt:lpstr>Facet</vt:lpstr>
      <vt:lpstr>PowerPoint Presentation</vt:lpstr>
      <vt:lpstr>PowerPoint Presentation</vt:lpstr>
      <vt:lpstr>PowerPoint Presentation</vt:lpstr>
      <vt:lpstr>EDA :</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PowerPoint Presentation</vt:lpstr>
      <vt:lpstr>DEPLOYMENT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swethagurram40@gmail.com</dc:creator>
  <cp:lastModifiedBy>Pranali Shirsale</cp:lastModifiedBy>
  <cp:revision>6</cp:revision>
  <dcterms:created xsi:type="dcterms:W3CDTF">2023-04-13T14:36:00Z</dcterms:created>
  <dcterms:modified xsi:type="dcterms:W3CDTF">2024-05-03T09:19:15Z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f9e769e7b514471485756e1248665a16</vt:lpwstr>
  </property>
  <property fmtid="{D5CDD505-2E9C-101B-9397-08002B2CF9AE}" pid="3" name="KSOProductBuildVer">
    <vt:lpwstr>1033-11.2.0.11516</vt:lpwstr>
  </property>
</Properties>
</file>