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81" r:id="rId7"/>
    <p:sldId id="273" r:id="rId8"/>
    <p:sldId id="278" r:id="rId9"/>
    <p:sldId id="280" r:id="rId10"/>
    <p:sldId id="276" r:id="rId11"/>
    <p:sldId id="277" r:id="rId12"/>
    <p:sldId id="279" r:id="rId13"/>
    <p:sldId id="270" r:id="rId14"/>
    <p:sldId id="274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/>
            <a:t>TIM3</a:t>
          </a:r>
        </a:p>
        <a:p>
          <a:r>
            <a:rPr lang="en-US" dirty="0"/>
            <a:t>Period=900KHz </a:t>
          </a:r>
        </a:p>
        <a:p>
          <a:r>
            <a:rPr lang="en-US" dirty="0"/>
            <a:t>Pulse=72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TIM4</a:t>
          </a:r>
        </a:p>
        <a:p>
          <a:r>
            <a:rPr lang="en-US" dirty="0"/>
            <a:t>Period=3KHz</a:t>
          </a:r>
        </a:p>
        <a:p>
          <a:r>
            <a:rPr lang="en-US" dirty="0"/>
            <a:t>Pulse=600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 custT="1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sz="2400" dirty="0"/>
            <a:t>Transistor base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TIM3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Period=900KHz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Pulse=72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TIM4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Period=3KHz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Pulse=600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Transistor base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C8E4-5C1A-4618-A7AE-867AF255DC85}" type="datetime1">
              <a:rPr lang="en-US" smtClean="0"/>
              <a:t>12/3/2018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9CCD-9719-4A33-89C9-0593242F0C87}" type="datetime1">
              <a:rPr lang="en-US" smtClean="0"/>
              <a:t>12/3/2018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E993-5D1E-42C4-8DFB-5E75A10C5544}" type="datetime1">
              <a:rPr lang="en-US" smtClean="0"/>
              <a:t>12/3/2018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31E0-6548-45F3-8E10-7AFABEC5549A}" type="datetime1">
              <a:rPr lang="en-US" smtClean="0"/>
              <a:t>12/3/2018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8DDB-429E-4FB6-B7BC-A81D83E658A8}" type="datetime1">
              <a:rPr lang="en-US" smtClean="0"/>
              <a:t>12/3/2018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0555-61B1-49F3-8FB3-C5FDE7743A8D}" type="datetime1">
              <a:rPr lang="en-US" smtClean="0"/>
              <a:t>12/3/2018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1B4C-5E3F-40CF-941F-52AC871616F8}" type="datetime1">
              <a:rPr lang="en-US" smtClean="0"/>
              <a:t>12/3/2018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14FD-0D76-4BA1-9B29-98AB2E88A42C}" type="datetime1">
              <a:rPr lang="en-US" smtClean="0"/>
              <a:t>12/3/2018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A466-0FEA-4B58-B7F4-153C52BCA583}" type="datetime1">
              <a:rPr lang="en-US" smtClean="0"/>
              <a:t>12/3/2018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3E8C-D848-4C15-BE98-1604DF796A15}" type="datetime1">
              <a:rPr lang="en-US" smtClean="0"/>
              <a:t>12/3/2018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74E2-3065-4DDC-9F71-A263633B93F9}" type="datetime1">
              <a:rPr lang="en-US" smtClean="0"/>
              <a:t>12/3/2018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A4F95-FE28-4415-85FA-F98D48E8D3DC}" type="datetime1">
              <a:rPr lang="en-US" smtClean="0"/>
              <a:t>12/3/2018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/>
              <a:t>Smart </a:t>
            </a:r>
            <a:r>
              <a:rPr lang="en-US" sz="8000" dirty="0"/>
              <a:t>Ventilator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3429000"/>
            <a:ext cx="8735325" cy="1752600"/>
          </a:xfrm>
        </p:spPr>
        <p:txBody>
          <a:bodyPr/>
          <a:lstStyle/>
          <a:p>
            <a:r>
              <a:rPr lang="en-US" dirty="0"/>
              <a:t>Sankalp KHANNA (20371974) </a:t>
            </a:r>
          </a:p>
          <a:p>
            <a:r>
              <a:rPr lang="en-US" dirty="0"/>
              <a:t>Wang </a:t>
            </a:r>
            <a:r>
              <a:rPr lang="en-US" dirty="0" err="1"/>
              <a:t>foon</a:t>
            </a:r>
            <a:r>
              <a:rPr lang="en-US" dirty="0"/>
              <a:t> lee (20420191)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2D721D-0B6D-41C2-83E2-D19855D8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PWM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Used in Master slave mode</a:t>
            </a:r>
          </a:p>
          <a:p>
            <a:r>
              <a:rPr lang="en-US" dirty="0"/>
              <a:t>TIM3 acts as master</a:t>
            </a:r>
          </a:p>
          <a:p>
            <a:r>
              <a:rPr lang="en-US" dirty="0"/>
              <a:t>TIM4 acts as slave</a:t>
            </a:r>
          </a:p>
          <a:p>
            <a:r>
              <a:rPr lang="en-US" dirty="0"/>
              <a:t>Depending on distance, pulse of TIM4 changes</a:t>
            </a:r>
          </a:p>
          <a:p>
            <a:r>
              <a:rPr lang="en-US" dirty="0"/>
              <a:t>Output of TIM4 drives the base of transistor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47389001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68208-1F1F-4C5C-8C82-8EE7C0F1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59652" y="2672916"/>
            <a:ext cx="7069519" cy="1512168"/>
          </a:xfrm>
        </p:spPr>
        <p:txBody>
          <a:bodyPr>
            <a:noAutofit/>
          </a:bodyPr>
          <a:lstStyle/>
          <a:p>
            <a:r>
              <a:rPr lang="en-US" sz="8000" dirty="0"/>
              <a:t>Demonstration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AE2080-05F8-43B6-8BD5-3F72158F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79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Index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3000" dirty="0"/>
              <a:t>Aim</a:t>
            </a:r>
          </a:p>
          <a:p>
            <a:r>
              <a:rPr lang="en-US" sz="3000" dirty="0"/>
              <a:t>Flow Chart</a:t>
            </a:r>
          </a:p>
          <a:p>
            <a:r>
              <a:rPr lang="en-US" sz="3000" dirty="0"/>
              <a:t>Circuit Diagram</a:t>
            </a:r>
          </a:p>
          <a:p>
            <a:r>
              <a:rPr lang="en-US" sz="3000" dirty="0"/>
              <a:t>Components</a:t>
            </a:r>
          </a:p>
          <a:p>
            <a:pPr lvl="1"/>
            <a:r>
              <a:rPr lang="en-US" sz="3000" dirty="0"/>
              <a:t>HC-SR04</a:t>
            </a:r>
          </a:p>
          <a:p>
            <a:r>
              <a:rPr lang="en-US" sz="3000" dirty="0"/>
              <a:t>PWM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CD532D-A0CA-42BF-B7E1-F755744A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Aim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To create a comfortable and energy efficient workspace: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3400" dirty="0"/>
              <a:t>Turning the fan on and off by detection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3400" dirty="0"/>
              <a:t>Control the speed of the fan according to the distance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61EF60-363B-43C7-8188-4ACA93ED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58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Flow Chart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AC7FD5-2E53-40C3-A3F5-BBDB0C77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4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5621C-B238-4904-854D-886C7C325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538" y="2060848"/>
            <a:ext cx="9759189" cy="39597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A73E12-78C0-47F7-8692-C2132053EB3D}"/>
              </a:ext>
            </a:extLst>
          </p:cNvPr>
          <p:cNvSpPr/>
          <p:nvPr/>
        </p:nvSpPr>
        <p:spPr>
          <a:xfrm>
            <a:off x="8974732" y="4869160"/>
            <a:ext cx="576064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47361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Circuit Diagram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C5414C-E389-41AA-BB3B-B5C38442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5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B8BF47-8917-46A1-9308-2DC1AC56F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80" y="1444627"/>
            <a:ext cx="72580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0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Components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400" dirty="0"/>
              <a:t>HC-SR04: UV sensor, detects human presence</a:t>
            </a:r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STM32: Used for processing signals from sensors and provide a signal to the output</a:t>
            </a:r>
          </a:p>
          <a:p>
            <a:endParaRPr lang="en-US" sz="3400" dirty="0"/>
          </a:p>
          <a:p>
            <a:r>
              <a:rPr lang="en-US" sz="3400" dirty="0"/>
              <a:t>TIP41C: It is switched as a switch, the base is connected to STM32</a:t>
            </a:r>
          </a:p>
          <a:p>
            <a:endParaRPr lang="en-US" sz="3400" dirty="0"/>
          </a:p>
          <a:p>
            <a:r>
              <a:rPr lang="en-US" sz="3400" dirty="0"/>
              <a:t>Fan: Provides the user with a fresh, cooling breeze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3C992C-3BF9-48A8-ACFB-816D1CC45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72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4172" y="764704"/>
            <a:ext cx="4068452" cy="1220933"/>
          </a:xfrm>
        </p:spPr>
        <p:txBody>
          <a:bodyPr>
            <a:noAutofit/>
          </a:bodyPr>
          <a:lstStyle/>
          <a:p>
            <a:r>
              <a:rPr lang="en-US" sz="8000" dirty="0"/>
              <a:t>HC-SR04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563650" y="5001825"/>
            <a:ext cx="7061524" cy="99801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uv</a:t>
            </a:r>
            <a:r>
              <a:rPr lang="en-US" dirty="0"/>
              <a:t> sensor, used to detect human presence</a:t>
            </a:r>
          </a:p>
        </p:txBody>
      </p:sp>
      <p:pic>
        <p:nvPicPr>
          <p:cNvPr id="2050" name="Picture 2" descr="Image result for hcsr04">
            <a:extLst>
              <a:ext uri="{FF2B5EF4-FFF2-40B4-BE49-F238E27FC236}">
                <a16:creationId xmlns:a16="http://schemas.microsoft.com/office/drawing/2014/main" id="{E1405F55-A92B-4D38-B01C-E28C5984E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24" y="2505075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7B5461-3872-41EA-ACA8-2BAF11F6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58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Typical connection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3D175C-15E4-499E-BE09-DB32BF7E1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88" y="2002372"/>
            <a:ext cx="7128792" cy="3844896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04660D-CDDC-4ED8-854A-98ACBE0E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1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transmission and receiving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29C87B-3144-45D4-96CD-36CD22A08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899" y="2276872"/>
            <a:ext cx="8247026" cy="35603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6CCA78-45BB-4497-8C72-EBDAF1B5B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1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727</TotalTime>
  <Words>179</Words>
  <Application>Microsoft Office PowerPoint</Application>
  <PresentationFormat>Custom</PresentationFormat>
  <Paragraphs>58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 16x9</vt:lpstr>
      <vt:lpstr>Smart Ventilator</vt:lpstr>
      <vt:lpstr>Index</vt:lpstr>
      <vt:lpstr>Aim</vt:lpstr>
      <vt:lpstr>Flow Chart</vt:lpstr>
      <vt:lpstr>Circuit Diagram</vt:lpstr>
      <vt:lpstr>Components</vt:lpstr>
      <vt:lpstr>HC-SR04</vt:lpstr>
      <vt:lpstr>Typical connection</vt:lpstr>
      <vt:lpstr>Data transmission and receiving</vt:lpstr>
      <vt:lpstr>PWM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Ventilator</dc:title>
  <dc:creator>Sankalp KHANNA</dc:creator>
  <cp:lastModifiedBy>Sankalp Khanna</cp:lastModifiedBy>
  <cp:revision>27</cp:revision>
  <dcterms:created xsi:type="dcterms:W3CDTF">2018-11-24T08:23:33Z</dcterms:created>
  <dcterms:modified xsi:type="dcterms:W3CDTF">2018-12-03T03:18:19Z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