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CD2-E8FB-4BE7-8094-A41F374C8D2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94D-A347-45FA-A510-2F419D550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2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CD2-E8FB-4BE7-8094-A41F374C8D2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94D-A347-45FA-A510-2F419D550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0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CD2-E8FB-4BE7-8094-A41F374C8D2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94D-A347-45FA-A510-2F419D550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5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CD2-E8FB-4BE7-8094-A41F374C8D2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94D-A347-45FA-A510-2F419D550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4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CD2-E8FB-4BE7-8094-A41F374C8D2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94D-A347-45FA-A510-2F419D550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0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CD2-E8FB-4BE7-8094-A41F374C8D2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94D-A347-45FA-A510-2F419D550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1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CD2-E8FB-4BE7-8094-A41F374C8D2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94D-A347-45FA-A510-2F419D550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4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CD2-E8FB-4BE7-8094-A41F374C8D2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94D-A347-45FA-A510-2F419D550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13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CD2-E8FB-4BE7-8094-A41F374C8D2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94D-A347-45FA-A510-2F419D550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5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CD2-E8FB-4BE7-8094-A41F374C8D2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94D-A347-45FA-A510-2F419D550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2CD2-E8FB-4BE7-8094-A41F374C8D2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94D-A347-45FA-A510-2F419D550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6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2CD2-E8FB-4BE7-8094-A41F374C8D25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394D-A347-45FA-A510-2F419D550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5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Dita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sanko</a:t>
            </a:r>
            <a:endParaRPr lang="en-US" altLang="zh-CN" dirty="0" smtClean="0"/>
          </a:p>
          <a:p>
            <a:r>
              <a:rPr lang="en-US" altLang="zh-CN" dirty="0" smtClean="0"/>
              <a:t>2016.1.22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7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answer.csv</a:t>
            </a:r>
            <a:r>
              <a:rPr lang="zh-CN" altLang="en-US" dirty="0" smtClean="0"/>
              <a:t>（一般双击就是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，如果不是，在文件图标上右键选「打开方式」）</a:t>
            </a:r>
            <a:endParaRPr lang="en-US" altLang="zh-CN" dirty="0" smtClean="0"/>
          </a:p>
          <a:p>
            <a:r>
              <a:rPr lang="zh-CN" altLang="en-US" dirty="0" smtClean="0"/>
              <a:t>另存为，更改文件类型为</a:t>
            </a:r>
            <a:r>
              <a:rPr lang="en-US" altLang="zh-CN" dirty="0" err="1" smtClean="0"/>
              <a:t>xls</a:t>
            </a:r>
            <a:r>
              <a:rPr lang="zh-CN" altLang="en-US" dirty="0" smtClean="0"/>
              <a:t>，目录仍然是</a:t>
            </a:r>
            <a:r>
              <a:rPr lang="en-US" altLang="zh-CN" dirty="0" smtClean="0"/>
              <a:t>gen</a:t>
            </a:r>
            <a:r>
              <a:rPr lang="zh-CN" altLang="en-US" dirty="0"/>
              <a:t>，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answer.xls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以下操作都在</a:t>
            </a:r>
            <a:r>
              <a:rPr lang="en-US" altLang="zh-CN" dirty="0" smtClean="0"/>
              <a:t>answer.xls</a:t>
            </a:r>
            <a:r>
              <a:rPr lang="zh-CN" altLang="en-US" dirty="0" smtClean="0"/>
              <a:t>中进行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01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把学生的回答按题号依次对应填到正确答案的后面，每列是一个学生的回答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列内容不能修改，其他可以调整（如填入学生姓名、修改正确答案等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以下两种都可以正常识别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81128"/>
            <a:ext cx="38290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38957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43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点击「选择目录」，选为</a:t>
            </a:r>
            <a:r>
              <a:rPr lang="zh-CN" altLang="en-US" b="1" dirty="0" smtClean="0">
                <a:solidFill>
                  <a:srgbClr val="FF0000"/>
                </a:solidFill>
              </a:rPr>
              <a:t>题库所在的位置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gen</a:t>
            </a:r>
            <a:r>
              <a:rPr lang="zh-CN" altLang="en-US" dirty="0" smtClean="0"/>
              <a:t>文件夹的上层目录</a:t>
            </a:r>
            <a:endParaRPr lang="en-US" altLang="zh-CN" dirty="0" smtClean="0"/>
          </a:p>
          <a:p>
            <a:r>
              <a:rPr lang="zh-CN" altLang="en-US" dirty="0" smtClean="0"/>
              <a:t>点击「批改试卷」即可</a:t>
            </a:r>
            <a:endParaRPr lang="en-US" altLang="zh-CN" dirty="0" smtClean="0"/>
          </a:p>
          <a:p>
            <a:r>
              <a:rPr lang="zh-CN" altLang="en-US" dirty="0"/>
              <a:t>批改完成后会自动打开</a:t>
            </a:r>
            <a:r>
              <a:rPr lang="en-US" altLang="zh-CN" dirty="0"/>
              <a:t>gen</a:t>
            </a:r>
            <a:r>
              <a:rPr lang="zh-CN" altLang="en-US" dirty="0"/>
              <a:t>文件夹，批改结果保存在</a:t>
            </a:r>
            <a:r>
              <a:rPr lang="en-US" altLang="zh-CN" dirty="0"/>
              <a:t>score.csv</a:t>
            </a:r>
            <a:r>
              <a:rPr lang="zh-CN" altLang="en-US" dirty="0"/>
              <a:t>文件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表示错，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44824"/>
            <a:ext cx="28384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53" y="4581128"/>
            <a:ext cx="32004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95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score.csv</a:t>
            </a:r>
            <a:r>
              <a:rPr lang="zh-CN" altLang="en-US" dirty="0" smtClean="0"/>
              <a:t>，可以对数据自行处理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answer.xls</a:t>
            </a:r>
            <a:r>
              <a:rPr lang="zh-CN" altLang="en-US" dirty="0" smtClean="0"/>
              <a:t>中复制学生信息</a:t>
            </a:r>
            <a:endParaRPr lang="en-US" altLang="zh-CN" dirty="0" smtClean="0"/>
          </a:p>
          <a:p>
            <a:r>
              <a:rPr lang="zh-CN" altLang="en-US" dirty="0" smtClean="0"/>
              <a:t>每列求和（除第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行），获得每个学生成绩</a:t>
            </a:r>
            <a:endParaRPr lang="en-US" altLang="zh-CN" dirty="0" smtClean="0"/>
          </a:p>
          <a:p>
            <a:r>
              <a:rPr lang="zh-CN" altLang="en-US" dirty="0" smtClean="0"/>
              <a:t>每行求和（除去</a:t>
            </a:r>
            <a:r>
              <a:rPr lang="en-US" altLang="zh-CN" dirty="0" smtClean="0"/>
              <a:t>A</a:t>
            </a:r>
            <a:r>
              <a:rPr lang="zh-CN" altLang="en-US" dirty="0" smtClean="0"/>
              <a:t>列），获得每题正确率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93096"/>
            <a:ext cx="42576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32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改卷时报</a:t>
            </a:r>
            <a:r>
              <a:rPr lang="zh-CN" altLang="en-US" dirty="0"/>
              <a:t>错，确认：</a:t>
            </a:r>
            <a:endParaRPr lang="en-US" altLang="zh-CN" dirty="0"/>
          </a:p>
          <a:p>
            <a:r>
              <a:rPr lang="zh-CN" altLang="en-US" dirty="0"/>
              <a:t>正确选择了</a:t>
            </a:r>
            <a:r>
              <a:rPr lang="zh-CN" altLang="en-US" b="1" dirty="0">
                <a:solidFill>
                  <a:srgbClr val="FF0000"/>
                </a:solidFill>
              </a:rPr>
              <a:t>题库</a:t>
            </a:r>
            <a:r>
              <a:rPr lang="zh-CN" altLang="en-US" b="1" dirty="0" smtClean="0">
                <a:solidFill>
                  <a:srgbClr val="FF0000"/>
                </a:solidFill>
              </a:rPr>
              <a:t>目录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answer.xls</a:t>
            </a:r>
            <a:r>
              <a:rPr lang="zh-CN" altLang="en-US" dirty="0" smtClean="0"/>
              <a:t>文件</a:t>
            </a:r>
            <a:r>
              <a:rPr lang="zh-CN" altLang="en-US" dirty="0"/>
              <a:t>格式</a:t>
            </a:r>
            <a:r>
              <a:rPr lang="zh-CN" altLang="en-US" dirty="0" smtClean="0"/>
              <a:t>正确</a:t>
            </a:r>
            <a:endParaRPr lang="en-US" altLang="zh-CN" dirty="0" smtClean="0"/>
          </a:p>
          <a:p>
            <a:r>
              <a:rPr lang="en-US" altLang="zh-CN" dirty="0" smtClean="0"/>
              <a:t>score.xls</a:t>
            </a:r>
            <a:r>
              <a:rPr lang="zh-CN" altLang="en-US" dirty="0" smtClean="0"/>
              <a:t>并</a:t>
            </a:r>
            <a:r>
              <a:rPr lang="zh-CN" altLang="en-US" dirty="0"/>
              <a:t>未</a:t>
            </a:r>
            <a:r>
              <a:rPr lang="zh-CN" altLang="en-US" dirty="0" smtClean="0"/>
              <a:t>打开</a:t>
            </a:r>
            <a:endParaRPr lang="en-US" altLang="zh-CN" dirty="0" smtClean="0"/>
          </a:p>
          <a:p>
            <a:r>
              <a:rPr lang="en-US" altLang="zh-CN" dirty="0" smtClean="0"/>
              <a:t>answer.xls</a:t>
            </a:r>
            <a:r>
              <a:rPr lang="zh-CN" altLang="en-US" dirty="0" smtClean="0"/>
              <a:t>并未打开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49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安装与卸载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zh-CN" altLang="en-US" dirty="0" smtClean="0"/>
              <a:t>打开</a:t>
            </a:r>
            <a:r>
              <a:rPr lang="en-US" altLang="zh-CN" dirty="0" smtClean="0"/>
              <a:t>DitaSetup.msi</a:t>
            </a:r>
            <a:r>
              <a:rPr lang="zh-CN" altLang="en-US" dirty="0" smtClean="0"/>
              <a:t>，一路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r>
              <a:rPr lang="zh-CN" altLang="en-US" dirty="0" smtClean="0"/>
              <a:t>打开桌面上的</a:t>
            </a:r>
            <a:r>
              <a:rPr lang="en-US" altLang="zh-CN" dirty="0" err="1" smtClean="0"/>
              <a:t>Dita</a:t>
            </a:r>
            <a:r>
              <a:rPr lang="zh-CN" altLang="en-US" dirty="0" smtClean="0"/>
              <a:t>快捷方式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卸载</a:t>
            </a:r>
            <a:endParaRPr lang="en-US" altLang="zh-CN" dirty="0" smtClean="0"/>
          </a:p>
          <a:p>
            <a:r>
              <a:rPr lang="zh-CN" altLang="en-US" dirty="0" smtClean="0"/>
              <a:t>前往控制面板，卸载</a:t>
            </a:r>
            <a:r>
              <a:rPr lang="en-US" altLang="zh-CN" dirty="0" err="1" smtClean="0"/>
              <a:t>DitaSetup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41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建一</a:t>
            </a:r>
            <a:r>
              <a:rPr lang="zh-CN" altLang="en-US" dirty="0" smtClean="0"/>
              <a:t>个文件夹，作为题库文件目录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文件夹内分别放置：</a:t>
            </a:r>
            <a:endParaRPr lang="en-US" altLang="zh-CN" dirty="0" smtClean="0"/>
          </a:p>
          <a:p>
            <a:r>
              <a:rPr lang="en-US" altLang="zh-CN" dirty="0" smtClean="0"/>
              <a:t>gen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空的文件夹</a:t>
            </a:r>
            <a:r>
              <a:rPr lang="zh-CN" altLang="en-US" dirty="0" smtClean="0"/>
              <a:t>，用来生成试卷</a:t>
            </a:r>
            <a:endParaRPr lang="en-US" altLang="zh-CN" dirty="0" smtClean="0"/>
          </a:p>
          <a:p>
            <a:r>
              <a:rPr lang="en-US" altLang="zh-CN" dirty="0" smtClean="0"/>
              <a:t>1.xls </a:t>
            </a:r>
            <a:r>
              <a:rPr lang="zh-CN" altLang="en-US" dirty="0" smtClean="0"/>
              <a:t>选择题题库</a:t>
            </a:r>
            <a:endParaRPr lang="en-US" altLang="zh-CN" dirty="0" smtClean="0"/>
          </a:p>
          <a:p>
            <a:r>
              <a:rPr lang="en-US" altLang="zh-CN" dirty="0" smtClean="0"/>
              <a:t>2.xls </a:t>
            </a:r>
            <a:r>
              <a:rPr lang="zh-CN" altLang="en-US" dirty="0" smtClean="0"/>
              <a:t>填空题题库</a:t>
            </a:r>
            <a:endParaRPr lang="en-US" altLang="zh-CN" dirty="0" smtClean="0"/>
          </a:p>
          <a:p>
            <a:r>
              <a:rPr lang="en-US" altLang="zh-CN" dirty="0" smtClean="0"/>
              <a:t>3.xls </a:t>
            </a:r>
            <a:r>
              <a:rPr lang="zh-CN" altLang="en-US" dirty="0" smtClean="0"/>
              <a:t>简答题题库</a:t>
            </a:r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835" y="4489127"/>
            <a:ext cx="43434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93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1.xls</a:t>
            </a:r>
            <a:r>
              <a:rPr lang="zh-CN" altLang="en-US" dirty="0" smtClean="0"/>
              <a:t>选择题题库文件格式</a:t>
            </a:r>
            <a:endParaRPr lang="en-US" altLang="zh-CN" dirty="0"/>
          </a:p>
          <a:p>
            <a:r>
              <a:rPr lang="zh-CN" altLang="en-US" dirty="0" smtClean="0"/>
              <a:t>一行一题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列题干</a:t>
            </a:r>
            <a:endParaRPr lang="en-US" altLang="zh-CN" dirty="0" smtClean="0"/>
          </a:p>
          <a:p>
            <a:r>
              <a:rPr lang="en-US" altLang="zh-CN" dirty="0" smtClean="0"/>
              <a:t>B-E</a:t>
            </a:r>
            <a:r>
              <a:rPr lang="zh-CN" altLang="en-US" dirty="0" smtClean="0"/>
              <a:t>列为四个选项，如果选项不足四个，也要写个短横，之后删，</a:t>
            </a:r>
            <a:r>
              <a:rPr lang="zh-CN" altLang="en-US" b="1" dirty="0" smtClean="0">
                <a:solidFill>
                  <a:srgbClr val="FF0000"/>
                </a:solidFill>
              </a:rPr>
              <a:t>避免留空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列为正确答案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57192"/>
            <a:ext cx="58578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45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2.xls</a:t>
            </a:r>
            <a:r>
              <a:rPr lang="zh-CN" altLang="en-US" dirty="0"/>
              <a:t>填空</a:t>
            </a:r>
            <a:r>
              <a:rPr lang="zh-CN" altLang="en-US" dirty="0" smtClean="0"/>
              <a:t>题题库文件格式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3.xls</a:t>
            </a:r>
            <a:r>
              <a:rPr lang="zh-CN" altLang="en-US" dirty="0" smtClean="0"/>
              <a:t>简答题题目文件格式一样</a:t>
            </a:r>
            <a:endParaRPr lang="en-US" altLang="zh-CN" dirty="0" smtClean="0"/>
          </a:p>
          <a:p>
            <a:r>
              <a:rPr lang="zh-CN" altLang="en-US" dirty="0" smtClean="0"/>
              <a:t>一行一题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列题干，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列答案</a:t>
            </a:r>
            <a:endParaRPr lang="en-US" altLang="zh-CN" dirty="0" smtClean="0"/>
          </a:p>
          <a:p>
            <a:r>
              <a:rPr lang="zh-CN" altLang="en-US" dirty="0" smtClean="0"/>
              <a:t>当答案中出现</a:t>
            </a:r>
            <a:r>
              <a:rPr lang="zh-CN" altLang="en-US" b="1" dirty="0" smtClean="0">
                <a:solidFill>
                  <a:srgbClr val="FF0000"/>
                </a:solidFill>
              </a:rPr>
              <a:t>英文逗号</a:t>
            </a:r>
            <a:r>
              <a:rPr lang="zh-CN" altLang="en-US" dirty="0" smtClean="0"/>
              <a:t>的时候，可能显示不正常，试卷生成之后手动调整即可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72816"/>
            <a:ext cx="17621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35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打开程序，点击「选择目录」，选择题库文件所在的路径。</a:t>
            </a:r>
            <a:endParaRPr lang="en-US" altLang="zh-CN" dirty="0" smtClean="0"/>
          </a:p>
          <a:p>
            <a:r>
              <a:rPr lang="zh-CN" altLang="en-US" dirty="0" smtClean="0"/>
              <a:t>如下图所示的路径为</a:t>
            </a:r>
            <a:r>
              <a:rPr lang="en-US" altLang="zh-CN" dirty="0" smtClean="0"/>
              <a:t>D:\Paper</a:t>
            </a:r>
            <a:r>
              <a:rPr lang="zh-CN" altLang="en-US" dirty="0" smtClean="0"/>
              <a:t>，会在「选择目录」按钮右侧显示。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221088"/>
            <a:ext cx="50958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164" y="4149080"/>
            <a:ext cx="28384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8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填入各个题型所需的数量</a:t>
            </a:r>
            <a:endParaRPr lang="en-US" altLang="zh-CN" dirty="0" smtClean="0"/>
          </a:p>
          <a:p>
            <a:r>
              <a:rPr lang="zh-CN" altLang="en-US" dirty="0" smtClean="0"/>
              <a:t>确保：填入的是自然数，并且</a:t>
            </a:r>
            <a:r>
              <a:rPr lang="zh-CN" altLang="en-US" b="1" dirty="0" smtClean="0">
                <a:solidFill>
                  <a:srgbClr val="FF0000"/>
                </a:solidFill>
              </a:rPr>
              <a:t>不超过题库中该题型总题数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45024"/>
            <a:ext cx="28384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57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r>
              <a:rPr lang="zh-CN" altLang="en-US" dirty="0" smtClean="0"/>
              <a:t>点击「生成试卷」</a:t>
            </a:r>
            <a:endParaRPr lang="en-US" altLang="zh-CN" dirty="0" smtClean="0"/>
          </a:p>
          <a:p>
            <a:r>
              <a:rPr lang="zh-CN" altLang="en-US" dirty="0" smtClean="0"/>
              <a:t>如果正常，会自动打开</a:t>
            </a:r>
            <a:r>
              <a:rPr lang="en-US" altLang="zh-CN" dirty="0" smtClean="0"/>
              <a:t>gen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r>
              <a:rPr lang="zh-CN" altLang="en-US" dirty="0" smtClean="0"/>
              <a:t>三个文件可以根据需要自行排版，</a:t>
            </a:r>
            <a:r>
              <a:rPr lang="zh-CN" altLang="en-US" b="1" dirty="0" smtClean="0">
                <a:solidFill>
                  <a:srgbClr val="FF0000"/>
                </a:solidFill>
              </a:rPr>
              <a:t>修改前先备份</a:t>
            </a:r>
            <a:r>
              <a:rPr lang="zh-CN" altLang="en-US" dirty="0" smtClean="0"/>
              <a:t>，尤其是</a:t>
            </a:r>
            <a:r>
              <a:rPr lang="en-US" altLang="zh-CN" dirty="0" smtClean="0"/>
              <a:t>answer.csv</a:t>
            </a:r>
            <a:r>
              <a:rPr lang="zh-CN" altLang="en-US" dirty="0" smtClean="0"/>
              <a:t>，后面改试卷会用到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80928"/>
            <a:ext cx="22288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68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出题时报错，确认：</a:t>
            </a:r>
            <a:endParaRPr lang="en-US" altLang="zh-CN" dirty="0" smtClean="0"/>
          </a:p>
          <a:p>
            <a:r>
              <a:rPr lang="zh-CN" altLang="en-US" dirty="0" smtClean="0"/>
              <a:t>正确选择了题库目录</a:t>
            </a:r>
            <a:endParaRPr lang="en-US" altLang="zh-CN" dirty="0" smtClean="0"/>
          </a:p>
          <a:p>
            <a:r>
              <a:rPr lang="zh-CN" altLang="en-US" dirty="0" smtClean="0"/>
              <a:t>题库文件格式正确</a:t>
            </a:r>
            <a:endParaRPr lang="en-US" altLang="zh-CN" dirty="0" smtClean="0"/>
          </a:p>
          <a:p>
            <a:r>
              <a:rPr lang="zh-CN" altLang="en-US" dirty="0" smtClean="0"/>
              <a:t>正确填写了各题型的数量</a:t>
            </a:r>
            <a:endParaRPr lang="en-US" altLang="zh-CN" dirty="0" smtClean="0"/>
          </a:p>
          <a:p>
            <a:r>
              <a:rPr lang="zh-CN" altLang="en-US" dirty="0" smtClean="0"/>
              <a:t>题库文件并未打开</a:t>
            </a:r>
            <a:endParaRPr lang="en-US" altLang="zh-CN" dirty="0" smtClean="0"/>
          </a:p>
          <a:p>
            <a:r>
              <a:rPr lang="en-US" altLang="zh-CN" dirty="0" smtClean="0"/>
              <a:t>gen</a:t>
            </a:r>
            <a:r>
              <a:rPr lang="zh-CN" altLang="en-US" dirty="0" smtClean="0"/>
              <a:t>目录下的文件并未打开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826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504</Words>
  <Application>Microsoft Office PowerPoint</Application>
  <PresentationFormat>全屏显示(4:3)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Dita使用说明</vt:lpstr>
      <vt:lpstr>安装与卸载</vt:lpstr>
      <vt:lpstr>出题</vt:lpstr>
      <vt:lpstr>出题</vt:lpstr>
      <vt:lpstr>出题</vt:lpstr>
      <vt:lpstr>出题</vt:lpstr>
      <vt:lpstr>出题</vt:lpstr>
      <vt:lpstr>出题</vt:lpstr>
      <vt:lpstr>常见错误</vt:lpstr>
      <vt:lpstr>改卷</vt:lpstr>
      <vt:lpstr>改卷</vt:lpstr>
      <vt:lpstr>改卷</vt:lpstr>
      <vt:lpstr>改卷</vt:lpstr>
      <vt:lpstr>常见错误</vt:lpstr>
    </vt:vector>
  </TitlesOfParts>
  <Company>sanko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Paper使用说明</dc:title>
  <dc:creator>sanko</dc:creator>
  <cp:lastModifiedBy>sanko</cp:lastModifiedBy>
  <cp:revision>18</cp:revision>
  <dcterms:created xsi:type="dcterms:W3CDTF">2016-01-21T17:48:43Z</dcterms:created>
  <dcterms:modified xsi:type="dcterms:W3CDTF">2016-01-22T13:13:57Z</dcterms:modified>
</cp:coreProperties>
</file>