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</p:sldIdLst>
  <p:sldSz cx="18288000" cy="10287000"/>
  <p:notesSz cx="6858000" cy="9144000"/>
  <p:embeddedFontLst>
    <p:embeddedFont>
      <p:font typeface="Fira Code" panose="020B0809050000020004" pitchFamily="49" charset="0"/>
      <p:regular r:id="rId12"/>
      <p:bold r:id="rId13"/>
    </p:embeddedFont>
    <p:embeddedFont>
      <p:font typeface="Poppins Semi-Bold" pitchFamily="2" charset="7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94648" autoAdjust="0"/>
  </p:normalViewPr>
  <p:slideViewPr>
    <p:cSldViewPr showGuides="1">
      <p:cViewPr varScale="1">
        <p:scale>
          <a:sx n="61" d="100"/>
          <a:sy n="61" d="100"/>
        </p:scale>
        <p:origin x="288" y="752"/>
      </p:cViewPr>
      <p:guideLst>
        <p:guide orient="horz" pos="2160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ageitgey/machine-learning-is-fun-part-4-modern-face-recognition-with-deep-learning-c3cffc121d78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odern%20Face%20Recognition%20with%20Deep%20Learning" TargetMode="External"/><Relationship Id="rId5" Type="http://schemas.openxmlformats.org/officeDocument/2006/relationships/hyperlink" Target="https://medium.com/swlh/face-liveness-detection-through-blinking-eyes-2739316ab69d" TargetMode="External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drive.google.com/file/d/1a6CpIl1SC3z-CKZdqZwjgHv1p0vt2YQU/view?usp=sharing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214198" y="189277"/>
            <a:ext cx="5292017" cy="1678847"/>
          </a:xfrm>
          <a:custGeom>
            <a:avLst/>
            <a:gdLst/>
            <a:ahLst/>
            <a:cxnLst/>
            <a:rect l="l" t="t" r="r" b="b"/>
            <a:pathLst>
              <a:path w="5292017" h="1678847">
                <a:moveTo>
                  <a:pt x="0" y="0"/>
                </a:moveTo>
                <a:lnTo>
                  <a:pt x="5292017" y="0"/>
                </a:lnTo>
                <a:lnTo>
                  <a:pt x="5292017" y="1678846"/>
                </a:lnTo>
                <a:lnTo>
                  <a:pt x="0" y="1678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74798" y="407426"/>
            <a:ext cx="3042518" cy="1452802"/>
          </a:xfrm>
          <a:custGeom>
            <a:avLst/>
            <a:gdLst/>
            <a:ahLst/>
            <a:cxnLst/>
            <a:rect l="l" t="t" r="r" b="b"/>
            <a:pathLst>
              <a:path w="3042518" h="1452802">
                <a:moveTo>
                  <a:pt x="0" y="0"/>
                </a:moveTo>
                <a:lnTo>
                  <a:pt x="3042518" y="0"/>
                </a:lnTo>
                <a:lnTo>
                  <a:pt x="3042518" y="1452802"/>
                </a:lnTo>
                <a:lnTo>
                  <a:pt x="0" y="145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968177" y="302299"/>
            <a:ext cx="1868213" cy="1868213"/>
          </a:xfrm>
          <a:custGeom>
            <a:avLst/>
            <a:gdLst/>
            <a:ahLst/>
            <a:cxnLst/>
            <a:rect l="l" t="t" r="r" b="b"/>
            <a:pathLst>
              <a:path w="1868213" h="1868213">
                <a:moveTo>
                  <a:pt x="0" y="0"/>
                </a:moveTo>
                <a:lnTo>
                  <a:pt x="1868213" y="0"/>
                </a:lnTo>
                <a:lnTo>
                  <a:pt x="1868213" y="1868213"/>
                </a:lnTo>
                <a:lnTo>
                  <a:pt x="0" y="1868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7648" y="3909254"/>
            <a:ext cx="14337030" cy="4869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425"/>
              </a:lnSpc>
            </a:pPr>
            <a:endParaRPr dirty="0"/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•Problem Statement </a:t>
            </a:r>
            <a:r>
              <a:rPr lang="en-US" sz="2995" b="1" dirty="0" err="1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Titl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e: </a:t>
            </a:r>
            <a:r>
              <a:rPr lang="en-IN" altLang="en-US" sz="2800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AI Powered Face Recognition Attendance System 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•Theme 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: </a:t>
            </a:r>
            <a:r>
              <a:rPr lang="en-IN" altLang="en-US" sz="2800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Education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•Team 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id: </a:t>
            </a:r>
            <a:r>
              <a:rPr lang="en-IN" altLang="en-US" sz="2800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SANBYT34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•Team Nam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e: </a:t>
            </a:r>
            <a:r>
              <a:rPr lang="en-IN" altLang="en-US" sz="2800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ByteForge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•Participant Names: </a:t>
            </a:r>
            <a:r>
              <a:rPr lang="en-IN" altLang="en-US" sz="2995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Sankrut</a:t>
            </a:r>
            <a:r>
              <a:rPr lang="en-IN" altLang="en-US" sz="2995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, Aditi, </a:t>
            </a:r>
            <a:r>
              <a:rPr lang="en-IN" altLang="en-US" sz="2995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Jabili</a:t>
            </a:r>
            <a:r>
              <a:rPr lang="en-IN" altLang="en-US" sz="2995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, </a:t>
            </a:r>
            <a:r>
              <a:rPr lang="en-IN" altLang="en-US" sz="2995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Bhuvanesh</a:t>
            </a:r>
            <a:endParaRPr lang="en-US" sz="24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endParaRPr lang="en-US" sz="24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21979" y="9794298"/>
            <a:ext cx="11076454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517316" y="2839341"/>
            <a:ext cx="11951284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4000" b="1" dirty="0">
                <a:latin typeface="Copperplate Gothic Bold" panose="020E0705020206020404" pitchFamily="34" charset="77"/>
                <a:ea typeface="Hiragino Kaku Gothic Std W8" panose="020B0800000000000000" pitchFamily="34" charset="-128"/>
                <a:cs typeface="Arial Black" panose="020B0A04020102020204" charset="0"/>
              </a:rPr>
              <a:t>ATTENDANCE THOUGH FACE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DDA2-EEC4-404B-9C89-5C059C0B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69B348-217E-E797-130C-F16F25B8538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A1B59B5-DE04-79DE-08FF-3F7FB02024BE}"/>
              </a:ext>
            </a:extLst>
          </p:cNvPr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B91F71E-1447-CAB0-8AD2-50F844B93928}"/>
              </a:ext>
            </a:extLst>
          </p:cNvPr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35FE579-3280-DBFE-563B-88240D03C63D}"/>
              </a:ext>
            </a:extLst>
          </p:cNvPr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 dirty="0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10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F8DB6AF-DB31-9CC8-0080-6D6DD0BEA309}"/>
              </a:ext>
            </a:extLst>
          </p:cNvPr>
          <p:cNvSpPr txBox="1"/>
          <p:nvPr/>
        </p:nvSpPr>
        <p:spPr>
          <a:xfrm>
            <a:off x="3895355" y="9794298"/>
            <a:ext cx="1049119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9ED80-F007-5671-1298-FA5E9934F044}"/>
              </a:ext>
            </a:extLst>
          </p:cNvPr>
          <p:cNvSpPr txBox="1"/>
          <p:nvPr/>
        </p:nvSpPr>
        <p:spPr>
          <a:xfrm>
            <a:off x="3425951" y="3943171"/>
            <a:ext cx="1143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Copperplate Gothic Bold" panose="020E07050202060204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946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-2324100"/>
            <a:ext cx="18900140" cy="1318831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723" y="979141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773" y="9794298"/>
            <a:ext cx="1049119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1905000" y="1040765"/>
            <a:ext cx="12091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2800" dirty="0">
                <a:solidFill>
                  <a:schemeClr val="accent1"/>
                </a:solidFill>
              </a:rPr>
              <a:t>U</a:t>
            </a:r>
            <a:r>
              <a:rPr lang="en-US" altLang="en-US" sz="2800" dirty="0" err="1">
                <a:solidFill>
                  <a:schemeClr val="accent1"/>
                </a:solidFill>
              </a:rPr>
              <a:t>ses</a:t>
            </a:r>
            <a:r>
              <a:rPr lang="en-US" altLang="en-US" sz="2800" dirty="0">
                <a:solidFill>
                  <a:schemeClr val="accent1"/>
                </a:solidFill>
              </a:rPr>
              <a:t> AI algorithms to recognize individuals based on unique facial features.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Enables fast, contactless, and automated attendance marking.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Enhances accuracy, security, and efficiency in managing attendance.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1905000" y="3683635"/>
            <a:ext cx="13350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Eliminates the need for physical touchpoints like ID cards or fingerprint scanners.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Prevents proxy attendance and impersonation using AI-based face verification.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Streamlines attendance tracking with real-time data and reporting features.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981200" y="6927200"/>
            <a:ext cx="16094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Leverages AI and deep learning to recognize faces accurately, even with changes in appearance or lighting.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Integrates liveness detection to prevent spoofing with photos or videos, enhancing security.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Enables real-time monitoring and automated record-keeping, reducing administrative workload.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828800" y="342900"/>
            <a:ext cx="5466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latin typeface="Copperplate Gothic Bold" panose="020E0705020206020404" pitchFamily="34" charset="77"/>
                <a:cs typeface="Eras Demi ITC" panose="020B0805030504020804" charset="0"/>
              </a:rPr>
              <a:t>EXPLANATION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905000" y="29585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latin typeface="Copperplate Gothic Bold" panose="020E0705020206020404" pitchFamily="34" charset="77"/>
                <a:cs typeface="Eras Demi ITC" panose="020B0805030504020804" charset="0"/>
              </a:rPr>
              <a:t>HOW IT ADRESSES THE PROBLEM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905000" y="5753100"/>
            <a:ext cx="11641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latin typeface="Copperplate Gothic Bold" panose="020E0705020206020404" pitchFamily="34" charset="77"/>
                <a:cs typeface="Eras Demi ITC" panose="020B0805030504020804" charset="0"/>
              </a:rPr>
              <a:t>INNOVATION AND UNIQUENESS OF THE SOLUTION</a:t>
            </a:r>
          </a:p>
        </p:txBody>
      </p:sp>
      <p:pic>
        <p:nvPicPr>
          <p:cNvPr id="5122" name="Picture 2" descr="Face Id Scan Stock Illustrations – 7,400 Face Id Scan Stock Illustrations,  Vectors &amp; Clipart - Dreamstime">
            <a:extLst>
              <a:ext uri="{FF2B5EF4-FFF2-40B4-BE49-F238E27FC236}">
                <a16:creationId xmlns:a16="http://schemas.microsoft.com/office/drawing/2014/main" id="{AF1B7C60-9A8A-0631-8C5A-67A1680B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625" y1="30750" x2="18625" y2="25875"/>
                        <a14:foregroundMark x1="18625" y1="25875" x2="20000" y2="21125"/>
                        <a14:foregroundMark x1="20000" y1="21125" x2="25125" y2="19500"/>
                        <a14:foregroundMark x1="25125" y1="19500" x2="30500" y2="19500"/>
                        <a14:foregroundMark x1="30500" y1="19500" x2="32375" y2="19375"/>
                        <a14:foregroundMark x1="68750" y1="19500" x2="74250" y2="19750"/>
                        <a14:foregroundMark x1="74250" y1="19750" x2="79875" y2="19625"/>
                        <a14:foregroundMark x1="79875" y1="19625" x2="80375" y2="30000"/>
                        <a14:foregroundMark x1="79750" y1="63250" x2="81125" y2="75750"/>
                        <a14:foregroundMark x1="81125" y1="75750" x2="69250" y2="74750"/>
                        <a14:foregroundMark x1="19375" y1="63125" x2="19750" y2="73375"/>
                        <a14:foregroundMark x1="19750" y1="73375" x2="26625" y2="75125"/>
                        <a14:foregroundMark x1="26625" y1="75125" x2="30750" y2="7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162" y="634682"/>
            <a:ext cx="4876378" cy="48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09186785-3985-17DA-14A4-9B1DDA71CB73}"/>
              </a:ext>
            </a:extLst>
          </p:cNvPr>
          <p:cNvSpPr/>
          <p:nvPr/>
        </p:nvSpPr>
        <p:spPr>
          <a:xfrm>
            <a:off x="-76200" y="0"/>
            <a:ext cx="183642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F1D27-E222-9BD4-2765-E2836513F605}"/>
              </a:ext>
            </a:extLst>
          </p:cNvPr>
          <p:cNvSpPr txBox="1"/>
          <p:nvPr/>
        </p:nvSpPr>
        <p:spPr>
          <a:xfrm>
            <a:off x="1524000" y="377190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• Used Python</a:t>
            </a:r>
          </a:p>
          <a:p>
            <a:r>
              <a:rPr lang="en-IN" sz="3600" dirty="0"/>
              <a:t>• Uses widely available hardware (webcam, PC)</a:t>
            </a:r>
          </a:p>
          <a:p>
            <a:r>
              <a:rPr lang="en-IN" sz="3600" dirty="0"/>
              <a:t>• Built with </a:t>
            </a:r>
            <a:r>
              <a:rPr lang="en-IN" sz="3600" b="1" dirty="0"/>
              <a:t>Python</a:t>
            </a:r>
            <a:r>
              <a:rPr lang="en-IN" sz="3600" dirty="0"/>
              <a:t>, OpenCV, </a:t>
            </a:r>
            <a:r>
              <a:rPr lang="en-IN" sz="3600" dirty="0" err="1"/>
              <a:t>MediaPipe</a:t>
            </a:r>
            <a:r>
              <a:rPr lang="en-IN" sz="3600" dirty="0"/>
              <a:t>, and Face Recognition libraries</a:t>
            </a:r>
          </a:p>
          <a:p>
            <a:r>
              <a:rPr lang="en-IN" sz="3600" dirty="0"/>
              <a:t>• Uses </a:t>
            </a:r>
            <a:r>
              <a:rPr lang="en-IN" sz="3600" b="1" dirty="0"/>
              <a:t>CSV files</a:t>
            </a:r>
            <a:r>
              <a:rPr lang="en-IN" sz="3600" dirty="0"/>
              <a:t> for simple, fast record management</a:t>
            </a:r>
          </a:p>
          <a:p>
            <a:r>
              <a:rPr lang="en-IN" sz="3600" dirty="0"/>
              <a:t>• Gmail SMTP for sending email notifications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-217802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36962" y="1582076"/>
            <a:ext cx="10137876" cy="9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  <a:spcBef>
                <a:spcPct val="0"/>
              </a:spcBef>
            </a:pPr>
            <a:r>
              <a:rPr lang="en-US" sz="5655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Cooper Black" panose="0208090404030B020404" charset="0"/>
                <a:sym typeface="Times New Roman Bold" panose="02030802070405020303"/>
              </a:rPr>
              <a:t>TECHNICAL APPROACH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64261" y="9794298"/>
            <a:ext cx="10783824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grpSp>
        <p:nvGrpSpPr>
          <p:cNvPr id="1065" name="Google Shape;2512;p52">
            <a:extLst>
              <a:ext uri="{FF2B5EF4-FFF2-40B4-BE49-F238E27FC236}">
                <a16:creationId xmlns:a16="http://schemas.microsoft.com/office/drawing/2014/main" id="{FD7B9245-FA0C-1875-1630-90752F960134}"/>
              </a:ext>
            </a:extLst>
          </p:cNvPr>
          <p:cNvGrpSpPr/>
          <p:nvPr/>
        </p:nvGrpSpPr>
        <p:grpSpPr>
          <a:xfrm>
            <a:off x="13911509" y="4334170"/>
            <a:ext cx="2357932" cy="1920097"/>
            <a:chOff x="7250990" y="2653104"/>
            <a:chExt cx="373558" cy="312302"/>
          </a:xfrm>
        </p:grpSpPr>
        <p:grpSp>
          <p:nvGrpSpPr>
            <p:cNvPr id="1066" name="Google Shape;2513;p52">
              <a:extLst>
                <a:ext uri="{FF2B5EF4-FFF2-40B4-BE49-F238E27FC236}">
                  <a16:creationId xmlns:a16="http://schemas.microsoft.com/office/drawing/2014/main" id="{46C343AC-22B5-E107-E2CA-3B64380DABEC}"/>
                </a:ext>
              </a:extLst>
            </p:cNvPr>
            <p:cNvGrpSpPr/>
            <p:nvPr/>
          </p:nvGrpSpPr>
          <p:grpSpPr>
            <a:xfrm>
              <a:off x="7250990" y="2653104"/>
              <a:ext cx="373558" cy="312302"/>
              <a:chOff x="10147475" y="3198595"/>
              <a:chExt cx="566255" cy="473400"/>
            </a:xfrm>
          </p:grpSpPr>
          <p:grpSp>
            <p:nvGrpSpPr>
              <p:cNvPr id="1070" name="Google Shape;2514;p52">
                <a:extLst>
                  <a:ext uri="{FF2B5EF4-FFF2-40B4-BE49-F238E27FC236}">
                    <a16:creationId xmlns:a16="http://schemas.microsoft.com/office/drawing/2014/main" id="{35C66904-E0B2-83F4-F255-5A1B3F31C018}"/>
                  </a:ext>
                </a:extLst>
              </p:cNvPr>
              <p:cNvGrpSpPr/>
              <p:nvPr/>
            </p:nvGrpSpPr>
            <p:grpSpPr>
              <a:xfrm>
                <a:off x="10147475" y="3198595"/>
                <a:ext cx="566255" cy="473400"/>
                <a:chOff x="10147475" y="3198595"/>
                <a:chExt cx="566255" cy="473400"/>
              </a:xfrm>
            </p:grpSpPr>
            <p:sp>
              <p:nvSpPr>
                <p:cNvPr id="1092" name="Google Shape;2515;p52">
                  <a:extLst>
                    <a:ext uri="{FF2B5EF4-FFF2-40B4-BE49-F238E27FC236}">
                      <a16:creationId xmlns:a16="http://schemas.microsoft.com/office/drawing/2014/main" id="{C237D458-81D1-BD05-8D1C-E19EC12C7C7E}"/>
                    </a:ext>
                  </a:extLst>
                </p:cNvPr>
                <p:cNvSpPr/>
                <p:nvPr/>
              </p:nvSpPr>
              <p:spPr>
                <a:xfrm>
                  <a:off x="10364454" y="3580190"/>
                  <a:ext cx="132298" cy="8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98" h="82954" extrusionOk="0">
                      <a:moveTo>
                        <a:pt x="107903" y="0"/>
                      </a:moveTo>
                      <a:lnTo>
                        <a:pt x="66149" y="0"/>
                      </a:lnTo>
                      <a:lnTo>
                        <a:pt x="24396" y="0"/>
                      </a:lnTo>
                      <a:cubicBezTo>
                        <a:pt x="24396" y="0"/>
                        <a:pt x="16889" y="54883"/>
                        <a:pt x="0" y="82954"/>
                      </a:cubicBezTo>
                      <a:lnTo>
                        <a:pt x="66149" y="82954"/>
                      </a:lnTo>
                      <a:lnTo>
                        <a:pt x="132298" y="82954"/>
                      </a:lnTo>
                      <a:cubicBezTo>
                        <a:pt x="115409" y="54891"/>
                        <a:pt x="107903" y="0"/>
                        <a:pt x="107903" y="0"/>
                      </a:cubicBezTo>
                      <a:lnTo>
                        <a:pt x="10790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2516;p52">
                  <a:extLst>
                    <a:ext uri="{FF2B5EF4-FFF2-40B4-BE49-F238E27FC236}">
                      <a16:creationId xmlns:a16="http://schemas.microsoft.com/office/drawing/2014/main" id="{A22D4C71-C713-C196-CD8E-8B67BF883293}"/>
                    </a:ext>
                  </a:extLst>
                </p:cNvPr>
                <p:cNvSpPr/>
                <p:nvPr/>
              </p:nvSpPr>
              <p:spPr>
                <a:xfrm>
                  <a:off x="10303791" y="3655403"/>
                  <a:ext cx="253621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21" h="16592" extrusionOk="0">
                      <a:moveTo>
                        <a:pt x="245113" y="16593"/>
                      </a:moveTo>
                      <a:lnTo>
                        <a:pt x="8666" y="16593"/>
                      </a:lnTo>
                      <a:cubicBezTo>
                        <a:pt x="4365" y="16593"/>
                        <a:pt x="534" y="13543"/>
                        <a:pt x="65" y="9305"/>
                      </a:cubicBezTo>
                      <a:cubicBezTo>
                        <a:pt x="-561" y="4277"/>
                        <a:pt x="3427" y="0"/>
                        <a:pt x="8509" y="0"/>
                      </a:cubicBezTo>
                      <a:lnTo>
                        <a:pt x="244957" y="0"/>
                      </a:lnTo>
                      <a:cubicBezTo>
                        <a:pt x="249179" y="0"/>
                        <a:pt x="253089" y="3049"/>
                        <a:pt x="253558" y="7288"/>
                      </a:cubicBezTo>
                      <a:cubicBezTo>
                        <a:pt x="254184" y="12323"/>
                        <a:pt x="250118" y="16593"/>
                        <a:pt x="245113" y="1659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2517;p52">
                  <a:extLst>
                    <a:ext uri="{FF2B5EF4-FFF2-40B4-BE49-F238E27FC236}">
                      <a16:creationId xmlns:a16="http://schemas.microsoft.com/office/drawing/2014/main" id="{892C75BF-4442-83B3-D20B-7D5733F2F474}"/>
                    </a:ext>
                  </a:extLst>
                </p:cNvPr>
                <p:cNvSpPr/>
                <p:nvPr/>
              </p:nvSpPr>
              <p:spPr>
                <a:xfrm>
                  <a:off x="10147475" y="3198595"/>
                  <a:ext cx="566255" cy="37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255" h="371641" extrusionOk="0">
                      <a:moveTo>
                        <a:pt x="544440" y="371641"/>
                      </a:moveTo>
                      <a:lnTo>
                        <a:pt x="21815" y="371641"/>
                      </a:lnTo>
                      <a:cubicBezTo>
                        <a:pt x="9774" y="371641"/>
                        <a:pt x="0" y="361875"/>
                        <a:pt x="0" y="349825"/>
                      </a:cubicBezTo>
                      <a:lnTo>
                        <a:pt x="0" y="21816"/>
                      </a:lnTo>
                      <a:cubicBezTo>
                        <a:pt x="0" y="9766"/>
                        <a:pt x="9774" y="0"/>
                        <a:pt x="21815" y="0"/>
                      </a:cubicBezTo>
                      <a:lnTo>
                        <a:pt x="544440" y="0"/>
                      </a:lnTo>
                      <a:cubicBezTo>
                        <a:pt x="556481" y="0"/>
                        <a:pt x="566255" y="9766"/>
                        <a:pt x="566255" y="21816"/>
                      </a:cubicBezTo>
                      <a:lnTo>
                        <a:pt x="566255" y="349825"/>
                      </a:lnTo>
                      <a:cubicBezTo>
                        <a:pt x="566255" y="361875"/>
                        <a:pt x="556481" y="371641"/>
                        <a:pt x="544440" y="3716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2518;p52">
                  <a:extLst>
                    <a:ext uri="{FF2B5EF4-FFF2-40B4-BE49-F238E27FC236}">
                      <a16:creationId xmlns:a16="http://schemas.microsoft.com/office/drawing/2014/main" id="{E3DB3EFD-01E0-BFB7-B684-14BF73766F45}"/>
                    </a:ext>
                  </a:extLst>
                </p:cNvPr>
                <p:cNvSpPr/>
                <p:nvPr/>
              </p:nvSpPr>
              <p:spPr>
                <a:xfrm>
                  <a:off x="10186179" y="3237316"/>
                  <a:ext cx="488846" cy="28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846" h="289788" extrusionOk="0">
                      <a:moveTo>
                        <a:pt x="488847" y="289789"/>
                      </a:moveTo>
                      <a:lnTo>
                        <a:pt x="0" y="289789"/>
                      </a:lnTo>
                      <a:lnTo>
                        <a:pt x="0" y="11526"/>
                      </a:lnTo>
                      <a:cubicBezTo>
                        <a:pt x="0" y="5161"/>
                        <a:pt x="5160" y="0"/>
                        <a:pt x="11494" y="0"/>
                      </a:cubicBezTo>
                      <a:lnTo>
                        <a:pt x="477353" y="0"/>
                      </a:lnTo>
                      <a:cubicBezTo>
                        <a:pt x="483686" y="0"/>
                        <a:pt x="488847" y="5161"/>
                        <a:pt x="488847" y="11526"/>
                      </a:cubicBezTo>
                      <a:lnTo>
                        <a:pt x="488847" y="289789"/>
                      </a:lnTo>
                      <a:lnTo>
                        <a:pt x="488847" y="289789"/>
                      </a:lnTo>
                      <a:close/>
                    </a:path>
                  </a:pathLst>
                </a:custGeom>
                <a:solidFill>
                  <a:srgbClr val="F8F6F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2519;p52">
                  <a:extLst>
                    <a:ext uri="{FF2B5EF4-FFF2-40B4-BE49-F238E27FC236}">
                      <a16:creationId xmlns:a16="http://schemas.microsoft.com/office/drawing/2014/main" id="{F4B95C84-8342-17C0-2F41-6FF4E1EBE50D}"/>
                    </a:ext>
                  </a:extLst>
                </p:cNvPr>
                <p:cNvSpPr/>
                <p:nvPr/>
              </p:nvSpPr>
              <p:spPr>
                <a:xfrm>
                  <a:off x="10186179" y="3237316"/>
                  <a:ext cx="488846" cy="28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846" h="289788" extrusionOk="0">
                      <a:moveTo>
                        <a:pt x="488847" y="289789"/>
                      </a:moveTo>
                      <a:lnTo>
                        <a:pt x="0" y="289789"/>
                      </a:lnTo>
                      <a:lnTo>
                        <a:pt x="0" y="11526"/>
                      </a:lnTo>
                      <a:cubicBezTo>
                        <a:pt x="0" y="5161"/>
                        <a:pt x="5160" y="0"/>
                        <a:pt x="11494" y="0"/>
                      </a:cubicBezTo>
                      <a:lnTo>
                        <a:pt x="477353" y="0"/>
                      </a:lnTo>
                      <a:cubicBezTo>
                        <a:pt x="483686" y="0"/>
                        <a:pt x="488847" y="5161"/>
                        <a:pt x="488847" y="11526"/>
                      </a:cubicBezTo>
                      <a:lnTo>
                        <a:pt x="488847" y="289789"/>
                      </a:lnTo>
                      <a:lnTo>
                        <a:pt x="488847" y="28978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2520;p52">
                  <a:extLst>
                    <a:ext uri="{FF2B5EF4-FFF2-40B4-BE49-F238E27FC236}">
                      <a16:creationId xmlns:a16="http://schemas.microsoft.com/office/drawing/2014/main" id="{EA629D84-9349-7B7C-8F94-9B6911504A72}"/>
                    </a:ext>
                  </a:extLst>
                </p:cNvPr>
                <p:cNvSpPr/>
                <p:nvPr/>
              </p:nvSpPr>
              <p:spPr>
                <a:xfrm>
                  <a:off x="10147475" y="3528208"/>
                  <a:ext cx="566255" cy="5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255" h="56408" extrusionOk="0">
                      <a:moveTo>
                        <a:pt x="544440" y="56408"/>
                      </a:moveTo>
                      <a:lnTo>
                        <a:pt x="21815" y="56408"/>
                      </a:lnTo>
                      <a:cubicBezTo>
                        <a:pt x="9774" y="56408"/>
                        <a:pt x="0" y="46642"/>
                        <a:pt x="0" y="34593"/>
                      </a:cubicBezTo>
                      <a:lnTo>
                        <a:pt x="0" y="0"/>
                      </a:lnTo>
                      <a:lnTo>
                        <a:pt x="566255" y="0"/>
                      </a:lnTo>
                      <a:lnTo>
                        <a:pt x="566255" y="34593"/>
                      </a:lnTo>
                      <a:cubicBezTo>
                        <a:pt x="566255" y="46642"/>
                        <a:pt x="556481" y="56408"/>
                        <a:pt x="544440" y="564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71" name="Google Shape;2521;p52">
                <a:extLst>
                  <a:ext uri="{FF2B5EF4-FFF2-40B4-BE49-F238E27FC236}">
                    <a16:creationId xmlns:a16="http://schemas.microsoft.com/office/drawing/2014/main" id="{415F24AC-2115-0D0F-585C-BF31344C8AFA}"/>
                  </a:ext>
                </a:extLst>
              </p:cNvPr>
              <p:cNvSpPr/>
              <p:nvPr/>
            </p:nvSpPr>
            <p:spPr>
              <a:xfrm>
                <a:off x="10186179" y="3237309"/>
                <a:ext cx="488846" cy="65259"/>
              </a:xfrm>
              <a:custGeom>
                <a:avLst/>
                <a:gdLst/>
                <a:ahLst/>
                <a:cxnLst/>
                <a:rect l="l" t="t" r="r" b="b"/>
                <a:pathLst>
                  <a:path w="488846" h="65259" extrusionOk="0">
                    <a:moveTo>
                      <a:pt x="488847" y="11580"/>
                    </a:moveTo>
                    <a:lnTo>
                      <a:pt x="488847" y="65259"/>
                    </a:lnTo>
                    <a:lnTo>
                      <a:pt x="0" y="65259"/>
                    </a:lnTo>
                    <a:lnTo>
                      <a:pt x="0" y="11580"/>
                    </a:lnTo>
                    <a:cubicBezTo>
                      <a:pt x="0" y="5184"/>
                      <a:pt x="5160" y="0"/>
                      <a:pt x="11494" y="0"/>
                    </a:cubicBezTo>
                    <a:lnTo>
                      <a:pt x="477353" y="0"/>
                    </a:lnTo>
                    <a:cubicBezTo>
                      <a:pt x="483686" y="8"/>
                      <a:pt x="488847" y="5184"/>
                      <a:pt x="488847" y="11580"/>
                    </a:cubicBezTo>
                    <a:lnTo>
                      <a:pt x="488847" y="1158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2522;p52">
                <a:extLst>
                  <a:ext uri="{FF2B5EF4-FFF2-40B4-BE49-F238E27FC236}">
                    <a16:creationId xmlns:a16="http://schemas.microsoft.com/office/drawing/2014/main" id="{2C3E440D-2EDD-6254-5773-102578E67CFF}"/>
                  </a:ext>
                </a:extLst>
              </p:cNvPr>
              <p:cNvSpPr/>
              <p:nvPr/>
            </p:nvSpPr>
            <p:spPr>
              <a:xfrm>
                <a:off x="10186179" y="3302568"/>
                <a:ext cx="244422" cy="225639"/>
              </a:xfrm>
              <a:custGeom>
                <a:avLst/>
                <a:gdLst/>
                <a:ahLst/>
                <a:cxnLst/>
                <a:rect l="l" t="t" r="r" b="b"/>
                <a:pathLst>
                  <a:path w="244422" h="225639" extrusionOk="0">
                    <a:moveTo>
                      <a:pt x="0" y="0"/>
                    </a:moveTo>
                    <a:lnTo>
                      <a:pt x="244423" y="0"/>
                    </a:lnTo>
                    <a:lnTo>
                      <a:pt x="244423" y="225640"/>
                    </a:lnTo>
                    <a:lnTo>
                      <a:pt x="0" y="225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3" name="Google Shape;2523;p52">
                <a:extLst>
                  <a:ext uri="{FF2B5EF4-FFF2-40B4-BE49-F238E27FC236}">
                    <a16:creationId xmlns:a16="http://schemas.microsoft.com/office/drawing/2014/main" id="{C044B213-878F-96EC-A6D1-5FC5ECD3E9E2}"/>
                  </a:ext>
                </a:extLst>
              </p:cNvPr>
              <p:cNvGrpSpPr/>
              <p:nvPr/>
            </p:nvGrpSpPr>
            <p:grpSpPr>
              <a:xfrm>
                <a:off x="10458856" y="3332437"/>
                <a:ext cx="188151" cy="165909"/>
                <a:chOff x="10458856" y="3332437"/>
                <a:chExt cx="188151" cy="165909"/>
              </a:xfrm>
            </p:grpSpPr>
            <p:sp>
              <p:nvSpPr>
                <p:cNvPr id="1081" name="Google Shape;2524;p52">
                  <a:extLst>
                    <a:ext uri="{FF2B5EF4-FFF2-40B4-BE49-F238E27FC236}">
                      <a16:creationId xmlns:a16="http://schemas.microsoft.com/office/drawing/2014/main" id="{6E459B59-70D1-E452-2DE0-69FB0A1D13FC}"/>
                    </a:ext>
                  </a:extLst>
                </p:cNvPr>
                <p:cNvSpPr/>
                <p:nvPr/>
              </p:nvSpPr>
              <p:spPr>
                <a:xfrm>
                  <a:off x="10458856" y="3332437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50"/>
                        <a:pt x="30311" y="7256"/>
                      </a:cubicBezTo>
                      <a:cubicBezTo>
                        <a:pt x="30936" y="12300"/>
                        <a:pt x="27027" y="16593"/>
                        <a:pt x="221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2525;p52">
                  <a:extLst>
                    <a:ext uri="{FF2B5EF4-FFF2-40B4-BE49-F238E27FC236}">
                      <a16:creationId xmlns:a16="http://schemas.microsoft.com/office/drawing/2014/main" id="{627BBA85-C86C-0313-2078-C27F93EB700F}"/>
                    </a:ext>
                  </a:extLst>
                </p:cNvPr>
                <p:cNvSpPr/>
                <p:nvPr/>
              </p:nvSpPr>
              <p:spPr>
                <a:xfrm>
                  <a:off x="10508258" y="3332437"/>
                  <a:ext cx="66749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9" h="16592" extrusionOk="0">
                      <a:moveTo>
                        <a:pt x="58396" y="16593"/>
                      </a:moveTo>
                      <a:lnTo>
                        <a:pt x="8588" y="16593"/>
                      </a:lnTo>
                      <a:cubicBezTo>
                        <a:pt x="4366" y="16593"/>
                        <a:pt x="535" y="13543"/>
                        <a:pt x="66" y="9336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58083" y="0"/>
                      </a:lnTo>
                      <a:cubicBezTo>
                        <a:pt x="62384" y="0"/>
                        <a:pt x="66137" y="3050"/>
                        <a:pt x="66684" y="7256"/>
                      </a:cubicBezTo>
                      <a:cubicBezTo>
                        <a:pt x="67310" y="12300"/>
                        <a:pt x="63321" y="16593"/>
                        <a:pt x="58396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2526;p52">
                  <a:extLst>
                    <a:ext uri="{FF2B5EF4-FFF2-40B4-BE49-F238E27FC236}">
                      <a16:creationId xmlns:a16="http://schemas.microsoft.com/office/drawing/2014/main" id="{EFF27E0A-5002-52B1-2BD8-83F6BB382835}"/>
                    </a:ext>
                  </a:extLst>
                </p:cNvPr>
                <p:cNvSpPr/>
                <p:nvPr/>
              </p:nvSpPr>
              <p:spPr>
                <a:xfrm>
                  <a:off x="10458856" y="3370040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2"/>
                      </a:moveTo>
                      <a:lnTo>
                        <a:pt x="8652" y="16592"/>
                      </a:lnTo>
                      <a:cubicBezTo>
                        <a:pt x="4352" y="16592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49"/>
                        <a:pt x="30311" y="7256"/>
                      </a:cubicBezTo>
                      <a:cubicBezTo>
                        <a:pt x="30936" y="12300"/>
                        <a:pt x="27027" y="16592"/>
                        <a:pt x="22101" y="16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2527;p52">
                  <a:extLst>
                    <a:ext uri="{FF2B5EF4-FFF2-40B4-BE49-F238E27FC236}">
                      <a16:creationId xmlns:a16="http://schemas.microsoft.com/office/drawing/2014/main" id="{B36EDE40-AF63-B850-6A20-5B92CFC3AA47}"/>
                    </a:ext>
                  </a:extLst>
                </p:cNvPr>
                <p:cNvSpPr/>
                <p:nvPr/>
              </p:nvSpPr>
              <p:spPr>
                <a:xfrm>
                  <a:off x="10508258" y="3370040"/>
                  <a:ext cx="66749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9" h="16592" extrusionOk="0">
                      <a:moveTo>
                        <a:pt x="58396" y="16592"/>
                      </a:moveTo>
                      <a:lnTo>
                        <a:pt x="8588" y="16592"/>
                      </a:lnTo>
                      <a:cubicBezTo>
                        <a:pt x="4366" y="16592"/>
                        <a:pt x="535" y="13543"/>
                        <a:pt x="66" y="9336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58083" y="0"/>
                      </a:lnTo>
                      <a:cubicBezTo>
                        <a:pt x="62384" y="0"/>
                        <a:pt x="66137" y="3049"/>
                        <a:pt x="66684" y="7256"/>
                      </a:cubicBezTo>
                      <a:cubicBezTo>
                        <a:pt x="67310" y="12300"/>
                        <a:pt x="63321" y="16592"/>
                        <a:pt x="58396" y="16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2528;p52">
                  <a:extLst>
                    <a:ext uri="{FF2B5EF4-FFF2-40B4-BE49-F238E27FC236}">
                      <a16:creationId xmlns:a16="http://schemas.microsoft.com/office/drawing/2014/main" id="{AD954C20-CEDF-E744-0E77-B03680B1B450}"/>
                    </a:ext>
                  </a:extLst>
                </p:cNvPr>
                <p:cNvSpPr/>
                <p:nvPr/>
              </p:nvSpPr>
              <p:spPr>
                <a:xfrm>
                  <a:off x="10458856" y="3406540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49"/>
                        <a:pt x="30311" y="7256"/>
                      </a:cubicBezTo>
                      <a:cubicBezTo>
                        <a:pt x="30936" y="12300"/>
                        <a:pt x="27027" y="16593"/>
                        <a:pt x="221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2529;p52">
                  <a:extLst>
                    <a:ext uri="{FF2B5EF4-FFF2-40B4-BE49-F238E27FC236}">
                      <a16:creationId xmlns:a16="http://schemas.microsoft.com/office/drawing/2014/main" id="{959E3315-EF3D-D624-55F4-BCF8CFCE159D}"/>
                    </a:ext>
                  </a:extLst>
                </p:cNvPr>
                <p:cNvSpPr/>
                <p:nvPr/>
              </p:nvSpPr>
              <p:spPr>
                <a:xfrm>
                  <a:off x="10533294" y="3406540"/>
                  <a:ext cx="113713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13" h="16592" extrusionOk="0">
                      <a:moveTo>
                        <a:pt x="105374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105061" y="0"/>
                      </a:lnTo>
                      <a:cubicBezTo>
                        <a:pt x="109361" y="0"/>
                        <a:pt x="113114" y="3049"/>
                        <a:pt x="113662" y="7256"/>
                      </a:cubicBezTo>
                      <a:cubicBezTo>
                        <a:pt x="114209" y="12300"/>
                        <a:pt x="110300" y="16593"/>
                        <a:pt x="105374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2530;p52">
                  <a:extLst>
                    <a:ext uri="{FF2B5EF4-FFF2-40B4-BE49-F238E27FC236}">
                      <a16:creationId xmlns:a16="http://schemas.microsoft.com/office/drawing/2014/main" id="{694A34EC-08FE-781D-7A6F-4C48AC9C4B51}"/>
                    </a:ext>
                  </a:extLst>
                </p:cNvPr>
                <p:cNvSpPr/>
                <p:nvPr/>
              </p:nvSpPr>
              <p:spPr>
                <a:xfrm>
                  <a:off x="10458856" y="3444143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2"/>
                      </a:moveTo>
                      <a:lnTo>
                        <a:pt x="8652" y="16592"/>
                      </a:lnTo>
                      <a:cubicBezTo>
                        <a:pt x="4352" y="16592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49"/>
                        <a:pt x="30311" y="7256"/>
                      </a:cubicBezTo>
                      <a:cubicBezTo>
                        <a:pt x="30936" y="12307"/>
                        <a:pt x="27027" y="16592"/>
                        <a:pt x="22101" y="16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2531;p52">
                  <a:extLst>
                    <a:ext uri="{FF2B5EF4-FFF2-40B4-BE49-F238E27FC236}">
                      <a16:creationId xmlns:a16="http://schemas.microsoft.com/office/drawing/2014/main" id="{AF710730-0538-8647-0F40-71820DE460F9}"/>
                    </a:ext>
                  </a:extLst>
                </p:cNvPr>
                <p:cNvSpPr/>
                <p:nvPr/>
              </p:nvSpPr>
              <p:spPr>
                <a:xfrm>
                  <a:off x="10529291" y="3444143"/>
                  <a:ext cx="69173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73" h="16592" extrusionOk="0">
                      <a:moveTo>
                        <a:pt x="60820" y="16592"/>
                      </a:moveTo>
                      <a:lnTo>
                        <a:pt x="8589" y="16592"/>
                      </a:lnTo>
                      <a:cubicBezTo>
                        <a:pt x="4366" y="16592"/>
                        <a:pt x="535" y="13543"/>
                        <a:pt x="66" y="9336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60586" y="0"/>
                      </a:lnTo>
                      <a:cubicBezTo>
                        <a:pt x="64808" y="0"/>
                        <a:pt x="68561" y="3049"/>
                        <a:pt x="69109" y="7256"/>
                      </a:cubicBezTo>
                      <a:cubicBezTo>
                        <a:pt x="69734" y="12307"/>
                        <a:pt x="65746" y="16592"/>
                        <a:pt x="60820" y="16592"/>
                      </a:cubicBezTo>
                      <a:lnTo>
                        <a:pt x="60820" y="165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2532;p52">
                  <a:extLst>
                    <a:ext uri="{FF2B5EF4-FFF2-40B4-BE49-F238E27FC236}">
                      <a16:creationId xmlns:a16="http://schemas.microsoft.com/office/drawing/2014/main" id="{C4795A47-F7AF-6735-6D68-71120B34F25B}"/>
                    </a:ext>
                  </a:extLst>
                </p:cNvPr>
                <p:cNvSpPr/>
                <p:nvPr/>
              </p:nvSpPr>
              <p:spPr>
                <a:xfrm>
                  <a:off x="10458856" y="3481754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7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50"/>
                        <a:pt x="30311" y="7256"/>
                      </a:cubicBezTo>
                      <a:cubicBezTo>
                        <a:pt x="30936" y="12300"/>
                        <a:pt x="27027" y="16593"/>
                        <a:pt x="221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2533;p52">
                  <a:extLst>
                    <a:ext uri="{FF2B5EF4-FFF2-40B4-BE49-F238E27FC236}">
                      <a16:creationId xmlns:a16="http://schemas.microsoft.com/office/drawing/2014/main" id="{7BC51073-B0A7-39AA-A1F9-6EFA3CCE97FC}"/>
                    </a:ext>
                  </a:extLst>
                </p:cNvPr>
                <p:cNvSpPr/>
                <p:nvPr/>
              </p:nvSpPr>
              <p:spPr>
                <a:xfrm>
                  <a:off x="10508258" y="3481754"/>
                  <a:ext cx="31954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4" h="16592" extrusionOk="0">
                      <a:moveTo>
                        <a:pt x="23601" y="16593"/>
                      </a:moveTo>
                      <a:lnTo>
                        <a:pt x="8588" y="16593"/>
                      </a:lnTo>
                      <a:cubicBezTo>
                        <a:pt x="4366" y="16593"/>
                        <a:pt x="535" y="13543"/>
                        <a:pt x="66" y="9337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23289" y="0"/>
                      </a:lnTo>
                      <a:cubicBezTo>
                        <a:pt x="27589" y="0"/>
                        <a:pt x="31342" y="3050"/>
                        <a:pt x="31890" y="7256"/>
                      </a:cubicBezTo>
                      <a:cubicBezTo>
                        <a:pt x="32515" y="12300"/>
                        <a:pt x="28527" y="16593"/>
                        <a:pt x="236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2534;p52">
                  <a:extLst>
                    <a:ext uri="{FF2B5EF4-FFF2-40B4-BE49-F238E27FC236}">
                      <a16:creationId xmlns:a16="http://schemas.microsoft.com/office/drawing/2014/main" id="{389F0A41-62D8-ECFF-BA27-EC42A3E50F88}"/>
                    </a:ext>
                  </a:extLst>
                </p:cNvPr>
                <p:cNvSpPr/>
                <p:nvPr/>
              </p:nvSpPr>
              <p:spPr>
                <a:xfrm>
                  <a:off x="10558378" y="3481754"/>
                  <a:ext cx="88628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28" h="16592" extrusionOk="0">
                      <a:moveTo>
                        <a:pt x="80290" y="16593"/>
                      </a:moveTo>
                      <a:lnTo>
                        <a:pt x="8589" y="16593"/>
                      </a:lnTo>
                      <a:cubicBezTo>
                        <a:pt x="4366" y="16593"/>
                        <a:pt x="613" y="13543"/>
                        <a:pt x="66" y="9337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79977" y="0"/>
                      </a:lnTo>
                      <a:cubicBezTo>
                        <a:pt x="84277" y="0"/>
                        <a:pt x="88030" y="3050"/>
                        <a:pt x="88578" y="7256"/>
                      </a:cubicBezTo>
                      <a:cubicBezTo>
                        <a:pt x="89125" y="12300"/>
                        <a:pt x="85216" y="16593"/>
                        <a:pt x="80290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4" name="Google Shape;2535;p52">
                <a:extLst>
                  <a:ext uri="{FF2B5EF4-FFF2-40B4-BE49-F238E27FC236}">
                    <a16:creationId xmlns:a16="http://schemas.microsoft.com/office/drawing/2014/main" id="{BB520C99-853C-C772-EAFE-AD9CE983433B}"/>
                  </a:ext>
                </a:extLst>
              </p:cNvPr>
              <p:cNvGrpSpPr/>
              <p:nvPr/>
            </p:nvGrpSpPr>
            <p:grpSpPr>
              <a:xfrm>
                <a:off x="10236057" y="3334156"/>
                <a:ext cx="144152" cy="162516"/>
                <a:chOff x="10236057" y="3334156"/>
                <a:chExt cx="144152" cy="162516"/>
              </a:xfrm>
            </p:grpSpPr>
            <p:sp>
              <p:nvSpPr>
                <p:cNvPr id="1075" name="Google Shape;2536;p52">
                  <a:extLst>
                    <a:ext uri="{FF2B5EF4-FFF2-40B4-BE49-F238E27FC236}">
                      <a16:creationId xmlns:a16="http://schemas.microsoft.com/office/drawing/2014/main" id="{60D04DC9-594D-9AA8-EA8F-70F8E69B3BFD}"/>
                    </a:ext>
                  </a:extLst>
                </p:cNvPr>
                <p:cNvSpPr/>
                <p:nvPr/>
              </p:nvSpPr>
              <p:spPr>
                <a:xfrm>
                  <a:off x="10236057" y="3425346"/>
                  <a:ext cx="59402" cy="7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02" h="70801" extrusionOk="0">
                      <a:moveTo>
                        <a:pt x="38712" y="6169"/>
                      </a:moveTo>
                      <a:cubicBezTo>
                        <a:pt x="38712" y="6091"/>
                        <a:pt x="38712" y="6021"/>
                        <a:pt x="38635" y="5942"/>
                      </a:cubicBezTo>
                      <a:cubicBezTo>
                        <a:pt x="37149" y="2330"/>
                        <a:pt x="33708" y="0"/>
                        <a:pt x="29798" y="0"/>
                      </a:cubicBezTo>
                      <a:cubicBezTo>
                        <a:pt x="29798" y="0"/>
                        <a:pt x="29798" y="0"/>
                        <a:pt x="29798" y="0"/>
                      </a:cubicBezTo>
                      <a:cubicBezTo>
                        <a:pt x="25889" y="0"/>
                        <a:pt x="22370" y="2346"/>
                        <a:pt x="20885" y="5958"/>
                      </a:cubicBezTo>
                      <a:cubicBezTo>
                        <a:pt x="20885" y="6021"/>
                        <a:pt x="20885" y="6083"/>
                        <a:pt x="20807" y="6146"/>
                      </a:cubicBezTo>
                      <a:lnTo>
                        <a:pt x="556" y="59450"/>
                      </a:lnTo>
                      <a:cubicBezTo>
                        <a:pt x="-1087" y="63766"/>
                        <a:pt x="1024" y="68598"/>
                        <a:pt x="5404" y="70240"/>
                      </a:cubicBezTo>
                      <a:cubicBezTo>
                        <a:pt x="6341" y="70616"/>
                        <a:pt x="7358" y="70787"/>
                        <a:pt x="8375" y="70787"/>
                      </a:cubicBezTo>
                      <a:cubicBezTo>
                        <a:pt x="11737" y="70787"/>
                        <a:pt x="14864" y="68739"/>
                        <a:pt x="16194" y="65400"/>
                      </a:cubicBezTo>
                      <a:lnTo>
                        <a:pt x="19165" y="57510"/>
                      </a:lnTo>
                      <a:lnTo>
                        <a:pt x="40276" y="57510"/>
                      </a:lnTo>
                      <a:lnTo>
                        <a:pt x="43091" y="65165"/>
                      </a:lnTo>
                      <a:cubicBezTo>
                        <a:pt x="44499" y="68856"/>
                        <a:pt x="48252" y="71296"/>
                        <a:pt x="52161" y="70717"/>
                      </a:cubicBezTo>
                      <a:cubicBezTo>
                        <a:pt x="57635" y="69896"/>
                        <a:pt x="60684" y="64360"/>
                        <a:pt x="58885" y="59465"/>
                      </a:cubicBezTo>
                      <a:lnTo>
                        <a:pt x="38712" y="6169"/>
                      </a:lnTo>
                      <a:close/>
                      <a:moveTo>
                        <a:pt x="25577" y="40926"/>
                      </a:moveTo>
                      <a:lnTo>
                        <a:pt x="29721" y="29948"/>
                      </a:lnTo>
                      <a:lnTo>
                        <a:pt x="33864" y="40926"/>
                      </a:lnTo>
                      <a:lnTo>
                        <a:pt x="25577" y="409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2537;p52">
                  <a:extLst>
                    <a:ext uri="{FF2B5EF4-FFF2-40B4-BE49-F238E27FC236}">
                      <a16:creationId xmlns:a16="http://schemas.microsoft.com/office/drawing/2014/main" id="{A75B1945-A19B-AA09-A465-7B7BA90EB724}"/>
                    </a:ext>
                  </a:extLst>
                </p:cNvPr>
                <p:cNvSpPr/>
                <p:nvPr/>
              </p:nvSpPr>
              <p:spPr>
                <a:xfrm>
                  <a:off x="10362029" y="3426120"/>
                  <a:ext cx="16576" cy="70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6" h="70224" extrusionOk="0">
                      <a:moveTo>
                        <a:pt x="8289" y="0"/>
                      </a:moveTo>
                      <a:cubicBezTo>
                        <a:pt x="3675" y="0"/>
                        <a:pt x="0" y="3714"/>
                        <a:pt x="0" y="8296"/>
                      </a:cubicBezTo>
                      <a:lnTo>
                        <a:pt x="0" y="61616"/>
                      </a:lnTo>
                      <a:cubicBezTo>
                        <a:pt x="0" y="65854"/>
                        <a:pt x="3050" y="69654"/>
                        <a:pt x="7272" y="70162"/>
                      </a:cubicBezTo>
                      <a:cubicBezTo>
                        <a:pt x="12276" y="70772"/>
                        <a:pt x="16577" y="66855"/>
                        <a:pt x="16577" y="61929"/>
                      </a:cubicBezTo>
                      <a:lnTo>
                        <a:pt x="16577" y="8296"/>
                      </a:lnTo>
                      <a:cubicBezTo>
                        <a:pt x="16577" y="3714"/>
                        <a:pt x="12824" y="0"/>
                        <a:pt x="8289" y="0"/>
                      </a:cubicBezTo>
                      <a:lnTo>
                        <a:pt x="8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2538;p52">
                  <a:extLst>
                    <a:ext uri="{FF2B5EF4-FFF2-40B4-BE49-F238E27FC236}">
                      <a16:creationId xmlns:a16="http://schemas.microsoft.com/office/drawing/2014/main" id="{08BAA96E-CEF7-14B6-A765-F29E21B67C56}"/>
                    </a:ext>
                  </a:extLst>
                </p:cNvPr>
                <p:cNvSpPr/>
                <p:nvPr/>
              </p:nvSpPr>
              <p:spPr>
                <a:xfrm>
                  <a:off x="10306671" y="3426448"/>
                  <a:ext cx="46992" cy="70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2" h="70224" extrusionOk="0">
                      <a:moveTo>
                        <a:pt x="23301" y="0"/>
                      </a:moveTo>
                      <a:cubicBezTo>
                        <a:pt x="23301" y="0"/>
                        <a:pt x="8367" y="0"/>
                        <a:pt x="8367" y="0"/>
                      </a:cubicBezTo>
                      <a:cubicBezTo>
                        <a:pt x="4300" y="0"/>
                        <a:pt x="782" y="2979"/>
                        <a:pt x="157" y="6967"/>
                      </a:cubicBezTo>
                      <a:cubicBezTo>
                        <a:pt x="79" y="7436"/>
                        <a:pt x="0" y="7812"/>
                        <a:pt x="0" y="8296"/>
                      </a:cubicBezTo>
                      <a:lnTo>
                        <a:pt x="0" y="61616"/>
                      </a:lnTo>
                      <a:cubicBezTo>
                        <a:pt x="0" y="65854"/>
                        <a:pt x="3128" y="69654"/>
                        <a:pt x="7272" y="70162"/>
                      </a:cubicBezTo>
                      <a:cubicBezTo>
                        <a:pt x="12354" y="70772"/>
                        <a:pt x="16654" y="66855"/>
                        <a:pt x="16654" y="61929"/>
                      </a:cubicBezTo>
                      <a:lnTo>
                        <a:pt x="16654" y="46884"/>
                      </a:lnTo>
                      <a:cubicBezTo>
                        <a:pt x="19157" y="46869"/>
                        <a:pt x="21659" y="46861"/>
                        <a:pt x="23301" y="46861"/>
                      </a:cubicBezTo>
                      <a:cubicBezTo>
                        <a:pt x="36359" y="46861"/>
                        <a:pt x="46993" y="36352"/>
                        <a:pt x="46993" y="23434"/>
                      </a:cubicBezTo>
                      <a:cubicBezTo>
                        <a:pt x="46993" y="10517"/>
                        <a:pt x="36359" y="0"/>
                        <a:pt x="23301" y="0"/>
                      </a:cubicBezTo>
                      <a:lnTo>
                        <a:pt x="23301" y="0"/>
                      </a:lnTo>
                      <a:close/>
                      <a:moveTo>
                        <a:pt x="22910" y="30276"/>
                      </a:moveTo>
                      <a:cubicBezTo>
                        <a:pt x="21346" y="30276"/>
                        <a:pt x="18844" y="30284"/>
                        <a:pt x="16342" y="30300"/>
                      </a:cubicBezTo>
                      <a:cubicBezTo>
                        <a:pt x="16342" y="27688"/>
                        <a:pt x="16263" y="25061"/>
                        <a:pt x="16263" y="23442"/>
                      </a:cubicBezTo>
                      <a:cubicBezTo>
                        <a:pt x="16263" y="22058"/>
                        <a:pt x="16263" y="19345"/>
                        <a:pt x="16263" y="16600"/>
                      </a:cubicBezTo>
                      <a:lnTo>
                        <a:pt x="22910" y="16600"/>
                      </a:lnTo>
                      <a:cubicBezTo>
                        <a:pt x="26741" y="16600"/>
                        <a:pt x="30025" y="19736"/>
                        <a:pt x="30025" y="23442"/>
                      </a:cubicBezTo>
                      <a:cubicBezTo>
                        <a:pt x="30025" y="27149"/>
                        <a:pt x="26741" y="30276"/>
                        <a:pt x="22910" y="302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2539;p52">
                  <a:extLst>
                    <a:ext uri="{FF2B5EF4-FFF2-40B4-BE49-F238E27FC236}">
                      <a16:creationId xmlns:a16="http://schemas.microsoft.com/office/drawing/2014/main" id="{3316ADC4-BEF8-D78C-88B0-4AAB416A5DC6}"/>
                    </a:ext>
                  </a:extLst>
                </p:cNvPr>
                <p:cNvSpPr/>
                <p:nvPr/>
              </p:nvSpPr>
              <p:spPr>
                <a:xfrm>
                  <a:off x="10294967" y="3334156"/>
                  <a:ext cx="41557" cy="7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7" h="79421" extrusionOk="0">
                      <a:moveTo>
                        <a:pt x="16004" y="74191"/>
                      </a:moveTo>
                      <a:lnTo>
                        <a:pt x="40947" y="11363"/>
                      </a:lnTo>
                      <a:cubicBezTo>
                        <a:pt x="42667" y="7109"/>
                        <a:pt x="40634" y="2285"/>
                        <a:pt x="36333" y="588"/>
                      </a:cubicBezTo>
                      <a:cubicBezTo>
                        <a:pt x="32111" y="-1101"/>
                        <a:pt x="27263" y="971"/>
                        <a:pt x="25543" y="5233"/>
                      </a:cubicBezTo>
                      <a:lnTo>
                        <a:pt x="600" y="68060"/>
                      </a:lnTo>
                      <a:cubicBezTo>
                        <a:pt x="-1119" y="72314"/>
                        <a:pt x="991" y="77138"/>
                        <a:pt x="5214" y="78835"/>
                      </a:cubicBezTo>
                      <a:cubicBezTo>
                        <a:pt x="6230" y="79234"/>
                        <a:pt x="7246" y="79422"/>
                        <a:pt x="8263" y="79422"/>
                      </a:cubicBezTo>
                      <a:cubicBezTo>
                        <a:pt x="11625" y="79422"/>
                        <a:pt x="14674" y="77443"/>
                        <a:pt x="16004" y="74191"/>
                      </a:cubicBezTo>
                      <a:lnTo>
                        <a:pt x="16004" y="7419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2540;p52">
                  <a:extLst>
                    <a:ext uri="{FF2B5EF4-FFF2-40B4-BE49-F238E27FC236}">
                      <a16:creationId xmlns:a16="http://schemas.microsoft.com/office/drawing/2014/main" id="{BF59048E-F9DC-AB04-67E8-F1DB9F975F53}"/>
                    </a:ext>
                  </a:extLst>
                </p:cNvPr>
                <p:cNvSpPr/>
                <p:nvPr/>
              </p:nvSpPr>
              <p:spPr>
                <a:xfrm>
                  <a:off x="10346851" y="3337166"/>
                  <a:ext cx="33358" cy="7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58" h="73393" extrusionOk="0">
                      <a:moveTo>
                        <a:pt x="32145" y="31850"/>
                      </a:moveTo>
                      <a:lnTo>
                        <a:pt x="15413" y="4013"/>
                      </a:lnTo>
                      <a:cubicBezTo>
                        <a:pt x="13067" y="88"/>
                        <a:pt x="7906" y="-1171"/>
                        <a:pt x="3997" y="1191"/>
                      </a:cubicBezTo>
                      <a:cubicBezTo>
                        <a:pt x="87" y="3560"/>
                        <a:pt x="-1163" y="8658"/>
                        <a:pt x="1182" y="12576"/>
                      </a:cubicBezTo>
                      <a:lnTo>
                        <a:pt x="15413" y="36213"/>
                      </a:lnTo>
                      <a:lnTo>
                        <a:pt x="1104" y="60937"/>
                      </a:lnTo>
                      <a:cubicBezTo>
                        <a:pt x="-1163" y="64902"/>
                        <a:pt x="166" y="69976"/>
                        <a:pt x="4153" y="72275"/>
                      </a:cubicBezTo>
                      <a:cubicBezTo>
                        <a:pt x="5483" y="73034"/>
                        <a:pt x="6890" y="73393"/>
                        <a:pt x="8297" y="73393"/>
                      </a:cubicBezTo>
                      <a:cubicBezTo>
                        <a:pt x="11190" y="73393"/>
                        <a:pt x="13927" y="71908"/>
                        <a:pt x="15491" y="69257"/>
                      </a:cubicBezTo>
                      <a:lnTo>
                        <a:pt x="32224" y="40287"/>
                      </a:lnTo>
                      <a:cubicBezTo>
                        <a:pt x="33788" y="37675"/>
                        <a:pt x="33709" y="34438"/>
                        <a:pt x="32145" y="31850"/>
                      </a:cubicBezTo>
                      <a:lnTo>
                        <a:pt x="32145" y="318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2541;p52">
                  <a:extLst>
                    <a:ext uri="{FF2B5EF4-FFF2-40B4-BE49-F238E27FC236}">
                      <a16:creationId xmlns:a16="http://schemas.microsoft.com/office/drawing/2014/main" id="{C5C6A2BF-1DDE-69DA-A7F0-6B23012995EE}"/>
                    </a:ext>
                  </a:extLst>
                </p:cNvPr>
                <p:cNvSpPr/>
                <p:nvPr/>
              </p:nvSpPr>
              <p:spPr>
                <a:xfrm>
                  <a:off x="10249034" y="3337162"/>
                  <a:ext cx="33381" cy="7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1" h="73397" extrusionOk="0">
                      <a:moveTo>
                        <a:pt x="17916" y="69261"/>
                      </a:moveTo>
                      <a:cubicBezTo>
                        <a:pt x="19480" y="71919"/>
                        <a:pt x="22216" y="73397"/>
                        <a:pt x="25110" y="73397"/>
                      </a:cubicBezTo>
                      <a:cubicBezTo>
                        <a:pt x="26517" y="73397"/>
                        <a:pt x="27924" y="73037"/>
                        <a:pt x="29253" y="72279"/>
                      </a:cubicBezTo>
                      <a:cubicBezTo>
                        <a:pt x="33163" y="69980"/>
                        <a:pt x="34570" y="64905"/>
                        <a:pt x="32225" y="60941"/>
                      </a:cubicBezTo>
                      <a:lnTo>
                        <a:pt x="17916" y="36217"/>
                      </a:lnTo>
                      <a:lnTo>
                        <a:pt x="32147" y="12579"/>
                      </a:lnTo>
                      <a:cubicBezTo>
                        <a:pt x="34570" y="8654"/>
                        <a:pt x="33320" y="3556"/>
                        <a:pt x="29331" y="1194"/>
                      </a:cubicBezTo>
                      <a:cubicBezTo>
                        <a:pt x="25422" y="-1175"/>
                        <a:pt x="20339" y="92"/>
                        <a:pt x="17994" y="4017"/>
                      </a:cubicBezTo>
                      <a:lnTo>
                        <a:pt x="1183" y="31853"/>
                      </a:lnTo>
                      <a:cubicBezTo>
                        <a:pt x="-381" y="34442"/>
                        <a:pt x="-381" y="37679"/>
                        <a:pt x="1105" y="40298"/>
                      </a:cubicBezTo>
                      <a:lnTo>
                        <a:pt x="17916" y="6926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7" name="Google Shape;2542;p52">
              <a:extLst>
                <a:ext uri="{FF2B5EF4-FFF2-40B4-BE49-F238E27FC236}">
                  <a16:creationId xmlns:a16="http://schemas.microsoft.com/office/drawing/2014/main" id="{DF8A9CA9-F83B-9B0C-2828-4F36ACC433D4}"/>
                </a:ext>
              </a:extLst>
            </p:cNvPr>
            <p:cNvGrpSpPr/>
            <p:nvPr/>
          </p:nvGrpSpPr>
          <p:grpSpPr>
            <a:xfrm>
              <a:off x="7250990" y="2870550"/>
              <a:ext cx="373558" cy="94856"/>
              <a:chOff x="10147475" y="3528208"/>
              <a:chExt cx="566255" cy="143787"/>
            </a:xfrm>
          </p:grpSpPr>
          <p:sp>
            <p:nvSpPr>
              <p:cNvPr id="1068" name="Google Shape;2543;p52">
                <a:extLst>
                  <a:ext uri="{FF2B5EF4-FFF2-40B4-BE49-F238E27FC236}">
                    <a16:creationId xmlns:a16="http://schemas.microsoft.com/office/drawing/2014/main" id="{71B0AA35-0334-A9EA-DAB6-1AB547AAA360}"/>
                  </a:ext>
                </a:extLst>
              </p:cNvPr>
              <p:cNvSpPr/>
              <p:nvPr/>
            </p:nvSpPr>
            <p:spPr>
              <a:xfrm>
                <a:off x="10303791" y="3655403"/>
                <a:ext cx="253621" cy="16592"/>
              </a:xfrm>
              <a:custGeom>
                <a:avLst/>
                <a:gdLst/>
                <a:ahLst/>
                <a:cxnLst/>
                <a:rect l="l" t="t" r="r" b="b"/>
                <a:pathLst>
                  <a:path w="253621" h="16592" extrusionOk="0">
                    <a:moveTo>
                      <a:pt x="245113" y="16593"/>
                    </a:moveTo>
                    <a:lnTo>
                      <a:pt x="8666" y="16593"/>
                    </a:lnTo>
                    <a:cubicBezTo>
                      <a:pt x="4365" y="16593"/>
                      <a:pt x="534" y="13543"/>
                      <a:pt x="65" y="9305"/>
                    </a:cubicBezTo>
                    <a:cubicBezTo>
                      <a:pt x="-561" y="4277"/>
                      <a:pt x="3427" y="0"/>
                      <a:pt x="8509" y="0"/>
                    </a:cubicBezTo>
                    <a:lnTo>
                      <a:pt x="244957" y="0"/>
                    </a:lnTo>
                    <a:cubicBezTo>
                      <a:pt x="249179" y="0"/>
                      <a:pt x="253089" y="3049"/>
                      <a:pt x="253558" y="7288"/>
                    </a:cubicBezTo>
                    <a:cubicBezTo>
                      <a:pt x="254184" y="12323"/>
                      <a:pt x="250118" y="16593"/>
                      <a:pt x="245113" y="16593"/>
                    </a:cubicBezTo>
                    <a:close/>
                  </a:path>
                </a:pathLst>
              </a:custGeom>
              <a:solidFill>
                <a:srgbClr val="141A1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2544;p52">
                <a:extLst>
                  <a:ext uri="{FF2B5EF4-FFF2-40B4-BE49-F238E27FC236}">
                    <a16:creationId xmlns:a16="http://schemas.microsoft.com/office/drawing/2014/main" id="{5F9ED31F-2EEB-AFED-17D5-B64B77E85F14}"/>
                  </a:ext>
                </a:extLst>
              </p:cNvPr>
              <p:cNvSpPr/>
              <p:nvPr/>
            </p:nvSpPr>
            <p:spPr>
              <a:xfrm>
                <a:off x="10147475" y="3528208"/>
                <a:ext cx="566255" cy="56408"/>
              </a:xfrm>
              <a:custGeom>
                <a:avLst/>
                <a:gdLst/>
                <a:ahLst/>
                <a:cxnLst/>
                <a:rect l="l" t="t" r="r" b="b"/>
                <a:pathLst>
                  <a:path w="566255" h="56408" extrusionOk="0">
                    <a:moveTo>
                      <a:pt x="544440" y="56408"/>
                    </a:moveTo>
                    <a:lnTo>
                      <a:pt x="21815" y="56408"/>
                    </a:lnTo>
                    <a:cubicBezTo>
                      <a:pt x="9774" y="56408"/>
                      <a:pt x="0" y="46642"/>
                      <a:pt x="0" y="34593"/>
                    </a:cubicBezTo>
                    <a:lnTo>
                      <a:pt x="0" y="0"/>
                    </a:lnTo>
                    <a:lnTo>
                      <a:pt x="566255" y="0"/>
                    </a:lnTo>
                    <a:lnTo>
                      <a:pt x="566255" y="34593"/>
                    </a:lnTo>
                    <a:cubicBezTo>
                      <a:pt x="566255" y="46642"/>
                      <a:pt x="556481" y="56408"/>
                      <a:pt x="544440" y="56408"/>
                    </a:cubicBezTo>
                    <a:close/>
                  </a:path>
                </a:pathLst>
              </a:custGeom>
              <a:solidFill>
                <a:srgbClr val="141A1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8" name="Google Shape;2276;p52">
            <a:extLst>
              <a:ext uri="{FF2B5EF4-FFF2-40B4-BE49-F238E27FC236}">
                <a16:creationId xmlns:a16="http://schemas.microsoft.com/office/drawing/2014/main" id="{A912ACEB-D8A1-46F0-029A-E27D2AF874BC}"/>
              </a:ext>
            </a:extLst>
          </p:cNvPr>
          <p:cNvGrpSpPr/>
          <p:nvPr/>
        </p:nvGrpSpPr>
        <p:grpSpPr>
          <a:xfrm>
            <a:off x="15480540" y="5600700"/>
            <a:ext cx="1313402" cy="1031847"/>
            <a:chOff x="1496274" y="2295527"/>
            <a:chExt cx="565871" cy="498468"/>
          </a:xfrm>
        </p:grpSpPr>
        <p:grpSp>
          <p:nvGrpSpPr>
            <p:cNvPr id="1099" name="Google Shape;2277;p52">
              <a:extLst>
                <a:ext uri="{FF2B5EF4-FFF2-40B4-BE49-F238E27FC236}">
                  <a16:creationId xmlns:a16="http://schemas.microsoft.com/office/drawing/2014/main" id="{F100D86D-8359-BE49-BB95-CFF6F55DEFA8}"/>
                </a:ext>
              </a:extLst>
            </p:cNvPr>
            <p:cNvGrpSpPr/>
            <p:nvPr/>
          </p:nvGrpSpPr>
          <p:grpSpPr>
            <a:xfrm>
              <a:off x="1496274" y="2295527"/>
              <a:ext cx="565871" cy="498468"/>
              <a:chOff x="1496274" y="2295527"/>
              <a:chExt cx="565871" cy="498468"/>
            </a:xfrm>
          </p:grpSpPr>
          <p:sp>
            <p:nvSpPr>
              <p:cNvPr id="1114" name="Google Shape;2278;p52">
                <a:extLst>
                  <a:ext uri="{FF2B5EF4-FFF2-40B4-BE49-F238E27FC236}">
                    <a16:creationId xmlns:a16="http://schemas.microsoft.com/office/drawing/2014/main" id="{96C638C4-8C7C-F953-7199-E0D33A9BAED7}"/>
                  </a:ext>
                </a:extLst>
              </p:cNvPr>
              <p:cNvSpPr/>
              <p:nvPr/>
            </p:nvSpPr>
            <p:spPr>
              <a:xfrm>
                <a:off x="1496274" y="2353006"/>
                <a:ext cx="565871" cy="440989"/>
              </a:xfrm>
              <a:custGeom>
                <a:avLst/>
                <a:gdLst/>
                <a:ahLst/>
                <a:cxnLst/>
                <a:rect l="l" t="t" r="r" b="b"/>
                <a:pathLst>
                  <a:path w="565871" h="440989" extrusionOk="0">
                    <a:moveTo>
                      <a:pt x="545660" y="440990"/>
                    </a:moveTo>
                    <a:lnTo>
                      <a:pt x="20212" y="440990"/>
                    </a:lnTo>
                    <a:cubicBezTo>
                      <a:pt x="9047" y="440990"/>
                      <a:pt x="0" y="431943"/>
                      <a:pt x="0" y="420777"/>
                    </a:cubicBezTo>
                    <a:lnTo>
                      <a:pt x="0" y="0"/>
                    </a:lnTo>
                    <a:lnTo>
                      <a:pt x="565872" y="0"/>
                    </a:lnTo>
                    <a:lnTo>
                      <a:pt x="565872" y="420785"/>
                    </a:lnTo>
                    <a:cubicBezTo>
                      <a:pt x="565872" y="431943"/>
                      <a:pt x="556818" y="440990"/>
                      <a:pt x="545660" y="440990"/>
                    </a:cubicBezTo>
                    <a:lnTo>
                      <a:pt x="545660" y="4409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2279;p52">
                <a:extLst>
                  <a:ext uri="{FF2B5EF4-FFF2-40B4-BE49-F238E27FC236}">
                    <a16:creationId xmlns:a16="http://schemas.microsoft.com/office/drawing/2014/main" id="{2C358BAC-3159-7182-1A5D-2399E3FF028F}"/>
                  </a:ext>
                </a:extLst>
              </p:cNvPr>
              <p:cNvSpPr/>
              <p:nvPr/>
            </p:nvSpPr>
            <p:spPr>
              <a:xfrm>
                <a:off x="1496274" y="2295527"/>
                <a:ext cx="565871" cy="72945"/>
              </a:xfrm>
              <a:custGeom>
                <a:avLst/>
                <a:gdLst/>
                <a:ahLst/>
                <a:cxnLst/>
                <a:rect l="l" t="t" r="r" b="b"/>
                <a:pathLst>
                  <a:path w="565871" h="72945" extrusionOk="0">
                    <a:moveTo>
                      <a:pt x="565872" y="72946"/>
                    </a:moveTo>
                    <a:lnTo>
                      <a:pt x="0" y="72946"/>
                    </a:lnTo>
                    <a:lnTo>
                      <a:pt x="0" y="20213"/>
                    </a:lnTo>
                    <a:cubicBezTo>
                      <a:pt x="0" y="9047"/>
                      <a:pt x="9047" y="0"/>
                      <a:pt x="20212" y="0"/>
                    </a:cubicBezTo>
                    <a:lnTo>
                      <a:pt x="545660" y="0"/>
                    </a:lnTo>
                    <a:cubicBezTo>
                      <a:pt x="556825" y="0"/>
                      <a:pt x="565872" y="9047"/>
                      <a:pt x="565872" y="20213"/>
                    </a:cubicBezTo>
                    <a:lnTo>
                      <a:pt x="565872" y="72946"/>
                    </a:lnTo>
                    <a:lnTo>
                      <a:pt x="565872" y="72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0" name="Google Shape;2280;p52">
              <a:extLst>
                <a:ext uri="{FF2B5EF4-FFF2-40B4-BE49-F238E27FC236}">
                  <a16:creationId xmlns:a16="http://schemas.microsoft.com/office/drawing/2014/main" id="{4B3C8968-0B4E-C4C6-987A-CDA0F9B6EAB0}"/>
                </a:ext>
              </a:extLst>
            </p:cNvPr>
            <p:cNvSpPr/>
            <p:nvPr/>
          </p:nvSpPr>
          <p:spPr>
            <a:xfrm>
              <a:off x="1561477" y="2509946"/>
              <a:ext cx="435458" cy="40894"/>
            </a:xfrm>
            <a:custGeom>
              <a:avLst/>
              <a:gdLst/>
              <a:ahLst/>
              <a:cxnLst/>
              <a:rect l="l" t="t" r="r" b="b"/>
              <a:pathLst>
                <a:path w="435458" h="40894" extrusionOk="0">
                  <a:moveTo>
                    <a:pt x="0" y="0"/>
                  </a:moveTo>
                  <a:lnTo>
                    <a:pt x="435458" y="0"/>
                  </a:lnTo>
                  <a:lnTo>
                    <a:pt x="435458" y="40895"/>
                  </a:lnTo>
                  <a:lnTo>
                    <a:pt x="0" y="40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2281;p52">
              <a:extLst>
                <a:ext uri="{FF2B5EF4-FFF2-40B4-BE49-F238E27FC236}">
                  <a16:creationId xmlns:a16="http://schemas.microsoft.com/office/drawing/2014/main" id="{CDC5C620-F701-2596-4227-17CAAC4E5810}"/>
                </a:ext>
              </a:extLst>
            </p:cNvPr>
            <p:cNvSpPr/>
            <p:nvPr/>
          </p:nvSpPr>
          <p:spPr>
            <a:xfrm>
              <a:off x="1561477" y="2509946"/>
              <a:ext cx="99466" cy="40894"/>
            </a:xfrm>
            <a:custGeom>
              <a:avLst/>
              <a:gdLst/>
              <a:ahLst/>
              <a:cxnLst/>
              <a:rect l="l" t="t" r="r" b="b"/>
              <a:pathLst>
                <a:path w="99466" h="40894" extrusionOk="0">
                  <a:moveTo>
                    <a:pt x="0" y="0"/>
                  </a:moveTo>
                  <a:lnTo>
                    <a:pt x="99466" y="0"/>
                  </a:lnTo>
                  <a:lnTo>
                    <a:pt x="99466" y="40895"/>
                  </a:lnTo>
                  <a:lnTo>
                    <a:pt x="0" y="40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2" name="Google Shape;2282;p52">
              <a:extLst>
                <a:ext uri="{FF2B5EF4-FFF2-40B4-BE49-F238E27FC236}">
                  <a16:creationId xmlns:a16="http://schemas.microsoft.com/office/drawing/2014/main" id="{ECEBAAC7-2AA1-436E-E712-08CFEEA27071}"/>
                </a:ext>
              </a:extLst>
            </p:cNvPr>
            <p:cNvGrpSpPr/>
            <p:nvPr/>
          </p:nvGrpSpPr>
          <p:grpSpPr>
            <a:xfrm>
              <a:off x="1553737" y="2586215"/>
              <a:ext cx="450477" cy="75660"/>
              <a:chOff x="1553737" y="2586215"/>
              <a:chExt cx="450477" cy="75660"/>
            </a:xfrm>
          </p:grpSpPr>
          <p:sp>
            <p:nvSpPr>
              <p:cNvPr id="1107" name="Google Shape;2283;p52">
                <a:extLst>
                  <a:ext uri="{FF2B5EF4-FFF2-40B4-BE49-F238E27FC236}">
                    <a16:creationId xmlns:a16="http://schemas.microsoft.com/office/drawing/2014/main" id="{A173F487-FB5B-D701-5ECD-692534357941}"/>
                  </a:ext>
                </a:extLst>
              </p:cNvPr>
              <p:cNvSpPr/>
              <p:nvPr/>
            </p:nvSpPr>
            <p:spPr>
              <a:xfrm>
                <a:off x="1681962" y="2586215"/>
                <a:ext cx="62817" cy="75002"/>
              </a:xfrm>
              <a:custGeom>
                <a:avLst/>
                <a:gdLst/>
                <a:ahLst/>
                <a:cxnLst/>
                <a:rect l="l" t="t" r="r" b="b"/>
                <a:pathLst>
                  <a:path w="62817" h="75002" extrusionOk="0">
                    <a:moveTo>
                      <a:pt x="40728" y="6349"/>
                    </a:moveTo>
                    <a:cubicBezTo>
                      <a:pt x="40697" y="6271"/>
                      <a:pt x="40665" y="6193"/>
                      <a:pt x="40634" y="6115"/>
                    </a:cubicBezTo>
                    <a:cubicBezTo>
                      <a:pt x="39102" y="2393"/>
                      <a:pt x="35521" y="0"/>
                      <a:pt x="31502" y="0"/>
                    </a:cubicBezTo>
                    <a:cubicBezTo>
                      <a:pt x="31502" y="0"/>
                      <a:pt x="31494" y="0"/>
                      <a:pt x="31494" y="0"/>
                    </a:cubicBezTo>
                    <a:cubicBezTo>
                      <a:pt x="27467" y="0"/>
                      <a:pt x="23886" y="2416"/>
                      <a:pt x="22361" y="6138"/>
                    </a:cubicBezTo>
                    <a:cubicBezTo>
                      <a:pt x="22338" y="6201"/>
                      <a:pt x="22306" y="6271"/>
                      <a:pt x="22283" y="6334"/>
                    </a:cubicBezTo>
                    <a:lnTo>
                      <a:pt x="562" y="63383"/>
                    </a:lnTo>
                    <a:cubicBezTo>
                      <a:pt x="-1119" y="67801"/>
                      <a:pt x="1101" y="72758"/>
                      <a:pt x="5519" y="74439"/>
                    </a:cubicBezTo>
                    <a:cubicBezTo>
                      <a:pt x="6520" y="74822"/>
                      <a:pt x="7552" y="75002"/>
                      <a:pt x="8568" y="75002"/>
                    </a:cubicBezTo>
                    <a:cubicBezTo>
                      <a:pt x="12017" y="75002"/>
                      <a:pt x="15277" y="72899"/>
                      <a:pt x="16575" y="69482"/>
                    </a:cubicBezTo>
                    <a:lnTo>
                      <a:pt x="19883" y="60795"/>
                    </a:lnTo>
                    <a:lnTo>
                      <a:pt x="42964" y="60795"/>
                    </a:lnTo>
                    <a:lnTo>
                      <a:pt x="46233" y="69458"/>
                    </a:lnTo>
                    <a:cubicBezTo>
                      <a:pt x="47906" y="73884"/>
                      <a:pt x="52848" y="76120"/>
                      <a:pt x="57273" y="74447"/>
                    </a:cubicBezTo>
                    <a:cubicBezTo>
                      <a:pt x="61699" y="72774"/>
                      <a:pt x="63935" y="67832"/>
                      <a:pt x="62262" y="63406"/>
                    </a:cubicBezTo>
                    <a:lnTo>
                      <a:pt x="40728" y="6349"/>
                    </a:lnTo>
                    <a:close/>
                    <a:moveTo>
                      <a:pt x="26419" y="44202"/>
                    </a:moveTo>
                    <a:lnTo>
                      <a:pt x="31470" y="30941"/>
                    </a:lnTo>
                    <a:lnTo>
                      <a:pt x="36475" y="44202"/>
                    </a:lnTo>
                    <a:lnTo>
                      <a:pt x="26419" y="442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2284;p52">
                <a:extLst>
                  <a:ext uri="{FF2B5EF4-FFF2-40B4-BE49-F238E27FC236}">
                    <a16:creationId xmlns:a16="http://schemas.microsoft.com/office/drawing/2014/main" id="{47EF766A-E0A5-070F-D135-C6186C969115}"/>
                  </a:ext>
                </a:extLst>
              </p:cNvPr>
              <p:cNvSpPr/>
              <p:nvPr/>
            </p:nvSpPr>
            <p:spPr>
              <a:xfrm>
                <a:off x="1865419" y="2586536"/>
                <a:ext cx="56367" cy="73863"/>
              </a:xfrm>
              <a:custGeom>
                <a:avLst/>
                <a:gdLst/>
                <a:ahLst/>
                <a:cxnLst/>
                <a:rect l="l" t="t" r="r" b="b"/>
                <a:pathLst>
                  <a:path w="56367" h="73863" extrusionOk="0">
                    <a:moveTo>
                      <a:pt x="47524" y="0"/>
                    </a:moveTo>
                    <a:cubicBezTo>
                      <a:pt x="42637" y="0"/>
                      <a:pt x="38681" y="3957"/>
                      <a:pt x="38681" y="8844"/>
                    </a:cubicBezTo>
                    <a:lnTo>
                      <a:pt x="38681" y="37955"/>
                    </a:lnTo>
                    <a:lnTo>
                      <a:pt x="15341" y="4160"/>
                    </a:lnTo>
                    <a:cubicBezTo>
                      <a:pt x="13245" y="1126"/>
                      <a:pt x="9430" y="-188"/>
                      <a:pt x="5911" y="907"/>
                    </a:cubicBezTo>
                    <a:cubicBezTo>
                      <a:pt x="2393" y="2002"/>
                      <a:pt x="0" y="5262"/>
                      <a:pt x="0" y="8945"/>
                    </a:cubicBezTo>
                    <a:lnTo>
                      <a:pt x="0" y="65189"/>
                    </a:lnTo>
                    <a:cubicBezTo>
                      <a:pt x="0" y="69748"/>
                      <a:pt x="3511" y="73743"/>
                      <a:pt x="8069" y="73861"/>
                    </a:cubicBezTo>
                    <a:cubicBezTo>
                      <a:pt x="12745" y="73978"/>
                      <a:pt x="16576" y="70225"/>
                      <a:pt x="16576" y="65572"/>
                    </a:cubicBezTo>
                    <a:lnTo>
                      <a:pt x="16576" y="35922"/>
                    </a:lnTo>
                    <a:lnTo>
                      <a:pt x="39635" y="69310"/>
                    </a:lnTo>
                    <a:cubicBezTo>
                      <a:pt x="42629" y="73626"/>
                      <a:pt x="46946" y="74150"/>
                      <a:pt x="50003" y="73196"/>
                    </a:cubicBezTo>
                    <a:cubicBezTo>
                      <a:pt x="51496" y="72735"/>
                      <a:pt x="56367" y="70663"/>
                      <a:pt x="56367" y="63649"/>
                    </a:cubicBezTo>
                    <a:lnTo>
                      <a:pt x="56367" y="8844"/>
                    </a:lnTo>
                    <a:cubicBezTo>
                      <a:pt x="56367" y="3964"/>
                      <a:pt x="52403" y="0"/>
                      <a:pt x="47524" y="0"/>
                    </a:cubicBezTo>
                    <a:lnTo>
                      <a:pt x="475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2285;p52">
                <a:extLst>
                  <a:ext uri="{FF2B5EF4-FFF2-40B4-BE49-F238E27FC236}">
                    <a16:creationId xmlns:a16="http://schemas.microsoft.com/office/drawing/2014/main" id="{02104D07-CBB5-6CFC-390B-2030297E80F0}"/>
                  </a:ext>
                </a:extLst>
              </p:cNvPr>
              <p:cNvSpPr/>
              <p:nvPr/>
            </p:nvSpPr>
            <p:spPr>
              <a:xfrm>
                <a:off x="1553737" y="2587178"/>
                <a:ext cx="36178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36178" h="74697" extrusionOk="0">
                    <a:moveTo>
                      <a:pt x="27898" y="57611"/>
                    </a:moveTo>
                    <a:cubicBezTo>
                      <a:pt x="27883" y="57611"/>
                      <a:pt x="27867" y="57611"/>
                      <a:pt x="27851" y="57611"/>
                    </a:cubicBezTo>
                    <a:cubicBezTo>
                      <a:pt x="24012" y="57634"/>
                      <a:pt x="19962" y="57650"/>
                      <a:pt x="16584" y="57658"/>
                    </a:cubicBezTo>
                    <a:lnTo>
                      <a:pt x="16584" y="8678"/>
                    </a:lnTo>
                    <a:cubicBezTo>
                      <a:pt x="16584" y="4409"/>
                      <a:pt x="13535" y="569"/>
                      <a:pt x="9297" y="61"/>
                    </a:cubicBezTo>
                    <a:cubicBezTo>
                      <a:pt x="4269" y="-549"/>
                      <a:pt x="0" y="3478"/>
                      <a:pt x="0" y="8537"/>
                    </a:cubicBezTo>
                    <a:lnTo>
                      <a:pt x="0" y="66150"/>
                    </a:lnTo>
                    <a:cubicBezTo>
                      <a:pt x="0" y="70309"/>
                      <a:pt x="2909" y="73867"/>
                      <a:pt x="6889" y="74563"/>
                    </a:cubicBezTo>
                    <a:cubicBezTo>
                      <a:pt x="7491" y="74672"/>
                      <a:pt x="21495" y="74719"/>
                      <a:pt x="27937" y="74688"/>
                    </a:cubicBezTo>
                    <a:cubicBezTo>
                      <a:pt x="32512" y="74665"/>
                      <a:pt x="36210" y="70818"/>
                      <a:pt x="36179" y="66103"/>
                    </a:cubicBezTo>
                    <a:cubicBezTo>
                      <a:pt x="36163" y="61403"/>
                      <a:pt x="32457" y="57611"/>
                      <a:pt x="27898" y="57611"/>
                    </a:cubicBezTo>
                    <a:lnTo>
                      <a:pt x="27898" y="576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2286;p52">
                <a:extLst>
                  <a:ext uri="{FF2B5EF4-FFF2-40B4-BE49-F238E27FC236}">
                    <a16:creationId xmlns:a16="http://schemas.microsoft.com/office/drawing/2014/main" id="{D7A514F3-6B52-96B7-3CD5-4F2574EF032E}"/>
                  </a:ext>
                </a:extLst>
              </p:cNvPr>
              <p:cNvSpPr/>
              <p:nvPr/>
            </p:nvSpPr>
            <p:spPr>
              <a:xfrm>
                <a:off x="1830046" y="2589505"/>
                <a:ext cx="16576" cy="69971"/>
              </a:xfrm>
              <a:custGeom>
                <a:avLst/>
                <a:gdLst/>
                <a:ahLst/>
                <a:cxnLst/>
                <a:rect l="l" t="t" r="r" b="b"/>
                <a:pathLst>
                  <a:path w="16576" h="69971" extrusionOk="0">
                    <a:moveTo>
                      <a:pt x="0" y="8674"/>
                    </a:moveTo>
                    <a:lnTo>
                      <a:pt x="0" y="61298"/>
                    </a:lnTo>
                    <a:cubicBezTo>
                      <a:pt x="0" y="65856"/>
                      <a:pt x="3511" y="69852"/>
                      <a:pt x="8069" y="69969"/>
                    </a:cubicBezTo>
                    <a:cubicBezTo>
                      <a:pt x="12745" y="70087"/>
                      <a:pt x="16576" y="66333"/>
                      <a:pt x="16576" y="61681"/>
                    </a:cubicBezTo>
                    <a:lnTo>
                      <a:pt x="16576" y="8291"/>
                    </a:lnTo>
                    <a:cubicBezTo>
                      <a:pt x="16576" y="3639"/>
                      <a:pt x="12745" y="-115"/>
                      <a:pt x="8069" y="3"/>
                    </a:cubicBezTo>
                    <a:cubicBezTo>
                      <a:pt x="3519" y="120"/>
                      <a:pt x="0" y="4116"/>
                      <a:pt x="0" y="8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2287;p52">
                <a:extLst>
                  <a:ext uri="{FF2B5EF4-FFF2-40B4-BE49-F238E27FC236}">
                    <a16:creationId xmlns:a16="http://schemas.microsoft.com/office/drawing/2014/main" id="{CBA09BCA-5241-F6BF-8285-54ECBA20A629}"/>
                  </a:ext>
                </a:extLst>
              </p:cNvPr>
              <p:cNvSpPr/>
              <p:nvPr/>
            </p:nvSpPr>
            <p:spPr>
              <a:xfrm>
                <a:off x="1757102" y="2588420"/>
                <a:ext cx="55452" cy="72945"/>
              </a:xfrm>
              <a:custGeom>
                <a:avLst/>
                <a:gdLst/>
                <a:ahLst/>
                <a:cxnLst/>
                <a:rect l="l" t="t" r="r" b="b"/>
                <a:pathLst>
                  <a:path w="55452" h="72945" extrusionOk="0">
                    <a:moveTo>
                      <a:pt x="24356" y="0"/>
                    </a:moveTo>
                    <a:lnTo>
                      <a:pt x="8554" y="0"/>
                    </a:lnTo>
                    <a:cubicBezTo>
                      <a:pt x="7733" y="0"/>
                      <a:pt x="6912" y="86"/>
                      <a:pt x="6122" y="328"/>
                    </a:cubicBezTo>
                    <a:cubicBezTo>
                      <a:pt x="2307" y="1517"/>
                      <a:pt x="-8" y="4911"/>
                      <a:pt x="0" y="8546"/>
                    </a:cubicBezTo>
                    <a:lnTo>
                      <a:pt x="0" y="8586"/>
                    </a:lnTo>
                    <a:lnTo>
                      <a:pt x="0" y="8586"/>
                    </a:lnTo>
                    <a:lnTo>
                      <a:pt x="0" y="63508"/>
                    </a:lnTo>
                    <a:cubicBezTo>
                      <a:pt x="0" y="64032"/>
                      <a:pt x="55" y="64540"/>
                      <a:pt x="149" y="65040"/>
                    </a:cubicBezTo>
                    <a:cubicBezTo>
                      <a:pt x="297" y="67081"/>
                      <a:pt x="1173" y="69013"/>
                      <a:pt x="2635" y="70467"/>
                    </a:cubicBezTo>
                    <a:cubicBezTo>
                      <a:pt x="4230" y="72054"/>
                      <a:pt x="6396" y="72946"/>
                      <a:pt x="8640" y="72946"/>
                    </a:cubicBezTo>
                    <a:lnTo>
                      <a:pt x="8671" y="72946"/>
                    </a:lnTo>
                    <a:cubicBezTo>
                      <a:pt x="9148" y="72946"/>
                      <a:pt x="20447" y="72899"/>
                      <a:pt x="24966" y="72821"/>
                    </a:cubicBezTo>
                    <a:cubicBezTo>
                      <a:pt x="42629" y="72508"/>
                      <a:pt x="55453" y="57221"/>
                      <a:pt x="55453" y="36469"/>
                    </a:cubicBezTo>
                    <a:cubicBezTo>
                      <a:pt x="55460" y="14661"/>
                      <a:pt x="42958" y="0"/>
                      <a:pt x="24356" y="0"/>
                    </a:cubicBezTo>
                    <a:lnTo>
                      <a:pt x="24356" y="0"/>
                    </a:lnTo>
                    <a:close/>
                    <a:moveTo>
                      <a:pt x="25185" y="55337"/>
                    </a:moveTo>
                    <a:cubicBezTo>
                      <a:pt x="23418" y="55368"/>
                      <a:pt x="20509" y="55391"/>
                      <a:pt x="17648" y="55415"/>
                    </a:cubicBezTo>
                    <a:cubicBezTo>
                      <a:pt x="17624" y="48933"/>
                      <a:pt x="17601" y="40402"/>
                      <a:pt x="17601" y="35961"/>
                    </a:cubicBezTo>
                    <a:cubicBezTo>
                      <a:pt x="17601" y="32231"/>
                      <a:pt x="17585" y="23340"/>
                      <a:pt x="17577" y="16585"/>
                    </a:cubicBezTo>
                    <a:lnTo>
                      <a:pt x="24872" y="16585"/>
                    </a:lnTo>
                    <a:cubicBezTo>
                      <a:pt x="37915" y="16585"/>
                      <a:pt x="38931" y="31465"/>
                      <a:pt x="38931" y="36023"/>
                    </a:cubicBezTo>
                    <a:cubicBezTo>
                      <a:pt x="38931" y="45516"/>
                      <a:pt x="34685" y="55172"/>
                      <a:pt x="25185" y="553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2288;p52">
                <a:extLst>
                  <a:ext uri="{FF2B5EF4-FFF2-40B4-BE49-F238E27FC236}">
                    <a16:creationId xmlns:a16="http://schemas.microsoft.com/office/drawing/2014/main" id="{6438AB2A-FEC2-5BAF-E952-8A6FEC958EFF}"/>
                  </a:ext>
                </a:extLst>
              </p:cNvPr>
              <p:cNvSpPr/>
              <p:nvPr/>
            </p:nvSpPr>
            <p:spPr>
              <a:xfrm>
                <a:off x="1935479" y="2588060"/>
                <a:ext cx="68735" cy="72563"/>
              </a:xfrm>
              <a:custGeom>
                <a:avLst/>
                <a:gdLst/>
                <a:ahLst/>
                <a:cxnLst/>
                <a:rect l="l" t="t" r="r" b="b"/>
                <a:pathLst>
                  <a:path w="68735" h="72563" extrusionOk="0">
                    <a:moveTo>
                      <a:pt x="60440" y="27994"/>
                    </a:moveTo>
                    <a:lnTo>
                      <a:pt x="40470" y="27994"/>
                    </a:lnTo>
                    <a:cubicBezTo>
                      <a:pt x="39977" y="27994"/>
                      <a:pt x="39492" y="28174"/>
                      <a:pt x="39133" y="28518"/>
                    </a:cubicBezTo>
                    <a:cubicBezTo>
                      <a:pt x="31627" y="35743"/>
                      <a:pt x="36623" y="44571"/>
                      <a:pt x="43691" y="44571"/>
                    </a:cubicBezTo>
                    <a:lnTo>
                      <a:pt x="51049" y="44571"/>
                    </a:lnTo>
                    <a:cubicBezTo>
                      <a:pt x="48563" y="52836"/>
                      <a:pt x="42260" y="55987"/>
                      <a:pt x="36279" y="55987"/>
                    </a:cubicBezTo>
                    <a:cubicBezTo>
                      <a:pt x="21110" y="55987"/>
                      <a:pt x="9890" y="38753"/>
                      <a:pt x="21173" y="22825"/>
                    </a:cubicBezTo>
                    <a:cubicBezTo>
                      <a:pt x="21415" y="22481"/>
                      <a:pt x="21720" y="22161"/>
                      <a:pt x="22048" y="21895"/>
                    </a:cubicBezTo>
                    <a:cubicBezTo>
                      <a:pt x="31056" y="14607"/>
                      <a:pt x="42175" y="15115"/>
                      <a:pt x="49431" y="21605"/>
                    </a:cubicBezTo>
                    <a:cubicBezTo>
                      <a:pt x="49861" y="21989"/>
                      <a:pt x="50431" y="22200"/>
                      <a:pt x="50994" y="22114"/>
                    </a:cubicBezTo>
                    <a:cubicBezTo>
                      <a:pt x="61605" y="20511"/>
                      <a:pt x="62496" y="10205"/>
                      <a:pt x="56577" y="6202"/>
                    </a:cubicBezTo>
                    <a:cubicBezTo>
                      <a:pt x="43230" y="-2822"/>
                      <a:pt x="24871" y="-2384"/>
                      <a:pt x="9827" y="10064"/>
                    </a:cubicBezTo>
                    <a:cubicBezTo>
                      <a:pt x="9272" y="10526"/>
                      <a:pt x="8772" y="11073"/>
                      <a:pt x="8349" y="11659"/>
                    </a:cubicBezTo>
                    <a:cubicBezTo>
                      <a:pt x="-12246" y="40935"/>
                      <a:pt x="8388" y="72563"/>
                      <a:pt x="36279" y="72563"/>
                    </a:cubicBezTo>
                    <a:cubicBezTo>
                      <a:pt x="55389" y="72563"/>
                      <a:pt x="68736" y="57644"/>
                      <a:pt x="68736" y="36282"/>
                    </a:cubicBezTo>
                    <a:cubicBezTo>
                      <a:pt x="68728" y="31700"/>
                      <a:pt x="65014" y="27994"/>
                      <a:pt x="60440" y="279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2289;p52">
                <a:extLst>
                  <a:ext uri="{FF2B5EF4-FFF2-40B4-BE49-F238E27FC236}">
                    <a16:creationId xmlns:a16="http://schemas.microsoft.com/office/drawing/2014/main" id="{88850E66-AFF4-B78A-C63D-E4F5F6C6768B}"/>
                  </a:ext>
                </a:extLst>
              </p:cNvPr>
              <p:cNvSpPr/>
              <p:nvPr/>
            </p:nvSpPr>
            <p:spPr>
              <a:xfrm>
                <a:off x="1598892" y="2586692"/>
                <a:ext cx="74734" cy="74736"/>
              </a:xfrm>
              <a:custGeom>
                <a:avLst/>
                <a:gdLst/>
                <a:ahLst/>
                <a:cxnLst/>
                <a:rect l="l" t="t" r="r" b="b"/>
                <a:pathLst>
                  <a:path w="74734" h="74736" extrusionOk="0">
                    <a:moveTo>
                      <a:pt x="37367" y="0"/>
                    </a:moveTo>
                    <a:cubicBezTo>
                      <a:pt x="16764" y="0"/>
                      <a:pt x="0" y="16764"/>
                      <a:pt x="0" y="37368"/>
                    </a:cubicBezTo>
                    <a:cubicBezTo>
                      <a:pt x="0" y="57972"/>
                      <a:pt x="16764" y="74736"/>
                      <a:pt x="37367" y="74736"/>
                    </a:cubicBezTo>
                    <a:cubicBezTo>
                      <a:pt x="57970" y="74736"/>
                      <a:pt x="74734" y="57972"/>
                      <a:pt x="74734" y="37368"/>
                    </a:cubicBezTo>
                    <a:cubicBezTo>
                      <a:pt x="74734" y="16764"/>
                      <a:pt x="57970" y="0"/>
                      <a:pt x="37367" y="0"/>
                    </a:cubicBezTo>
                    <a:close/>
                    <a:moveTo>
                      <a:pt x="37367" y="57667"/>
                    </a:moveTo>
                    <a:cubicBezTo>
                      <a:pt x="26178" y="57667"/>
                      <a:pt x="17077" y="48565"/>
                      <a:pt x="17077" y="37376"/>
                    </a:cubicBezTo>
                    <a:cubicBezTo>
                      <a:pt x="17077" y="26187"/>
                      <a:pt x="26178" y="17085"/>
                      <a:pt x="37367" y="17085"/>
                    </a:cubicBezTo>
                    <a:cubicBezTo>
                      <a:pt x="48556" y="17085"/>
                      <a:pt x="57658" y="26187"/>
                      <a:pt x="57658" y="37376"/>
                    </a:cubicBezTo>
                    <a:cubicBezTo>
                      <a:pt x="57658" y="48557"/>
                      <a:pt x="48556" y="57667"/>
                      <a:pt x="37367" y="576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" name="Google Shape;2290;p52">
              <a:extLst>
                <a:ext uri="{FF2B5EF4-FFF2-40B4-BE49-F238E27FC236}">
                  <a16:creationId xmlns:a16="http://schemas.microsoft.com/office/drawing/2014/main" id="{42AB30F3-AB00-924C-BA7D-22679B71F806}"/>
                </a:ext>
              </a:extLst>
            </p:cNvPr>
            <p:cNvGrpSpPr/>
            <p:nvPr/>
          </p:nvGrpSpPr>
          <p:grpSpPr>
            <a:xfrm>
              <a:off x="1547841" y="2319407"/>
              <a:ext cx="110287" cy="22863"/>
              <a:chOff x="1547841" y="2319407"/>
              <a:chExt cx="110287" cy="22863"/>
            </a:xfrm>
          </p:grpSpPr>
          <p:sp>
            <p:nvSpPr>
              <p:cNvPr id="1104" name="Google Shape;2291;p52">
                <a:extLst>
                  <a:ext uri="{FF2B5EF4-FFF2-40B4-BE49-F238E27FC236}">
                    <a16:creationId xmlns:a16="http://schemas.microsoft.com/office/drawing/2014/main" id="{937DCAB5-3096-5554-BA9B-70280772E047}"/>
                  </a:ext>
                </a:extLst>
              </p:cNvPr>
              <p:cNvSpPr/>
              <p:nvPr/>
            </p:nvSpPr>
            <p:spPr>
              <a:xfrm>
                <a:off x="1547841" y="2319407"/>
                <a:ext cx="22862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22862" h="22863" extrusionOk="0">
                    <a:moveTo>
                      <a:pt x="22863" y="11432"/>
                    </a:moveTo>
                    <a:cubicBezTo>
                      <a:pt x="22863" y="17745"/>
                      <a:pt x="17745" y="22863"/>
                      <a:pt x="11431" y="22863"/>
                    </a:cubicBezTo>
                    <a:cubicBezTo>
                      <a:pt x="5118" y="22863"/>
                      <a:pt x="0" y="17745"/>
                      <a:pt x="0" y="11432"/>
                    </a:cubicBezTo>
                    <a:cubicBezTo>
                      <a:pt x="0" y="5118"/>
                      <a:pt x="5118" y="0"/>
                      <a:pt x="11431" y="0"/>
                    </a:cubicBezTo>
                    <a:cubicBezTo>
                      <a:pt x="17745" y="0"/>
                      <a:pt x="22863" y="5118"/>
                      <a:pt x="22863" y="11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2292;p52">
                <a:extLst>
                  <a:ext uri="{FF2B5EF4-FFF2-40B4-BE49-F238E27FC236}">
                    <a16:creationId xmlns:a16="http://schemas.microsoft.com/office/drawing/2014/main" id="{3B030253-4CCF-C9C8-3709-186949DE0CA9}"/>
                  </a:ext>
                </a:extLst>
              </p:cNvPr>
              <p:cNvSpPr/>
              <p:nvPr/>
            </p:nvSpPr>
            <p:spPr>
              <a:xfrm>
                <a:off x="1591557" y="2319407"/>
                <a:ext cx="22862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22862" h="22863" extrusionOk="0">
                    <a:moveTo>
                      <a:pt x="22863" y="11432"/>
                    </a:moveTo>
                    <a:cubicBezTo>
                      <a:pt x="22863" y="17745"/>
                      <a:pt x="17745" y="22863"/>
                      <a:pt x="11431" y="22863"/>
                    </a:cubicBezTo>
                    <a:cubicBezTo>
                      <a:pt x="5118" y="22863"/>
                      <a:pt x="0" y="17745"/>
                      <a:pt x="0" y="11432"/>
                    </a:cubicBezTo>
                    <a:cubicBezTo>
                      <a:pt x="0" y="5118"/>
                      <a:pt x="5118" y="0"/>
                      <a:pt x="11431" y="0"/>
                    </a:cubicBezTo>
                    <a:cubicBezTo>
                      <a:pt x="17745" y="0"/>
                      <a:pt x="22863" y="5118"/>
                      <a:pt x="22863" y="11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2293;p52">
                <a:extLst>
                  <a:ext uri="{FF2B5EF4-FFF2-40B4-BE49-F238E27FC236}">
                    <a16:creationId xmlns:a16="http://schemas.microsoft.com/office/drawing/2014/main" id="{B6BFB778-B3C5-8442-E917-C2FF7132F2DB}"/>
                  </a:ext>
                </a:extLst>
              </p:cNvPr>
              <p:cNvSpPr/>
              <p:nvPr/>
            </p:nvSpPr>
            <p:spPr>
              <a:xfrm>
                <a:off x="1635266" y="2319407"/>
                <a:ext cx="22862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22862" h="22863" extrusionOk="0">
                    <a:moveTo>
                      <a:pt x="22863" y="11432"/>
                    </a:moveTo>
                    <a:cubicBezTo>
                      <a:pt x="22863" y="17745"/>
                      <a:pt x="17745" y="22863"/>
                      <a:pt x="11431" y="22863"/>
                    </a:cubicBezTo>
                    <a:cubicBezTo>
                      <a:pt x="5118" y="22863"/>
                      <a:pt x="0" y="17745"/>
                      <a:pt x="0" y="11432"/>
                    </a:cubicBezTo>
                    <a:cubicBezTo>
                      <a:pt x="0" y="5118"/>
                      <a:pt x="5118" y="0"/>
                      <a:pt x="11431" y="0"/>
                    </a:cubicBezTo>
                    <a:cubicBezTo>
                      <a:pt x="17745" y="0"/>
                      <a:pt x="22863" y="5118"/>
                      <a:pt x="22863" y="11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3642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76511" y="2131111"/>
            <a:ext cx="10590345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FEASIBILITY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48719" y="9794298"/>
            <a:ext cx="1060374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600200" y="3224308"/>
            <a:ext cx="7566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dirty="0"/>
              <a:t>• To create a </a:t>
            </a:r>
            <a:r>
              <a:rPr lang="en-IN" sz="3200" b="1" dirty="0"/>
              <a:t>smart, automated attendance    system</a:t>
            </a:r>
            <a:r>
              <a:rPr lang="en-IN" sz="3200" dirty="0"/>
              <a:t> that ensures: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Authenticity</a:t>
            </a:r>
            <a:r>
              <a:rPr lang="en-IN" sz="3200" dirty="0"/>
              <a:t> using face and blink detection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Efficiency</a:t>
            </a:r>
            <a:r>
              <a:rPr lang="en-IN" sz="3200" dirty="0"/>
              <a:t> by reducing manual effort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Accountability</a:t>
            </a:r>
            <a:r>
              <a:rPr lang="en-IN" sz="3200" dirty="0"/>
              <a:t> via real-time email alerts to absentees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DA06030-6FDA-005C-029B-6A94A9B16601}"/>
              </a:ext>
            </a:extLst>
          </p:cNvPr>
          <p:cNvSpPr txBox="1"/>
          <p:nvPr/>
        </p:nvSpPr>
        <p:spPr>
          <a:xfrm>
            <a:off x="10344433" y="3074189"/>
            <a:ext cx="7216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dirty="0"/>
              <a:t>• </a:t>
            </a:r>
            <a:r>
              <a:rPr lang="en-IN" sz="3200" b="1" dirty="0"/>
              <a:t>Cost-Efficient</a:t>
            </a:r>
            <a:r>
              <a:rPr lang="en-IN" sz="3200" dirty="0"/>
              <a:t>:</a:t>
            </a:r>
          </a:p>
          <a:p>
            <a:r>
              <a:rPr lang="en-IN" sz="3200" dirty="0"/>
              <a:t> No proprietary software required</a:t>
            </a:r>
          </a:p>
          <a:p>
            <a:r>
              <a:rPr lang="en-IN" sz="3200" dirty="0"/>
              <a:t> Minimal infrastructure investment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Scalable</a:t>
            </a:r>
            <a:r>
              <a:rPr lang="en-IN" sz="3200" dirty="0"/>
              <a:t>:</a:t>
            </a:r>
          </a:p>
          <a:p>
            <a:r>
              <a:rPr lang="en-IN" sz="3200" dirty="0"/>
              <a:t> Can be extended to support:</a:t>
            </a:r>
          </a:p>
          <a:p>
            <a:r>
              <a:rPr lang="en-IN" sz="3200" dirty="0"/>
              <a:t> Class-level dashboards</a:t>
            </a:r>
          </a:p>
          <a:p>
            <a:r>
              <a:rPr lang="en-IN" sz="3200" dirty="0"/>
              <a:t> Integration with institutional portals</a:t>
            </a:r>
          </a:p>
          <a:p>
            <a:r>
              <a:rPr lang="en-IN" sz="3200" dirty="0"/>
              <a:t> Mobile app support</a:t>
            </a:r>
          </a:p>
          <a:p>
            <a:endParaRPr lang="en-IN" sz="3200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97D2360-8594-3224-2C42-8599D3D32DF8}"/>
              </a:ext>
            </a:extLst>
          </p:cNvPr>
          <p:cNvSpPr txBox="1"/>
          <p:nvPr/>
        </p:nvSpPr>
        <p:spPr>
          <a:xfrm>
            <a:off x="-245912" y="2233056"/>
            <a:ext cx="10590345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VIABILITY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" y="-4572"/>
            <a:ext cx="1831848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809" y="1996417"/>
            <a:ext cx="8879582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IMPACT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3860" y="9794298"/>
            <a:ext cx="1017605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1FA3C-8468-CCE9-E8DB-C9DA96E0D11B}"/>
              </a:ext>
            </a:extLst>
          </p:cNvPr>
          <p:cNvSpPr txBox="1"/>
          <p:nvPr/>
        </p:nvSpPr>
        <p:spPr>
          <a:xfrm>
            <a:off x="1578337" y="33909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• Ensures </a:t>
            </a:r>
            <a:r>
              <a:rPr lang="en-IN" sz="3000" b="1" dirty="0"/>
              <a:t>authentic presence</a:t>
            </a:r>
            <a:r>
              <a:rPr lang="en-IN" sz="3000" dirty="0"/>
              <a:t> using blink detection</a:t>
            </a:r>
          </a:p>
          <a:p>
            <a:r>
              <a:rPr lang="en-IN" sz="3000" dirty="0"/>
              <a:t>• Replaces </a:t>
            </a:r>
            <a:r>
              <a:rPr lang="en-IN" sz="3000" b="1" dirty="0"/>
              <a:t>manual effort</a:t>
            </a:r>
            <a:r>
              <a:rPr lang="en-IN" sz="3000" dirty="0"/>
              <a:t> with real-time automation</a:t>
            </a:r>
          </a:p>
          <a:p>
            <a:r>
              <a:rPr lang="en-IN" sz="3000" dirty="0"/>
              <a:t>• Sends </a:t>
            </a:r>
            <a:r>
              <a:rPr lang="en-IN" sz="3000" b="1" dirty="0"/>
              <a:t>email alerts</a:t>
            </a:r>
            <a:r>
              <a:rPr lang="en-IN" sz="3000" dirty="0"/>
              <a:t> to absentees instantly</a:t>
            </a:r>
          </a:p>
          <a:p>
            <a:r>
              <a:rPr lang="en-IN" sz="3000" dirty="0"/>
              <a:t>• Maintains </a:t>
            </a:r>
            <a:r>
              <a:rPr lang="en-IN" sz="3000" b="1" dirty="0"/>
              <a:t>centralized, timestamped records</a:t>
            </a:r>
            <a:endParaRPr lang="en-IN" sz="3000" dirty="0"/>
          </a:p>
          <a:p>
            <a:r>
              <a:rPr lang="en-IN" sz="3000" dirty="0"/>
              <a:t>• Promotes </a:t>
            </a:r>
            <a:r>
              <a:rPr lang="en-IN" sz="3000" b="1" dirty="0"/>
              <a:t>punctuality &amp; transparency</a:t>
            </a:r>
            <a:endParaRPr lang="en-IN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DA52-B7DC-B623-ECDA-CA9791D834DF}"/>
              </a:ext>
            </a:extLst>
          </p:cNvPr>
          <p:cNvSpPr txBox="1"/>
          <p:nvPr/>
        </p:nvSpPr>
        <p:spPr>
          <a:xfrm>
            <a:off x="11287180" y="1996417"/>
            <a:ext cx="54102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40" dirty="0">
                <a:latin typeface="Copperplate Gothic Bold" panose="020E0705020206020404" pitchFamily="34" charset="77"/>
              </a:rPr>
              <a:t>BENEFITS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85837-55AF-3302-60C7-68A5D161E901}"/>
              </a:ext>
            </a:extLst>
          </p:cNvPr>
          <p:cNvSpPr txBox="1"/>
          <p:nvPr/>
        </p:nvSpPr>
        <p:spPr>
          <a:xfrm>
            <a:off x="10487113" y="349573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• </a:t>
            </a:r>
            <a:r>
              <a:rPr lang="en-IN" sz="3000" b="1" dirty="0"/>
              <a:t>Students</a:t>
            </a:r>
            <a:r>
              <a:rPr lang="en-IN" sz="3000" dirty="0"/>
              <a:t>: Fair marking, instant notifications</a:t>
            </a:r>
          </a:p>
          <a:p>
            <a:r>
              <a:rPr lang="en-IN" sz="3000" dirty="0"/>
              <a:t>• </a:t>
            </a:r>
            <a:r>
              <a:rPr lang="en-IN" sz="3000" b="1" dirty="0"/>
              <a:t>Faculty/Admins</a:t>
            </a:r>
            <a:r>
              <a:rPr lang="en-IN" sz="3000" dirty="0"/>
              <a:t>: Saves time, reduces errors</a:t>
            </a:r>
          </a:p>
          <a:p>
            <a:r>
              <a:rPr lang="en-IN" sz="3000" dirty="0"/>
              <a:t>• </a:t>
            </a:r>
            <a:r>
              <a:rPr lang="en-IN" sz="3000" b="1" dirty="0"/>
              <a:t>Institutes</a:t>
            </a:r>
            <a:r>
              <a:rPr lang="en-IN" sz="3000" dirty="0"/>
              <a:t>: Modern system, ready for ERP/LMS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-159385"/>
            <a:ext cx="18424525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2112" y="455527"/>
            <a:ext cx="11323776" cy="1876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RESEARCH AND REFERENCES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95994" y="9794298"/>
            <a:ext cx="1037864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3C743-F921-C853-1ABB-6E3C390C8240}"/>
              </a:ext>
            </a:extLst>
          </p:cNvPr>
          <p:cNvSpPr txBox="1"/>
          <p:nvPr/>
        </p:nvSpPr>
        <p:spPr>
          <a:xfrm>
            <a:off x="1581392" y="6641656"/>
            <a:ext cx="1074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hlinkClick r:id="rId5"/>
              </a:rPr>
              <a:t>Face Livness Detection Through Blinking Eyes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1C1BE-FBAF-7B92-519A-1EADFE829C1A}"/>
              </a:ext>
            </a:extLst>
          </p:cNvPr>
          <p:cNvSpPr txBox="1"/>
          <p:nvPr/>
        </p:nvSpPr>
        <p:spPr>
          <a:xfrm>
            <a:off x="9891182" y="6626652"/>
            <a:ext cx="12039600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9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N" sz="3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Modern Face Recognition with Deep Learning</a:t>
            </a:r>
            <a:endParaRPr lang="en-IN" sz="3000" b="1" i="0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hlinkClick r:id="rId5"/>
            <a:extLst>
              <a:ext uri="{FF2B5EF4-FFF2-40B4-BE49-F238E27FC236}">
                <a16:creationId xmlns:a16="http://schemas.microsoft.com/office/drawing/2014/main" id="{FC4A16F7-9454-D56E-6FDA-91B21917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50180" y="2562939"/>
            <a:ext cx="3860802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dium's New Logo (2020)— Unfinished Ellipses Logomark | by ...">
            <a:hlinkClick r:id="rId8"/>
            <a:extLst>
              <a:ext uri="{FF2B5EF4-FFF2-40B4-BE49-F238E27FC236}">
                <a16:creationId xmlns:a16="http://schemas.microsoft.com/office/drawing/2014/main" id="{5E03738A-2765-9C2D-E00E-41D6D90A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2357" r="95786">
                        <a14:foregroundMark x1="65143" y1="38214" x2="65143" y2="38214"/>
                        <a14:foregroundMark x1="95857" y1="48000" x2="95857" y2="48000"/>
                        <a14:foregroundMark x1="6429" y1="47286" x2="6429" y2="47286"/>
                        <a14:foregroundMark x1="2357" y1="48714" x2="2357" y2="48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81" y="2589102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75223" y="463512"/>
            <a:ext cx="9937554" cy="1876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FUTURE ENHANCEMENTS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96330" y="9794298"/>
            <a:ext cx="10206967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B909A-E523-C89E-2004-BD60AD6682F6}"/>
              </a:ext>
            </a:extLst>
          </p:cNvPr>
          <p:cNvSpPr txBox="1"/>
          <p:nvPr/>
        </p:nvSpPr>
        <p:spPr>
          <a:xfrm>
            <a:off x="1524000" y="3180363"/>
            <a:ext cx="1104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• ✅ Develop a user-friendly </a:t>
            </a:r>
            <a:r>
              <a:rPr lang="en-IN" sz="3000" b="1" dirty="0"/>
              <a:t>web-based UI</a:t>
            </a:r>
            <a:r>
              <a:rPr lang="en-IN" sz="3000" dirty="0"/>
              <a:t> for seamless access.</a:t>
            </a:r>
          </a:p>
          <a:p>
            <a:endParaRPr lang="en-IN" sz="3000" dirty="0"/>
          </a:p>
          <a:p>
            <a:r>
              <a:rPr lang="en-IN" sz="3000" dirty="0"/>
              <a:t>• 📊 Display </a:t>
            </a:r>
            <a:r>
              <a:rPr lang="en-IN" sz="3000" b="1" dirty="0"/>
              <a:t>attendance percentage</a:t>
            </a:r>
            <a:r>
              <a:rPr lang="en-IN" sz="3000" dirty="0"/>
              <a:t> for each student.</a:t>
            </a:r>
          </a:p>
          <a:p>
            <a:endParaRPr lang="en-IN" sz="3000" dirty="0"/>
          </a:p>
          <a:p>
            <a:r>
              <a:rPr lang="en-IN" sz="3000" dirty="0"/>
              <a:t>• 🔐 Add </a:t>
            </a:r>
            <a:r>
              <a:rPr lang="en-IN" sz="3000" b="1" dirty="0"/>
              <a:t>OTP/email verification</a:t>
            </a:r>
            <a:r>
              <a:rPr lang="en-IN" sz="3000" dirty="0"/>
              <a:t> for extra security.</a:t>
            </a:r>
          </a:p>
          <a:p>
            <a:endParaRPr lang="en-IN" sz="3000" dirty="0"/>
          </a:p>
          <a:p>
            <a:r>
              <a:rPr lang="en-IN" sz="3000" dirty="0"/>
              <a:t>• 📅 Include </a:t>
            </a:r>
            <a:r>
              <a:rPr lang="en-IN" sz="3000" b="1" dirty="0"/>
              <a:t>date-wise attendance reports.</a:t>
            </a:r>
          </a:p>
          <a:p>
            <a:endParaRPr lang="en-IN" sz="3000" dirty="0"/>
          </a:p>
          <a:p>
            <a:r>
              <a:rPr lang="en-IN" sz="3000" dirty="0"/>
              <a:t>• 🧠 Use AI to detect suspicious/unauthorized </a:t>
            </a:r>
            <a:r>
              <a:rPr lang="en-IN" sz="3000" dirty="0" err="1"/>
              <a:t>behavior</a:t>
            </a:r>
            <a:r>
              <a:rPr lang="en-IN" sz="3000" dirty="0"/>
              <a:t>.</a:t>
            </a:r>
          </a:p>
          <a:p>
            <a:endParaRPr lang="en-IN" sz="3000" dirty="0"/>
          </a:p>
          <a:p>
            <a:r>
              <a:rPr lang="en-IN" sz="3000" dirty="0"/>
              <a:t>• 🌐 Integrate with </a:t>
            </a:r>
            <a:r>
              <a:rPr lang="en-IN" sz="3000" b="1" dirty="0"/>
              <a:t>college ERP or LMS systems</a:t>
            </a:r>
            <a:endParaRPr lang="en-IN" sz="3000" dirty="0"/>
          </a:p>
          <a:p>
            <a:endParaRPr lang="en-US" sz="3000" dirty="0"/>
          </a:p>
        </p:txBody>
      </p:sp>
      <p:grpSp>
        <p:nvGrpSpPr>
          <p:cNvPr id="143" name="Google Shape;753;p35">
            <a:extLst>
              <a:ext uri="{FF2B5EF4-FFF2-40B4-BE49-F238E27FC236}">
                <a16:creationId xmlns:a16="http://schemas.microsoft.com/office/drawing/2014/main" id="{535110D1-11F7-DFAF-E515-09BCE56DE081}"/>
              </a:ext>
            </a:extLst>
          </p:cNvPr>
          <p:cNvGrpSpPr/>
          <p:nvPr/>
        </p:nvGrpSpPr>
        <p:grpSpPr>
          <a:xfrm>
            <a:off x="12340021" y="3238500"/>
            <a:ext cx="5137429" cy="4548973"/>
            <a:chOff x="1173043" y="1182454"/>
            <a:chExt cx="3431889" cy="2778108"/>
          </a:xfrm>
        </p:grpSpPr>
        <p:grpSp>
          <p:nvGrpSpPr>
            <p:cNvPr id="144" name="Google Shape;754;p35">
              <a:extLst>
                <a:ext uri="{FF2B5EF4-FFF2-40B4-BE49-F238E27FC236}">
                  <a16:creationId xmlns:a16="http://schemas.microsoft.com/office/drawing/2014/main" id="{699B9669-2E7F-7CFD-97A0-22C3604A67C7}"/>
                </a:ext>
              </a:extLst>
            </p:cNvPr>
            <p:cNvGrpSpPr/>
            <p:nvPr/>
          </p:nvGrpSpPr>
          <p:grpSpPr>
            <a:xfrm>
              <a:off x="1956021" y="1182454"/>
              <a:ext cx="331634" cy="331623"/>
              <a:chOff x="5000208" y="746604"/>
              <a:chExt cx="331634" cy="331623"/>
            </a:xfrm>
          </p:grpSpPr>
          <p:sp>
            <p:nvSpPr>
              <p:cNvPr id="309" name="Google Shape;755;p35">
                <a:extLst>
                  <a:ext uri="{FF2B5EF4-FFF2-40B4-BE49-F238E27FC236}">
                    <a16:creationId xmlns:a16="http://schemas.microsoft.com/office/drawing/2014/main" id="{97022012-3307-8A23-7305-04A8030DAAEA}"/>
                  </a:ext>
                </a:extLst>
              </p:cNvPr>
              <p:cNvSpPr/>
              <p:nvPr/>
            </p:nvSpPr>
            <p:spPr>
              <a:xfrm>
                <a:off x="5000208" y="746604"/>
                <a:ext cx="331634" cy="331623"/>
              </a:xfrm>
              <a:custGeom>
                <a:avLst/>
                <a:gdLst/>
                <a:ahLst/>
                <a:cxnLst/>
                <a:rect l="l" t="t" r="r" b="b"/>
                <a:pathLst>
                  <a:path w="331634" h="331623" extrusionOk="0">
                    <a:moveTo>
                      <a:pt x="331634" y="165812"/>
                    </a:moveTo>
                    <a:cubicBezTo>
                      <a:pt x="331634" y="257387"/>
                      <a:pt x="257395" y="331623"/>
                      <a:pt x="165817" y="331623"/>
                    </a:cubicBezTo>
                    <a:cubicBezTo>
                      <a:pt x="74239" y="331623"/>
                      <a:pt x="0" y="257387"/>
                      <a:pt x="0" y="165812"/>
                    </a:cubicBezTo>
                    <a:cubicBezTo>
                      <a:pt x="0" y="74236"/>
                      <a:pt x="74239" y="0"/>
                      <a:pt x="165817" y="0"/>
                    </a:cubicBezTo>
                    <a:cubicBezTo>
                      <a:pt x="257395" y="0"/>
                      <a:pt x="331634" y="74236"/>
                      <a:pt x="331634" y="1658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0" name="Google Shape;756;p35">
                <a:extLst>
                  <a:ext uri="{FF2B5EF4-FFF2-40B4-BE49-F238E27FC236}">
                    <a16:creationId xmlns:a16="http://schemas.microsoft.com/office/drawing/2014/main" id="{B0B2947F-8B61-0434-6A60-F4E0672F7784}"/>
                  </a:ext>
                </a:extLst>
              </p:cNvPr>
              <p:cNvGrpSpPr/>
              <p:nvPr/>
            </p:nvGrpSpPr>
            <p:grpSpPr>
              <a:xfrm>
                <a:off x="5033514" y="856717"/>
                <a:ext cx="262837" cy="112224"/>
                <a:chOff x="5033514" y="856717"/>
                <a:chExt cx="262837" cy="112224"/>
              </a:xfrm>
            </p:grpSpPr>
            <p:sp>
              <p:nvSpPr>
                <p:cNvPr id="311" name="Google Shape;757;p35">
                  <a:extLst>
                    <a:ext uri="{FF2B5EF4-FFF2-40B4-BE49-F238E27FC236}">
                      <a16:creationId xmlns:a16="http://schemas.microsoft.com/office/drawing/2014/main" id="{4D607461-FD57-93D4-6FE6-D3F1B98C5195}"/>
                    </a:ext>
                  </a:extLst>
                </p:cNvPr>
                <p:cNvSpPr/>
                <p:nvPr/>
              </p:nvSpPr>
              <p:spPr>
                <a:xfrm>
                  <a:off x="5033514" y="856740"/>
                  <a:ext cx="86740" cy="11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40" h="112201" extrusionOk="0">
                      <a:moveTo>
                        <a:pt x="52621" y="24181"/>
                      </a:moveTo>
                      <a:cubicBezTo>
                        <a:pt x="45606" y="24181"/>
                        <a:pt x="40127" y="27059"/>
                        <a:pt x="36199" y="32806"/>
                      </a:cubicBezTo>
                      <a:cubicBezTo>
                        <a:pt x="32270" y="38553"/>
                        <a:pt x="30302" y="46477"/>
                        <a:pt x="30302" y="56585"/>
                      </a:cubicBezTo>
                      <a:cubicBezTo>
                        <a:pt x="30302" y="77584"/>
                        <a:pt x="38293" y="88087"/>
                        <a:pt x="54268" y="88087"/>
                      </a:cubicBezTo>
                      <a:cubicBezTo>
                        <a:pt x="59099" y="88087"/>
                        <a:pt x="63773" y="87416"/>
                        <a:pt x="68305" y="86074"/>
                      </a:cubicBezTo>
                      <a:cubicBezTo>
                        <a:pt x="72838" y="84732"/>
                        <a:pt x="77384" y="83115"/>
                        <a:pt x="81969" y="81221"/>
                      </a:cubicBezTo>
                      <a:lnTo>
                        <a:pt x="81969" y="106156"/>
                      </a:lnTo>
                      <a:cubicBezTo>
                        <a:pt x="72860" y="110188"/>
                        <a:pt x="62558" y="112201"/>
                        <a:pt x="51063" y="112201"/>
                      </a:cubicBezTo>
                      <a:cubicBezTo>
                        <a:pt x="34589" y="112201"/>
                        <a:pt x="21961" y="107423"/>
                        <a:pt x="13179" y="97867"/>
                      </a:cubicBezTo>
                      <a:cubicBezTo>
                        <a:pt x="4398" y="88310"/>
                        <a:pt x="0" y="74505"/>
                        <a:pt x="0" y="56436"/>
                      </a:cubicBezTo>
                      <a:cubicBezTo>
                        <a:pt x="0" y="45143"/>
                        <a:pt x="2124" y="35214"/>
                        <a:pt x="6381" y="26649"/>
                      </a:cubicBezTo>
                      <a:cubicBezTo>
                        <a:pt x="10638" y="18091"/>
                        <a:pt x="16758" y="11509"/>
                        <a:pt x="24749" y="6903"/>
                      </a:cubicBezTo>
                      <a:cubicBezTo>
                        <a:pt x="32732" y="2296"/>
                        <a:pt x="42133" y="0"/>
                        <a:pt x="52927" y="0"/>
                      </a:cubicBezTo>
                      <a:cubicBezTo>
                        <a:pt x="64720" y="0"/>
                        <a:pt x="75991" y="2564"/>
                        <a:pt x="86740" y="7685"/>
                      </a:cubicBezTo>
                      <a:lnTo>
                        <a:pt x="77705" y="30898"/>
                      </a:lnTo>
                      <a:cubicBezTo>
                        <a:pt x="73672" y="29004"/>
                        <a:pt x="69640" y="27417"/>
                        <a:pt x="65614" y="26120"/>
                      </a:cubicBezTo>
                      <a:cubicBezTo>
                        <a:pt x="61581" y="24823"/>
                        <a:pt x="57250" y="24181"/>
                        <a:pt x="52621" y="241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758;p35">
                  <a:extLst>
                    <a:ext uri="{FF2B5EF4-FFF2-40B4-BE49-F238E27FC236}">
                      <a16:creationId xmlns:a16="http://schemas.microsoft.com/office/drawing/2014/main" id="{E99E3FDE-C124-9281-5A21-7AC0E21B8458}"/>
                    </a:ext>
                  </a:extLst>
                </p:cNvPr>
                <p:cNvSpPr/>
                <p:nvPr/>
              </p:nvSpPr>
              <p:spPr>
                <a:xfrm>
                  <a:off x="5131682" y="856717"/>
                  <a:ext cx="76438" cy="112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38" h="112208" extrusionOk="0">
                      <a:moveTo>
                        <a:pt x="76438" y="77576"/>
                      </a:moveTo>
                      <a:cubicBezTo>
                        <a:pt x="76438" y="84345"/>
                        <a:pt x="74723" y="90353"/>
                        <a:pt x="71287" y="95600"/>
                      </a:cubicBezTo>
                      <a:cubicBezTo>
                        <a:pt x="67851" y="100848"/>
                        <a:pt x="62901" y="104933"/>
                        <a:pt x="56430" y="107840"/>
                      </a:cubicBezTo>
                      <a:cubicBezTo>
                        <a:pt x="49960" y="110755"/>
                        <a:pt x="42371" y="112208"/>
                        <a:pt x="33664" y="112208"/>
                      </a:cubicBezTo>
                      <a:cubicBezTo>
                        <a:pt x="26396" y="112208"/>
                        <a:pt x="20298" y="111702"/>
                        <a:pt x="15378" y="110680"/>
                      </a:cubicBezTo>
                      <a:cubicBezTo>
                        <a:pt x="10451" y="109659"/>
                        <a:pt x="5322" y="107878"/>
                        <a:pt x="0" y="105343"/>
                      </a:cubicBezTo>
                      <a:lnTo>
                        <a:pt x="0" y="79067"/>
                      </a:lnTo>
                      <a:cubicBezTo>
                        <a:pt x="5621" y="81952"/>
                        <a:pt x="11472" y="84203"/>
                        <a:pt x="17540" y="85820"/>
                      </a:cubicBezTo>
                      <a:cubicBezTo>
                        <a:pt x="23616" y="87438"/>
                        <a:pt x="29184" y="88243"/>
                        <a:pt x="34261" y="88243"/>
                      </a:cubicBezTo>
                      <a:cubicBezTo>
                        <a:pt x="38637" y="88243"/>
                        <a:pt x="41849" y="87483"/>
                        <a:pt x="43892" y="85970"/>
                      </a:cubicBezTo>
                      <a:cubicBezTo>
                        <a:pt x="45934" y="84449"/>
                        <a:pt x="46955" y="82496"/>
                        <a:pt x="46955" y="80111"/>
                      </a:cubicBezTo>
                      <a:cubicBezTo>
                        <a:pt x="46955" y="78620"/>
                        <a:pt x="46546" y="77308"/>
                        <a:pt x="45726" y="76190"/>
                      </a:cubicBezTo>
                      <a:cubicBezTo>
                        <a:pt x="44906" y="75071"/>
                        <a:pt x="43586" y="73939"/>
                        <a:pt x="41767" y="72791"/>
                      </a:cubicBezTo>
                      <a:cubicBezTo>
                        <a:pt x="39948" y="71643"/>
                        <a:pt x="35111" y="69309"/>
                        <a:pt x="27246" y="65776"/>
                      </a:cubicBezTo>
                      <a:cubicBezTo>
                        <a:pt x="20127" y="62541"/>
                        <a:pt x="14790" y="59403"/>
                        <a:pt x="11234" y="56369"/>
                      </a:cubicBezTo>
                      <a:cubicBezTo>
                        <a:pt x="7678" y="53335"/>
                        <a:pt x="5039" y="49846"/>
                        <a:pt x="3317" y="45918"/>
                      </a:cubicBezTo>
                      <a:cubicBezTo>
                        <a:pt x="1603" y="41990"/>
                        <a:pt x="738" y="37331"/>
                        <a:pt x="738" y="31956"/>
                      </a:cubicBezTo>
                      <a:cubicBezTo>
                        <a:pt x="738" y="21901"/>
                        <a:pt x="4398" y="14066"/>
                        <a:pt x="11711" y="8438"/>
                      </a:cubicBezTo>
                      <a:cubicBezTo>
                        <a:pt x="19024" y="2818"/>
                        <a:pt x="29080" y="0"/>
                        <a:pt x="41872" y="0"/>
                      </a:cubicBezTo>
                      <a:cubicBezTo>
                        <a:pt x="53165" y="0"/>
                        <a:pt x="64690" y="2609"/>
                        <a:pt x="76438" y="7834"/>
                      </a:cubicBezTo>
                      <a:lnTo>
                        <a:pt x="67403" y="30600"/>
                      </a:lnTo>
                      <a:cubicBezTo>
                        <a:pt x="57198" y="25918"/>
                        <a:pt x="48394" y="23585"/>
                        <a:pt x="40977" y="23585"/>
                      </a:cubicBezTo>
                      <a:cubicBezTo>
                        <a:pt x="37146" y="23585"/>
                        <a:pt x="34358" y="24256"/>
                        <a:pt x="32613" y="25598"/>
                      </a:cubicBezTo>
                      <a:cubicBezTo>
                        <a:pt x="30869" y="26940"/>
                        <a:pt x="30004" y="28609"/>
                        <a:pt x="30004" y="30600"/>
                      </a:cubicBezTo>
                      <a:cubicBezTo>
                        <a:pt x="30004" y="32739"/>
                        <a:pt x="31115" y="34655"/>
                        <a:pt x="33329" y="36347"/>
                      </a:cubicBezTo>
                      <a:cubicBezTo>
                        <a:pt x="35543" y="38039"/>
                        <a:pt x="41551" y="41125"/>
                        <a:pt x="51361" y="45605"/>
                      </a:cubicBezTo>
                      <a:cubicBezTo>
                        <a:pt x="60769" y="49831"/>
                        <a:pt x="67299" y="54379"/>
                        <a:pt x="70959" y="59231"/>
                      </a:cubicBezTo>
                      <a:cubicBezTo>
                        <a:pt x="74604" y="64099"/>
                        <a:pt x="76438" y="70211"/>
                        <a:pt x="76438" y="77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759;p35">
                  <a:extLst>
                    <a:ext uri="{FF2B5EF4-FFF2-40B4-BE49-F238E27FC236}">
                      <a16:creationId xmlns:a16="http://schemas.microsoft.com/office/drawing/2014/main" id="{D4179DE5-E937-056E-97A3-6E096B45F19E}"/>
                    </a:ext>
                  </a:extLst>
                </p:cNvPr>
                <p:cNvSpPr/>
                <p:nvPr/>
              </p:nvSpPr>
              <p:spPr>
                <a:xfrm>
                  <a:off x="5219906" y="856717"/>
                  <a:ext cx="76445" cy="112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45" h="112208" extrusionOk="0">
                      <a:moveTo>
                        <a:pt x="76445" y="77576"/>
                      </a:moveTo>
                      <a:cubicBezTo>
                        <a:pt x="76445" y="84345"/>
                        <a:pt x="74731" y="90353"/>
                        <a:pt x="71294" y="95600"/>
                      </a:cubicBezTo>
                      <a:cubicBezTo>
                        <a:pt x="67858" y="100848"/>
                        <a:pt x="62908" y="104933"/>
                        <a:pt x="56438" y="107840"/>
                      </a:cubicBezTo>
                      <a:cubicBezTo>
                        <a:pt x="49967" y="110755"/>
                        <a:pt x="42378" y="112208"/>
                        <a:pt x="33672" y="112208"/>
                      </a:cubicBezTo>
                      <a:cubicBezTo>
                        <a:pt x="26404" y="112208"/>
                        <a:pt x="20306" y="111702"/>
                        <a:pt x="15378" y="110680"/>
                      </a:cubicBezTo>
                      <a:cubicBezTo>
                        <a:pt x="10451" y="109659"/>
                        <a:pt x="5322" y="107878"/>
                        <a:pt x="0" y="105343"/>
                      </a:cubicBezTo>
                      <a:lnTo>
                        <a:pt x="0" y="79067"/>
                      </a:lnTo>
                      <a:cubicBezTo>
                        <a:pt x="5620" y="81952"/>
                        <a:pt x="11472" y="84203"/>
                        <a:pt x="17540" y="85820"/>
                      </a:cubicBezTo>
                      <a:cubicBezTo>
                        <a:pt x="23608" y="87438"/>
                        <a:pt x="29184" y="88243"/>
                        <a:pt x="34261" y="88243"/>
                      </a:cubicBezTo>
                      <a:cubicBezTo>
                        <a:pt x="38644" y="88243"/>
                        <a:pt x="41849" y="87483"/>
                        <a:pt x="43892" y="85970"/>
                      </a:cubicBezTo>
                      <a:cubicBezTo>
                        <a:pt x="45934" y="84449"/>
                        <a:pt x="46955" y="82496"/>
                        <a:pt x="46955" y="80111"/>
                      </a:cubicBezTo>
                      <a:cubicBezTo>
                        <a:pt x="46955" y="78620"/>
                        <a:pt x="46546" y="77308"/>
                        <a:pt x="45726" y="76190"/>
                      </a:cubicBezTo>
                      <a:cubicBezTo>
                        <a:pt x="44906" y="75071"/>
                        <a:pt x="43586" y="73939"/>
                        <a:pt x="41767" y="72791"/>
                      </a:cubicBezTo>
                      <a:cubicBezTo>
                        <a:pt x="39948" y="71643"/>
                        <a:pt x="35110" y="69309"/>
                        <a:pt x="27246" y="65776"/>
                      </a:cubicBezTo>
                      <a:cubicBezTo>
                        <a:pt x="20127" y="62541"/>
                        <a:pt x="14790" y="59403"/>
                        <a:pt x="11234" y="56369"/>
                      </a:cubicBezTo>
                      <a:cubicBezTo>
                        <a:pt x="7678" y="53335"/>
                        <a:pt x="5039" y="49846"/>
                        <a:pt x="3317" y="45918"/>
                      </a:cubicBezTo>
                      <a:cubicBezTo>
                        <a:pt x="1603" y="41990"/>
                        <a:pt x="745" y="37331"/>
                        <a:pt x="745" y="31956"/>
                      </a:cubicBezTo>
                      <a:cubicBezTo>
                        <a:pt x="745" y="21901"/>
                        <a:pt x="4405" y="14066"/>
                        <a:pt x="11718" y="8438"/>
                      </a:cubicBezTo>
                      <a:cubicBezTo>
                        <a:pt x="19031" y="2818"/>
                        <a:pt x="29087" y="0"/>
                        <a:pt x="41879" y="0"/>
                      </a:cubicBezTo>
                      <a:cubicBezTo>
                        <a:pt x="53172" y="0"/>
                        <a:pt x="64697" y="2609"/>
                        <a:pt x="76445" y="7834"/>
                      </a:cubicBezTo>
                      <a:lnTo>
                        <a:pt x="67410" y="30600"/>
                      </a:lnTo>
                      <a:cubicBezTo>
                        <a:pt x="57205" y="25918"/>
                        <a:pt x="48402" y="23585"/>
                        <a:pt x="40985" y="23585"/>
                      </a:cubicBezTo>
                      <a:cubicBezTo>
                        <a:pt x="37153" y="23585"/>
                        <a:pt x="34365" y="24256"/>
                        <a:pt x="32621" y="25598"/>
                      </a:cubicBezTo>
                      <a:cubicBezTo>
                        <a:pt x="30876" y="26940"/>
                        <a:pt x="30004" y="28609"/>
                        <a:pt x="30004" y="30600"/>
                      </a:cubicBezTo>
                      <a:cubicBezTo>
                        <a:pt x="30004" y="32739"/>
                        <a:pt x="31115" y="34655"/>
                        <a:pt x="33329" y="36347"/>
                      </a:cubicBezTo>
                      <a:cubicBezTo>
                        <a:pt x="35543" y="38039"/>
                        <a:pt x="41551" y="41125"/>
                        <a:pt x="51354" y="45605"/>
                      </a:cubicBezTo>
                      <a:cubicBezTo>
                        <a:pt x="60761" y="49831"/>
                        <a:pt x="67291" y="54379"/>
                        <a:pt x="70951" y="59231"/>
                      </a:cubicBezTo>
                      <a:cubicBezTo>
                        <a:pt x="74619" y="64099"/>
                        <a:pt x="76445" y="70211"/>
                        <a:pt x="76445" y="77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" name="Google Shape;760;p35">
              <a:extLst>
                <a:ext uri="{FF2B5EF4-FFF2-40B4-BE49-F238E27FC236}">
                  <a16:creationId xmlns:a16="http://schemas.microsoft.com/office/drawing/2014/main" id="{15CB04A0-4500-7C93-3C43-FACF9FB0DF0B}"/>
                </a:ext>
              </a:extLst>
            </p:cNvPr>
            <p:cNvGrpSpPr/>
            <p:nvPr/>
          </p:nvGrpSpPr>
          <p:grpSpPr>
            <a:xfrm>
              <a:off x="1173043" y="1556500"/>
              <a:ext cx="446731" cy="494021"/>
              <a:chOff x="3689981" y="1021687"/>
              <a:chExt cx="446731" cy="494021"/>
            </a:xfrm>
          </p:grpSpPr>
          <p:sp>
            <p:nvSpPr>
              <p:cNvPr id="305" name="Google Shape;761;p35">
                <a:extLst>
                  <a:ext uri="{FF2B5EF4-FFF2-40B4-BE49-F238E27FC236}">
                    <a16:creationId xmlns:a16="http://schemas.microsoft.com/office/drawing/2014/main" id="{C6B43B33-9193-6F6C-AB0D-14A6911C0F2F}"/>
                  </a:ext>
                </a:extLst>
              </p:cNvPr>
              <p:cNvSpPr/>
              <p:nvPr/>
            </p:nvSpPr>
            <p:spPr>
              <a:xfrm>
                <a:off x="3689981" y="1021687"/>
                <a:ext cx="446731" cy="494021"/>
              </a:xfrm>
              <a:custGeom>
                <a:avLst/>
                <a:gdLst/>
                <a:ahLst/>
                <a:cxnLst/>
                <a:rect l="l" t="t" r="r" b="b"/>
                <a:pathLst>
                  <a:path w="446731" h="494021" extrusionOk="0">
                    <a:moveTo>
                      <a:pt x="446731" y="223358"/>
                    </a:moveTo>
                    <a:cubicBezTo>
                      <a:pt x="446731" y="99998"/>
                      <a:pt x="346729" y="0"/>
                      <a:pt x="223366" y="0"/>
                    </a:cubicBezTo>
                    <a:cubicBezTo>
                      <a:pt x="100009" y="0"/>
                      <a:pt x="0" y="99998"/>
                      <a:pt x="0" y="223358"/>
                    </a:cubicBezTo>
                    <a:cubicBezTo>
                      <a:pt x="0" y="346718"/>
                      <a:pt x="100002" y="446717"/>
                      <a:pt x="223366" y="446717"/>
                    </a:cubicBezTo>
                    <a:cubicBezTo>
                      <a:pt x="253661" y="446717"/>
                      <a:pt x="282524" y="440656"/>
                      <a:pt x="308869" y="429736"/>
                    </a:cubicBezTo>
                    <a:lnTo>
                      <a:pt x="373156" y="494021"/>
                    </a:lnTo>
                    <a:lnTo>
                      <a:pt x="373156" y="389043"/>
                    </a:lnTo>
                    <a:cubicBezTo>
                      <a:pt x="418337" y="348164"/>
                      <a:pt x="446731" y="289082"/>
                      <a:pt x="446731" y="2233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6" name="Google Shape;762;p35">
                <a:extLst>
                  <a:ext uri="{FF2B5EF4-FFF2-40B4-BE49-F238E27FC236}">
                    <a16:creationId xmlns:a16="http://schemas.microsoft.com/office/drawing/2014/main" id="{1E3CBC3D-230E-7089-6824-E1C5DB136467}"/>
                  </a:ext>
                </a:extLst>
              </p:cNvPr>
              <p:cNvGrpSpPr/>
              <p:nvPr/>
            </p:nvGrpSpPr>
            <p:grpSpPr>
              <a:xfrm>
                <a:off x="3809550" y="1120508"/>
                <a:ext cx="229105" cy="232489"/>
                <a:chOff x="3809550" y="1120508"/>
                <a:chExt cx="229105" cy="232489"/>
              </a:xfrm>
            </p:grpSpPr>
            <p:sp>
              <p:nvSpPr>
                <p:cNvPr id="307" name="Google Shape;763;p35">
                  <a:extLst>
                    <a:ext uri="{FF2B5EF4-FFF2-40B4-BE49-F238E27FC236}">
                      <a16:creationId xmlns:a16="http://schemas.microsoft.com/office/drawing/2014/main" id="{B55BD105-F8BC-CE9A-90D1-981F78761C8C}"/>
                    </a:ext>
                  </a:extLst>
                </p:cNvPr>
                <p:cNvSpPr/>
                <p:nvPr/>
              </p:nvSpPr>
              <p:spPr>
                <a:xfrm>
                  <a:off x="3809550" y="1120508"/>
                  <a:ext cx="87746" cy="23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6" h="232489" extrusionOk="0">
                      <a:moveTo>
                        <a:pt x="24809" y="232490"/>
                      </a:moveTo>
                      <a:cubicBezTo>
                        <a:pt x="16094" y="232490"/>
                        <a:pt x="7827" y="231640"/>
                        <a:pt x="0" y="229948"/>
                      </a:cubicBezTo>
                      <a:lnTo>
                        <a:pt x="0" y="192796"/>
                      </a:lnTo>
                      <a:cubicBezTo>
                        <a:pt x="2580" y="193281"/>
                        <a:pt x="5323" y="193825"/>
                        <a:pt x="8230" y="194429"/>
                      </a:cubicBezTo>
                      <a:cubicBezTo>
                        <a:pt x="11137" y="195032"/>
                        <a:pt x="14283" y="195338"/>
                        <a:pt x="17667" y="195338"/>
                      </a:cubicBezTo>
                      <a:cubicBezTo>
                        <a:pt x="25576" y="195338"/>
                        <a:pt x="31220" y="192960"/>
                        <a:pt x="34611" y="188197"/>
                      </a:cubicBezTo>
                      <a:cubicBezTo>
                        <a:pt x="37996" y="183434"/>
                        <a:pt x="39695" y="175286"/>
                        <a:pt x="39695" y="163747"/>
                      </a:cubicBezTo>
                      <a:lnTo>
                        <a:pt x="39695" y="0"/>
                      </a:lnTo>
                      <a:lnTo>
                        <a:pt x="87747" y="0"/>
                      </a:lnTo>
                      <a:lnTo>
                        <a:pt x="87747" y="159632"/>
                      </a:lnTo>
                      <a:cubicBezTo>
                        <a:pt x="87747" y="183598"/>
                        <a:pt x="82499" y="201726"/>
                        <a:pt x="72010" y="214033"/>
                      </a:cubicBezTo>
                      <a:cubicBezTo>
                        <a:pt x="61522" y="226340"/>
                        <a:pt x="45786" y="232490"/>
                        <a:pt x="24809" y="2324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764;p35">
                  <a:extLst>
                    <a:ext uri="{FF2B5EF4-FFF2-40B4-BE49-F238E27FC236}">
                      <a16:creationId xmlns:a16="http://schemas.microsoft.com/office/drawing/2014/main" id="{AD9CC725-76E0-9339-B3DB-A09A40A564F7}"/>
                    </a:ext>
                  </a:extLst>
                </p:cNvPr>
                <p:cNvSpPr/>
                <p:nvPr/>
              </p:nvSpPr>
              <p:spPr>
                <a:xfrm>
                  <a:off x="3930827" y="1157891"/>
                  <a:ext cx="107828" cy="14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28" h="141973" extrusionOk="0">
                      <a:moveTo>
                        <a:pt x="107829" y="97434"/>
                      </a:moveTo>
                      <a:cubicBezTo>
                        <a:pt x="107829" y="112119"/>
                        <a:pt x="102827" y="123211"/>
                        <a:pt x="92823" y="130717"/>
                      </a:cubicBezTo>
                      <a:cubicBezTo>
                        <a:pt x="82819" y="138224"/>
                        <a:pt x="68454" y="141973"/>
                        <a:pt x="49736" y="141973"/>
                      </a:cubicBezTo>
                      <a:cubicBezTo>
                        <a:pt x="39568" y="141973"/>
                        <a:pt x="30735" y="141429"/>
                        <a:pt x="23228" y="140341"/>
                      </a:cubicBezTo>
                      <a:cubicBezTo>
                        <a:pt x="15721" y="139252"/>
                        <a:pt x="8058" y="137255"/>
                        <a:pt x="231" y="134347"/>
                      </a:cubicBezTo>
                      <a:lnTo>
                        <a:pt x="231" y="96465"/>
                      </a:lnTo>
                      <a:cubicBezTo>
                        <a:pt x="7573" y="99693"/>
                        <a:pt x="15625" y="102354"/>
                        <a:pt x="24376" y="104456"/>
                      </a:cubicBezTo>
                      <a:cubicBezTo>
                        <a:pt x="33128" y="106551"/>
                        <a:pt x="40940" y="107602"/>
                        <a:pt x="47798" y="107602"/>
                      </a:cubicBezTo>
                      <a:cubicBezTo>
                        <a:pt x="58048" y="107602"/>
                        <a:pt x="63169" y="105261"/>
                        <a:pt x="63169" y="100580"/>
                      </a:cubicBezTo>
                      <a:cubicBezTo>
                        <a:pt x="63169" y="98157"/>
                        <a:pt x="61738" y="96003"/>
                        <a:pt x="58875" y="94102"/>
                      </a:cubicBezTo>
                      <a:cubicBezTo>
                        <a:pt x="56013" y="92209"/>
                        <a:pt x="47679" y="88511"/>
                        <a:pt x="33880" y="83025"/>
                      </a:cubicBezTo>
                      <a:cubicBezTo>
                        <a:pt x="21290" y="77859"/>
                        <a:pt x="12501" y="71993"/>
                        <a:pt x="7499" y="65418"/>
                      </a:cubicBezTo>
                      <a:cubicBezTo>
                        <a:pt x="2497" y="58844"/>
                        <a:pt x="0" y="50510"/>
                        <a:pt x="0" y="40424"/>
                      </a:cubicBezTo>
                      <a:cubicBezTo>
                        <a:pt x="0" y="27678"/>
                        <a:pt x="4920" y="17748"/>
                        <a:pt x="14767" y="10652"/>
                      </a:cubicBezTo>
                      <a:cubicBezTo>
                        <a:pt x="24607" y="3556"/>
                        <a:pt x="38532" y="0"/>
                        <a:pt x="56520" y="0"/>
                      </a:cubicBezTo>
                      <a:cubicBezTo>
                        <a:pt x="65555" y="0"/>
                        <a:pt x="74045" y="991"/>
                        <a:pt x="81999" y="2967"/>
                      </a:cubicBezTo>
                      <a:cubicBezTo>
                        <a:pt x="89945" y="4942"/>
                        <a:pt x="98198" y="7827"/>
                        <a:pt x="106748" y="11621"/>
                      </a:cubicBezTo>
                      <a:lnTo>
                        <a:pt x="93919" y="42116"/>
                      </a:lnTo>
                      <a:cubicBezTo>
                        <a:pt x="87627" y="39291"/>
                        <a:pt x="80970" y="36891"/>
                        <a:pt x="73948" y="34916"/>
                      </a:cubicBezTo>
                      <a:cubicBezTo>
                        <a:pt x="66926" y="32940"/>
                        <a:pt x="61201" y="31949"/>
                        <a:pt x="56766" y="31949"/>
                      </a:cubicBezTo>
                      <a:cubicBezTo>
                        <a:pt x="49020" y="31949"/>
                        <a:pt x="45144" y="33842"/>
                        <a:pt x="45144" y="37636"/>
                      </a:cubicBezTo>
                      <a:cubicBezTo>
                        <a:pt x="45144" y="39977"/>
                        <a:pt x="46493" y="41975"/>
                        <a:pt x="49199" y="43630"/>
                      </a:cubicBezTo>
                      <a:cubicBezTo>
                        <a:pt x="51905" y="45284"/>
                        <a:pt x="59710" y="48654"/>
                        <a:pt x="72621" y="53737"/>
                      </a:cubicBezTo>
                      <a:cubicBezTo>
                        <a:pt x="82223" y="57688"/>
                        <a:pt x="89386" y="61564"/>
                        <a:pt x="94105" y="65359"/>
                      </a:cubicBezTo>
                      <a:cubicBezTo>
                        <a:pt x="98824" y="69153"/>
                        <a:pt x="102298" y="73610"/>
                        <a:pt x="104511" y="78732"/>
                      </a:cubicBezTo>
                      <a:cubicBezTo>
                        <a:pt x="106718" y="83860"/>
                        <a:pt x="107829" y="90099"/>
                        <a:pt x="107829" y="97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6" name="Google Shape;765;p35">
              <a:extLst>
                <a:ext uri="{FF2B5EF4-FFF2-40B4-BE49-F238E27FC236}">
                  <a16:creationId xmlns:a16="http://schemas.microsoft.com/office/drawing/2014/main" id="{2D56E3F6-9B79-98BE-CDFA-1D3AE00C9B46}"/>
                </a:ext>
              </a:extLst>
            </p:cNvPr>
            <p:cNvGrpSpPr/>
            <p:nvPr/>
          </p:nvGrpSpPr>
          <p:grpSpPr>
            <a:xfrm>
              <a:off x="2599776" y="1445148"/>
              <a:ext cx="422824" cy="514229"/>
              <a:chOff x="3972751" y="446661"/>
              <a:chExt cx="422824" cy="514229"/>
            </a:xfrm>
          </p:grpSpPr>
          <p:sp>
            <p:nvSpPr>
              <p:cNvPr id="300" name="Google Shape;766;p35">
                <a:extLst>
                  <a:ext uri="{FF2B5EF4-FFF2-40B4-BE49-F238E27FC236}">
                    <a16:creationId xmlns:a16="http://schemas.microsoft.com/office/drawing/2014/main" id="{4F904DE2-7FA6-A4E6-1A6E-44D7E891F28B}"/>
                  </a:ext>
                </a:extLst>
              </p:cNvPr>
              <p:cNvSpPr/>
              <p:nvPr/>
            </p:nvSpPr>
            <p:spPr>
              <a:xfrm>
                <a:off x="3972751" y="446661"/>
                <a:ext cx="422824" cy="514229"/>
              </a:xfrm>
              <a:custGeom>
                <a:avLst/>
                <a:gdLst/>
                <a:ahLst/>
                <a:cxnLst/>
                <a:rect l="l" t="t" r="r" b="b"/>
                <a:pathLst>
                  <a:path w="422824" h="514229" extrusionOk="0">
                    <a:moveTo>
                      <a:pt x="376115" y="0"/>
                    </a:moveTo>
                    <a:lnTo>
                      <a:pt x="46710" y="0"/>
                    </a:lnTo>
                    <a:cubicBezTo>
                      <a:pt x="20910" y="0"/>
                      <a:pt x="0" y="20917"/>
                      <a:pt x="0" y="46708"/>
                    </a:cubicBezTo>
                    <a:lnTo>
                      <a:pt x="0" y="376103"/>
                    </a:lnTo>
                    <a:cubicBezTo>
                      <a:pt x="0" y="401902"/>
                      <a:pt x="20917" y="422811"/>
                      <a:pt x="46710" y="422811"/>
                    </a:cubicBezTo>
                    <a:lnTo>
                      <a:pt x="240392" y="422811"/>
                    </a:lnTo>
                    <a:lnTo>
                      <a:pt x="346640" y="514230"/>
                    </a:lnTo>
                    <a:lnTo>
                      <a:pt x="346640" y="422811"/>
                    </a:lnTo>
                    <a:lnTo>
                      <a:pt x="376115" y="422811"/>
                    </a:lnTo>
                    <a:cubicBezTo>
                      <a:pt x="401915" y="422811"/>
                      <a:pt x="422825" y="401895"/>
                      <a:pt x="422825" y="376103"/>
                    </a:cubicBezTo>
                    <a:lnTo>
                      <a:pt x="422825" y="46716"/>
                    </a:lnTo>
                    <a:cubicBezTo>
                      <a:pt x="422825" y="20917"/>
                      <a:pt x="401907" y="0"/>
                      <a:pt x="376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1" name="Google Shape;767;p35">
                <a:extLst>
                  <a:ext uri="{FF2B5EF4-FFF2-40B4-BE49-F238E27FC236}">
                    <a16:creationId xmlns:a16="http://schemas.microsoft.com/office/drawing/2014/main" id="{32E4D04B-2B73-EE5A-639B-7CDD8538706E}"/>
                  </a:ext>
                </a:extLst>
              </p:cNvPr>
              <p:cNvGrpSpPr/>
              <p:nvPr/>
            </p:nvGrpSpPr>
            <p:grpSpPr>
              <a:xfrm>
                <a:off x="4030673" y="570520"/>
                <a:ext cx="332498" cy="162509"/>
                <a:chOff x="4030673" y="570520"/>
                <a:chExt cx="332498" cy="162509"/>
              </a:xfrm>
            </p:grpSpPr>
            <p:sp>
              <p:nvSpPr>
                <p:cNvPr id="302" name="Google Shape;768;p35">
                  <a:extLst>
                    <a:ext uri="{FF2B5EF4-FFF2-40B4-BE49-F238E27FC236}">
                      <a16:creationId xmlns:a16="http://schemas.microsoft.com/office/drawing/2014/main" id="{5E51753F-DDB7-528C-75C7-167D514F3D42}"/>
                    </a:ext>
                  </a:extLst>
                </p:cNvPr>
                <p:cNvSpPr/>
                <p:nvPr/>
              </p:nvSpPr>
              <p:spPr>
                <a:xfrm>
                  <a:off x="4030673" y="589759"/>
                  <a:ext cx="109319" cy="12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19" h="121861" extrusionOk="0">
                      <a:moveTo>
                        <a:pt x="109320" y="121862"/>
                      </a:moveTo>
                      <a:lnTo>
                        <a:pt x="0" y="73312"/>
                      </a:lnTo>
                      <a:lnTo>
                        <a:pt x="0" y="54714"/>
                      </a:lnTo>
                      <a:lnTo>
                        <a:pt x="109320" y="0"/>
                      </a:lnTo>
                      <a:lnTo>
                        <a:pt x="109320" y="32113"/>
                      </a:lnTo>
                      <a:lnTo>
                        <a:pt x="42282" y="62712"/>
                      </a:lnTo>
                      <a:lnTo>
                        <a:pt x="109320" y="89958"/>
                      </a:lnTo>
                      <a:lnTo>
                        <a:pt x="109320" y="12186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769;p35">
                  <a:extLst>
                    <a:ext uri="{FF2B5EF4-FFF2-40B4-BE49-F238E27FC236}">
                      <a16:creationId xmlns:a16="http://schemas.microsoft.com/office/drawing/2014/main" id="{C5DDB975-7B40-78E0-CCA2-4EAA2881D582}"/>
                    </a:ext>
                  </a:extLst>
                </p:cNvPr>
                <p:cNvSpPr/>
                <p:nvPr/>
              </p:nvSpPr>
              <p:spPr>
                <a:xfrm>
                  <a:off x="4149295" y="570520"/>
                  <a:ext cx="96341" cy="1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41" h="162509" extrusionOk="0">
                      <a:moveTo>
                        <a:pt x="96341" y="0"/>
                      </a:moveTo>
                      <a:lnTo>
                        <a:pt x="37414" y="162510"/>
                      </a:lnTo>
                      <a:lnTo>
                        <a:pt x="0" y="162510"/>
                      </a:lnTo>
                      <a:lnTo>
                        <a:pt x="58927" y="0"/>
                      </a:lnTo>
                      <a:lnTo>
                        <a:pt x="963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770;p35">
                  <a:extLst>
                    <a:ext uri="{FF2B5EF4-FFF2-40B4-BE49-F238E27FC236}">
                      <a16:creationId xmlns:a16="http://schemas.microsoft.com/office/drawing/2014/main" id="{D2744581-806A-A874-0E1A-E180F5932FDF}"/>
                    </a:ext>
                  </a:extLst>
                </p:cNvPr>
                <p:cNvSpPr/>
                <p:nvPr/>
              </p:nvSpPr>
              <p:spPr>
                <a:xfrm>
                  <a:off x="4253851" y="589759"/>
                  <a:ext cx="109320" cy="12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20" h="121861" extrusionOk="0">
                      <a:moveTo>
                        <a:pt x="0" y="89965"/>
                      </a:moveTo>
                      <a:lnTo>
                        <a:pt x="67038" y="62720"/>
                      </a:lnTo>
                      <a:lnTo>
                        <a:pt x="0" y="32120"/>
                      </a:lnTo>
                      <a:lnTo>
                        <a:pt x="0" y="0"/>
                      </a:lnTo>
                      <a:lnTo>
                        <a:pt x="109320" y="54714"/>
                      </a:lnTo>
                      <a:lnTo>
                        <a:pt x="109320" y="73312"/>
                      </a:lnTo>
                      <a:lnTo>
                        <a:pt x="0" y="121862"/>
                      </a:lnTo>
                      <a:lnTo>
                        <a:pt x="0" y="899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" name="Google Shape;771;p35">
              <a:extLst>
                <a:ext uri="{FF2B5EF4-FFF2-40B4-BE49-F238E27FC236}">
                  <a16:creationId xmlns:a16="http://schemas.microsoft.com/office/drawing/2014/main" id="{2C926476-94FE-6E97-849B-56E0608D75FB}"/>
                </a:ext>
              </a:extLst>
            </p:cNvPr>
            <p:cNvGrpSpPr/>
            <p:nvPr/>
          </p:nvGrpSpPr>
          <p:grpSpPr>
            <a:xfrm>
              <a:off x="3618916" y="1308372"/>
              <a:ext cx="372790" cy="338101"/>
              <a:chOff x="5687591" y="1404335"/>
              <a:chExt cx="372790" cy="338101"/>
            </a:xfrm>
          </p:grpSpPr>
          <p:sp>
            <p:nvSpPr>
              <p:cNvPr id="294" name="Google Shape;772;p35">
                <a:extLst>
                  <a:ext uri="{FF2B5EF4-FFF2-40B4-BE49-F238E27FC236}">
                    <a16:creationId xmlns:a16="http://schemas.microsoft.com/office/drawing/2014/main" id="{22FB1085-F819-5884-037B-73B297DA9F1A}"/>
                  </a:ext>
                </a:extLst>
              </p:cNvPr>
              <p:cNvSpPr/>
              <p:nvPr/>
            </p:nvSpPr>
            <p:spPr>
              <a:xfrm>
                <a:off x="5687591" y="1404335"/>
                <a:ext cx="372790" cy="338101"/>
              </a:xfrm>
              <a:custGeom>
                <a:avLst/>
                <a:gdLst/>
                <a:ahLst/>
                <a:cxnLst/>
                <a:rect l="l" t="t" r="r" b="b"/>
                <a:pathLst>
                  <a:path w="372790" h="338101" extrusionOk="0">
                    <a:moveTo>
                      <a:pt x="331605" y="0"/>
                    </a:moveTo>
                    <a:lnTo>
                      <a:pt x="41186" y="0"/>
                    </a:lnTo>
                    <a:cubicBezTo>
                      <a:pt x="18443" y="0"/>
                      <a:pt x="0" y="18434"/>
                      <a:pt x="0" y="41185"/>
                    </a:cubicBezTo>
                    <a:lnTo>
                      <a:pt x="0" y="215084"/>
                    </a:lnTo>
                    <a:cubicBezTo>
                      <a:pt x="0" y="237827"/>
                      <a:pt x="18435" y="256269"/>
                      <a:pt x="41186" y="256269"/>
                    </a:cubicBezTo>
                    <a:lnTo>
                      <a:pt x="54559" y="256269"/>
                    </a:lnTo>
                    <a:lnTo>
                      <a:pt x="54559" y="338101"/>
                    </a:lnTo>
                    <a:lnTo>
                      <a:pt x="143022" y="256269"/>
                    </a:lnTo>
                    <a:lnTo>
                      <a:pt x="331605" y="256269"/>
                    </a:lnTo>
                    <a:cubicBezTo>
                      <a:pt x="354348" y="256269"/>
                      <a:pt x="372791" y="237834"/>
                      <a:pt x="372791" y="215084"/>
                    </a:cubicBezTo>
                    <a:lnTo>
                      <a:pt x="372791" y="41185"/>
                    </a:lnTo>
                    <a:cubicBezTo>
                      <a:pt x="372791" y="18434"/>
                      <a:pt x="354348" y="0"/>
                      <a:pt x="331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5" name="Google Shape;773;p35">
                <a:extLst>
                  <a:ext uri="{FF2B5EF4-FFF2-40B4-BE49-F238E27FC236}">
                    <a16:creationId xmlns:a16="http://schemas.microsoft.com/office/drawing/2014/main" id="{D48DDA01-4774-1A4B-E91C-313C215CD7D3}"/>
                  </a:ext>
                </a:extLst>
              </p:cNvPr>
              <p:cNvGrpSpPr/>
              <p:nvPr/>
            </p:nvGrpSpPr>
            <p:grpSpPr>
              <a:xfrm>
                <a:off x="5746660" y="1499443"/>
                <a:ext cx="294160" cy="78984"/>
                <a:chOff x="5746660" y="1499443"/>
                <a:chExt cx="294160" cy="78984"/>
              </a:xfrm>
            </p:grpSpPr>
            <p:sp>
              <p:nvSpPr>
                <p:cNvPr id="296" name="Google Shape;774;p35">
                  <a:extLst>
                    <a:ext uri="{FF2B5EF4-FFF2-40B4-BE49-F238E27FC236}">
                      <a16:creationId xmlns:a16="http://schemas.microsoft.com/office/drawing/2014/main" id="{18DA5695-DA09-0EC0-EAE5-2E13F2FBC134}"/>
                    </a:ext>
                  </a:extLst>
                </p:cNvPr>
                <p:cNvSpPr/>
                <p:nvPr/>
              </p:nvSpPr>
              <p:spPr>
                <a:xfrm>
                  <a:off x="5746660" y="1499443"/>
                  <a:ext cx="62289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89" h="78984" extrusionOk="0">
                      <a:moveTo>
                        <a:pt x="62290" y="78985"/>
                      </a:moveTo>
                      <a:lnTo>
                        <a:pt x="49326" y="78985"/>
                      </a:lnTo>
                      <a:lnTo>
                        <a:pt x="49326" y="43384"/>
                      </a:lnTo>
                      <a:lnTo>
                        <a:pt x="12911" y="43384"/>
                      </a:lnTo>
                      <a:lnTo>
                        <a:pt x="12911" y="78985"/>
                      </a:lnTo>
                      <a:lnTo>
                        <a:pt x="0" y="78985"/>
                      </a:lnTo>
                      <a:lnTo>
                        <a:pt x="0" y="0"/>
                      </a:lnTo>
                      <a:lnTo>
                        <a:pt x="12911" y="0"/>
                      </a:lnTo>
                      <a:lnTo>
                        <a:pt x="12911" y="32307"/>
                      </a:lnTo>
                      <a:lnTo>
                        <a:pt x="49326" y="32307"/>
                      </a:lnTo>
                      <a:lnTo>
                        <a:pt x="49326" y="0"/>
                      </a:lnTo>
                      <a:lnTo>
                        <a:pt x="62290" y="0"/>
                      </a:lnTo>
                      <a:lnTo>
                        <a:pt x="62290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775;p35">
                  <a:extLst>
                    <a:ext uri="{FF2B5EF4-FFF2-40B4-BE49-F238E27FC236}">
                      <a16:creationId xmlns:a16="http://schemas.microsoft.com/office/drawing/2014/main" id="{20743EB8-DA64-E16B-5AE7-11FE2E3582F9}"/>
                    </a:ext>
                  </a:extLst>
                </p:cNvPr>
                <p:cNvSpPr/>
                <p:nvPr/>
              </p:nvSpPr>
              <p:spPr>
                <a:xfrm>
                  <a:off x="5820892" y="1499443"/>
                  <a:ext cx="59374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4" h="78984" extrusionOk="0">
                      <a:moveTo>
                        <a:pt x="36139" y="78985"/>
                      </a:moveTo>
                      <a:lnTo>
                        <a:pt x="23228" y="78985"/>
                      </a:lnTo>
                      <a:lnTo>
                        <a:pt x="23228" y="11077"/>
                      </a:lnTo>
                      <a:lnTo>
                        <a:pt x="0" y="11077"/>
                      </a:lnTo>
                      <a:lnTo>
                        <a:pt x="0" y="0"/>
                      </a:lnTo>
                      <a:lnTo>
                        <a:pt x="59375" y="0"/>
                      </a:lnTo>
                      <a:lnTo>
                        <a:pt x="59375" y="11077"/>
                      </a:lnTo>
                      <a:lnTo>
                        <a:pt x="36147" y="11077"/>
                      </a:lnTo>
                      <a:lnTo>
                        <a:pt x="36147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776;p35">
                  <a:extLst>
                    <a:ext uri="{FF2B5EF4-FFF2-40B4-BE49-F238E27FC236}">
                      <a16:creationId xmlns:a16="http://schemas.microsoft.com/office/drawing/2014/main" id="{1F6B42D5-470C-0AAC-98E7-DC8E1E756023}"/>
                    </a:ext>
                  </a:extLst>
                </p:cNvPr>
                <p:cNvSpPr/>
                <p:nvPr/>
              </p:nvSpPr>
              <p:spPr>
                <a:xfrm>
                  <a:off x="5892358" y="1499443"/>
                  <a:ext cx="81298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98" h="78984" extrusionOk="0">
                      <a:moveTo>
                        <a:pt x="34149" y="78985"/>
                      </a:moveTo>
                      <a:lnTo>
                        <a:pt x="11241" y="13023"/>
                      </a:lnTo>
                      <a:lnTo>
                        <a:pt x="10809" y="13023"/>
                      </a:lnTo>
                      <a:cubicBezTo>
                        <a:pt x="11420" y="22817"/>
                        <a:pt x="11726" y="32001"/>
                        <a:pt x="11726" y="40573"/>
                      </a:cubicBezTo>
                      <a:lnTo>
                        <a:pt x="11726" y="78985"/>
                      </a:lnTo>
                      <a:lnTo>
                        <a:pt x="0" y="78985"/>
                      </a:lnTo>
                      <a:lnTo>
                        <a:pt x="0" y="0"/>
                      </a:lnTo>
                      <a:lnTo>
                        <a:pt x="18204" y="0"/>
                      </a:lnTo>
                      <a:lnTo>
                        <a:pt x="40135" y="62832"/>
                      </a:lnTo>
                      <a:lnTo>
                        <a:pt x="40455" y="62832"/>
                      </a:lnTo>
                      <a:lnTo>
                        <a:pt x="63035" y="0"/>
                      </a:lnTo>
                      <a:lnTo>
                        <a:pt x="81298" y="0"/>
                      </a:lnTo>
                      <a:lnTo>
                        <a:pt x="81298" y="78985"/>
                      </a:lnTo>
                      <a:lnTo>
                        <a:pt x="68872" y="78985"/>
                      </a:lnTo>
                      <a:lnTo>
                        <a:pt x="68872" y="39925"/>
                      </a:lnTo>
                      <a:cubicBezTo>
                        <a:pt x="68872" y="35996"/>
                        <a:pt x="68969" y="30883"/>
                        <a:pt x="69170" y="24584"/>
                      </a:cubicBezTo>
                      <a:cubicBezTo>
                        <a:pt x="69364" y="18285"/>
                        <a:pt x="69535" y="14461"/>
                        <a:pt x="69684" y="13134"/>
                      </a:cubicBezTo>
                      <a:lnTo>
                        <a:pt x="69252" y="13134"/>
                      </a:lnTo>
                      <a:lnTo>
                        <a:pt x="45532" y="78985"/>
                      </a:lnTo>
                      <a:lnTo>
                        <a:pt x="34149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777;p35">
                  <a:extLst>
                    <a:ext uri="{FF2B5EF4-FFF2-40B4-BE49-F238E27FC236}">
                      <a16:creationId xmlns:a16="http://schemas.microsoft.com/office/drawing/2014/main" id="{A59BF1CB-EF14-AA0B-3187-A77237235BE8}"/>
                    </a:ext>
                  </a:extLst>
                </p:cNvPr>
                <p:cNvSpPr/>
                <p:nvPr/>
              </p:nvSpPr>
              <p:spPr>
                <a:xfrm>
                  <a:off x="5994469" y="1499443"/>
                  <a:ext cx="46351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51" h="78984" extrusionOk="0">
                      <a:moveTo>
                        <a:pt x="0" y="78985"/>
                      </a:moveTo>
                      <a:lnTo>
                        <a:pt x="0" y="0"/>
                      </a:lnTo>
                      <a:lnTo>
                        <a:pt x="12911" y="0"/>
                      </a:lnTo>
                      <a:lnTo>
                        <a:pt x="12911" y="67908"/>
                      </a:lnTo>
                      <a:lnTo>
                        <a:pt x="46352" y="67908"/>
                      </a:lnTo>
                      <a:lnTo>
                        <a:pt x="46352" y="78985"/>
                      </a:lnTo>
                      <a:lnTo>
                        <a:pt x="0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8" name="Google Shape;778;p35">
              <a:extLst>
                <a:ext uri="{FF2B5EF4-FFF2-40B4-BE49-F238E27FC236}">
                  <a16:creationId xmlns:a16="http://schemas.microsoft.com/office/drawing/2014/main" id="{250246F1-DE56-A160-961A-4596ECDF6F02}"/>
                </a:ext>
              </a:extLst>
            </p:cNvPr>
            <p:cNvGrpSpPr/>
            <p:nvPr/>
          </p:nvGrpSpPr>
          <p:grpSpPr>
            <a:xfrm>
              <a:off x="3618914" y="2788130"/>
              <a:ext cx="665937" cy="665909"/>
              <a:chOff x="1600442" y="1326431"/>
              <a:chExt cx="841042" cy="841007"/>
            </a:xfrm>
          </p:grpSpPr>
          <p:sp>
            <p:nvSpPr>
              <p:cNvPr id="281" name="Google Shape;779;p35">
                <a:extLst>
                  <a:ext uri="{FF2B5EF4-FFF2-40B4-BE49-F238E27FC236}">
                    <a16:creationId xmlns:a16="http://schemas.microsoft.com/office/drawing/2014/main" id="{867E349C-426B-6BB0-608D-3D5FF921A0F1}"/>
                  </a:ext>
                </a:extLst>
              </p:cNvPr>
              <p:cNvSpPr/>
              <p:nvPr/>
            </p:nvSpPr>
            <p:spPr>
              <a:xfrm>
                <a:off x="1695919" y="1421889"/>
                <a:ext cx="650089" cy="650068"/>
              </a:xfrm>
              <a:custGeom>
                <a:avLst/>
                <a:gdLst/>
                <a:ahLst/>
                <a:cxnLst/>
                <a:rect l="l" t="t" r="r" b="b"/>
                <a:pathLst>
                  <a:path w="650089" h="650068" extrusionOk="0">
                    <a:moveTo>
                      <a:pt x="641062" y="248822"/>
                    </a:moveTo>
                    <a:cubicBezTo>
                      <a:pt x="633048" y="215397"/>
                      <a:pt x="619831" y="184000"/>
                      <a:pt x="602433" y="155473"/>
                    </a:cubicBezTo>
                    <a:cubicBezTo>
                      <a:pt x="575522" y="111582"/>
                      <a:pt x="538503" y="74565"/>
                      <a:pt x="494611" y="47715"/>
                    </a:cubicBezTo>
                    <a:cubicBezTo>
                      <a:pt x="466083" y="30197"/>
                      <a:pt x="434692" y="17040"/>
                      <a:pt x="401259" y="9027"/>
                    </a:cubicBezTo>
                    <a:cubicBezTo>
                      <a:pt x="376801" y="3108"/>
                      <a:pt x="351262" y="0"/>
                      <a:pt x="325015" y="0"/>
                    </a:cubicBezTo>
                    <a:cubicBezTo>
                      <a:pt x="298768" y="0"/>
                      <a:pt x="273229" y="3108"/>
                      <a:pt x="248830" y="8967"/>
                    </a:cubicBezTo>
                    <a:cubicBezTo>
                      <a:pt x="215404" y="16981"/>
                      <a:pt x="184006" y="30197"/>
                      <a:pt x="155478" y="47715"/>
                    </a:cubicBezTo>
                    <a:cubicBezTo>
                      <a:pt x="111586" y="74565"/>
                      <a:pt x="74567" y="111582"/>
                      <a:pt x="47657" y="155473"/>
                    </a:cubicBezTo>
                    <a:cubicBezTo>
                      <a:pt x="30198" y="184000"/>
                      <a:pt x="17041" y="215390"/>
                      <a:pt x="9027" y="248822"/>
                    </a:cubicBezTo>
                    <a:cubicBezTo>
                      <a:pt x="3109" y="273279"/>
                      <a:pt x="0" y="298818"/>
                      <a:pt x="0" y="325064"/>
                    </a:cubicBezTo>
                    <a:cubicBezTo>
                      <a:pt x="0" y="351310"/>
                      <a:pt x="3109" y="376789"/>
                      <a:pt x="8968" y="401246"/>
                    </a:cubicBezTo>
                    <a:cubicBezTo>
                      <a:pt x="16981" y="434671"/>
                      <a:pt x="30198" y="466128"/>
                      <a:pt x="47657" y="494595"/>
                    </a:cubicBezTo>
                    <a:cubicBezTo>
                      <a:pt x="74567" y="538486"/>
                      <a:pt x="111586" y="575503"/>
                      <a:pt x="155478" y="602354"/>
                    </a:cubicBezTo>
                    <a:cubicBezTo>
                      <a:pt x="184006" y="619871"/>
                      <a:pt x="215397" y="633087"/>
                      <a:pt x="248830" y="641101"/>
                    </a:cubicBezTo>
                    <a:cubicBezTo>
                      <a:pt x="273229" y="646960"/>
                      <a:pt x="298760" y="650068"/>
                      <a:pt x="325015" y="650068"/>
                    </a:cubicBezTo>
                    <a:cubicBezTo>
                      <a:pt x="351269" y="650068"/>
                      <a:pt x="376801" y="646960"/>
                      <a:pt x="401259" y="641041"/>
                    </a:cubicBezTo>
                    <a:cubicBezTo>
                      <a:pt x="434685" y="633028"/>
                      <a:pt x="466083" y="619871"/>
                      <a:pt x="494611" y="602354"/>
                    </a:cubicBezTo>
                    <a:cubicBezTo>
                      <a:pt x="538503" y="575503"/>
                      <a:pt x="575522" y="538486"/>
                      <a:pt x="602373" y="494595"/>
                    </a:cubicBezTo>
                    <a:cubicBezTo>
                      <a:pt x="619891" y="466128"/>
                      <a:pt x="633048" y="434678"/>
                      <a:pt x="641121" y="401246"/>
                    </a:cubicBezTo>
                    <a:cubicBezTo>
                      <a:pt x="646981" y="376789"/>
                      <a:pt x="650089" y="351318"/>
                      <a:pt x="650089" y="325064"/>
                    </a:cubicBezTo>
                    <a:cubicBezTo>
                      <a:pt x="650089" y="298810"/>
                      <a:pt x="646988" y="273279"/>
                      <a:pt x="641062" y="248822"/>
                    </a:cubicBezTo>
                    <a:close/>
                    <a:moveTo>
                      <a:pt x="157990" y="325064"/>
                    </a:moveTo>
                    <a:cubicBezTo>
                      <a:pt x="157990" y="232795"/>
                      <a:pt x="232803" y="157985"/>
                      <a:pt x="325015" y="157985"/>
                    </a:cubicBezTo>
                    <a:cubicBezTo>
                      <a:pt x="417286" y="157985"/>
                      <a:pt x="492099" y="232795"/>
                      <a:pt x="492099" y="325064"/>
                    </a:cubicBezTo>
                    <a:cubicBezTo>
                      <a:pt x="492099" y="417273"/>
                      <a:pt x="417286" y="492083"/>
                      <a:pt x="325015" y="492083"/>
                    </a:cubicBezTo>
                    <a:cubicBezTo>
                      <a:pt x="232803" y="492083"/>
                      <a:pt x="157990" y="417280"/>
                      <a:pt x="157990" y="325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2" name="Google Shape;780;p35">
                <a:extLst>
                  <a:ext uri="{FF2B5EF4-FFF2-40B4-BE49-F238E27FC236}">
                    <a16:creationId xmlns:a16="http://schemas.microsoft.com/office/drawing/2014/main" id="{3015E365-746F-8B30-3243-90719E307F73}"/>
                  </a:ext>
                </a:extLst>
              </p:cNvPr>
              <p:cNvGrpSpPr/>
              <p:nvPr/>
            </p:nvGrpSpPr>
            <p:grpSpPr>
              <a:xfrm>
                <a:off x="1944734" y="1326431"/>
                <a:ext cx="152451" cy="841007"/>
                <a:chOff x="1944734" y="1326431"/>
                <a:chExt cx="152451" cy="841007"/>
              </a:xfrm>
            </p:grpSpPr>
            <p:sp>
              <p:nvSpPr>
                <p:cNvPr id="292" name="Google Shape;781;p35">
                  <a:extLst>
                    <a:ext uri="{FF2B5EF4-FFF2-40B4-BE49-F238E27FC236}">
                      <a16:creationId xmlns:a16="http://schemas.microsoft.com/office/drawing/2014/main" id="{02EED507-D391-AA1E-6C66-75AB81C17072}"/>
                    </a:ext>
                  </a:extLst>
                </p:cNvPr>
                <p:cNvSpPr/>
                <p:nvPr/>
              </p:nvSpPr>
              <p:spPr>
                <a:xfrm>
                  <a:off x="1944734" y="1326431"/>
                  <a:ext cx="152451" cy="17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1" h="179974" extrusionOk="0">
                      <a:moveTo>
                        <a:pt x="145452" y="179975"/>
                      </a:moveTo>
                      <a:lnTo>
                        <a:pt x="7000" y="179975"/>
                      </a:lnTo>
                      <a:cubicBezTo>
                        <a:pt x="3131" y="179975"/>
                        <a:pt x="0" y="176844"/>
                        <a:pt x="0" y="172975"/>
                      </a:cubicBez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45452" y="0"/>
                      </a:lnTo>
                      <a:cubicBezTo>
                        <a:pt x="149320" y="0"/>
                        <a:pt x="152451" y="3131"/>
                        <a:pt x="152451" y="7000"/>
                      </a:cubicBezTo>
                      <a:lnTo>
                        <a:pt x="152451" y="172975"/>
                      </a:lnTo>
                      <a:cubicBezTo>
                        <a:pt x="152459" y="176837"/>
                        <a:pt x="149320" y="179975"/>
                        <a:pt x="145452" y="1799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782;p35">
                  <a:extLst>
                    <a:ext uri="{FF2B5EF4-FFF2-40B4-BE49-F238E27FC236}">
                      <a16:creationId xmlns:a16="http://schemas.microsoft.com/office/drawing/2014/main" id="{52FD464D-6FF9-8E5F-1FA1-0DCADB62C395}"/>
                    </a:ext>
                  </a:extLst>
                </p:cNvPr>
                <p:cNvSpPr/>
                <p:nvPr/>
              </p:nvSpPr>
              <p:spPr>
                <a:xfrm>
                  <a:off x="1944734" y="1987464"/>
                  <a:ext cx="152451" cy="17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1" h="179974" extrusionOk="0">
                      <a:moveTo>
                        <a:pt x="145452" y="179975"/>
                      </a:moveTo>
                      <a:lnTo>
                        <a:pt x="7000" y="179975"/>
                      </a:lnTo>
                      <a:cubicBezTo>
                        <a:pt x="3131" y="179975"/>
                        <a:pt x="0" y="176844"/>
                        <a:pt x="0" y="172975"/>
                      </a:cubicBez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45452" y="0"/>
                      </a:lnTo>
                      <a:cubicBezTo>
                        <a:pt x="149320" y="0"/>
                        <a:pt x="152451" y="3131"/>
                        <a:pt x="152451" y="7000"/>
                      </a:cubicBezTo>
                      <a:lnTo>
                        <a:pt x="152451" y="172975"/>
                      </a:lnTo>
                      <a:cubicBezTo>
                        <a:pt x="152459" y="176844"/>
                        <a:pt x="149320" y="179975"/>
                        <a:pt x="145452" y="1799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" name="Google Shape;783;p35">
                <a:extLst>
                  <a:ext uri="{FF2B5EF4-FFF2-40B4-BE49-F238E27FC236}">
                    <a16:creationId xmlns:a16="http://schemas.microsoft.com/office/drawing/2014/main" id="{802B99F7-B9F4-3787-C513-B7B51C5CA4CA}"/>
                  </a:ext>
                </a:extLst>
              </p:cNvPr>
              <p:cNvGrpSpPr/>
              <p:nvPr/>
            </p:nvGrpSpPr>
            <p:grpSpPr>
              <a:xfrm>
                <a:off x="1672607" y="1398593"/>
                <a:ext cx="696705" cy="696683"/>
                <a:chOff x="1672607" y="1398593"/>
                <a:chExt cx="696705" cy="696683"/>
              </a:xfrm>
            </p:grpSpPr>
            <p:sp>
              <p:nvSpPr>
                <p:cNvPr id="290" name="Google Shape;784;p35">
                  <a:extLst>
                    <a:ext uri="{FF2B5EF4-FFF2-40B4-BE49-F238E27FC236}">
                      <a16:creationId xmlns:a16="http://schemas.microsoft.com/office/drawing/2014/main" id="{4F984CEC-8715-6445-7F0D-87E81E95D857}"/>
                    </a:ext>
                  </a:extLst>
                </p:cNvPr>
                <p:cNvSpPr/>
                <p:nvPr/>
              </p:nvSpPr>
              <p:spPr>
                <a:xfrm>
                  <a:off x="2140047" y="1398593"/>
                  <a:ext cx="229265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5" h="229258" extrusionOk="0">
                      <a:moveTo>
                        <a:pt x="99951" y="227207"/>
                      </a:moveTo>
                      <a:lnTo>
                        <a:pt x="2052" y="129310"/>
                      </a:lnTo>
                      <a:cubicBezTo>
                        <a:pt x="-684" y="126575"/>
                        <a:pt x="-684" y="122147"/>
                        <a:pt x="2052" y="119411"/>
                      </a:cubicBezTo>
                      <a:lnTo>
                        <a:pt x="119415" y="2052"/>
                      </a:lnTo>
                      <a:cubicBezTo>
                        <a:pt x="122151" y="-684"/>
                        <a:pt x="126579" y="-684"/>
                        <a:pt x="129314" y="2052"/>
                      </a:cubicBezTo>
                      <a:lnTo>
                        <a:pt x="227214" y="99948"/>
                      </a:lnTo>
                      <a:cubicBezTo>
                        <a:pt x="229950" y="102684"/>
                        <a:pt x="229950" y="107112"/>
                        <a:pt x="227214" y="109847"/>
                      </a:cubicBezTo>
                      <a:lnTo>
                        <a:pt x="109851" y="227207"/>
                      </a:lnTo>
                      <a:cubicBezTo>
                        <a:pt x="107122" y="229942"/>
                        <a:pt x="102687" y="229942"/>
                        <a:pt x="99951" y="22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785;p35">
                  <a:extLst>
                    <a:ext uri="{FF2B5EF4-FFF2-40B4-BE49-F238E27FC236}">
                      <a16:creationId xmlns:a16="http://schemas.microsoft.com/office/drawing/2014/main" id="{B94174FB-CA9E-0E6F-7CC9-E27F8474179E}"/>
                    </a:ext>
                  </a:extLst>
                </p:cNvPr>
                <p:cNvSpPr/>
                <p:nvPr/>
              </p:nvSpPr>
              <p:spPr>
                <a:xfrm>
                  <a:off x="1672607" y="1866018"/>
                  <a:ext cx="229265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5" h="229258" extrusionOk="0">
                      <a:moveTo>
                        <a:pt x="99951" y="227207"/>
                      </a:moveTo>
                      <a:lnTo>
                        <a:pt x="2052" y="129310"/>
                      </a:lnTo>
                      <a:cubicBezTo>
                        <a:pt x="-684" y="126575"/>
                        <a:pt x="-684" y="122147"/>
                        <a:pt x="2052" y="119411"/>
                      </a:cubicBezTo>
                      <a:lnTo>
                        <a:pt x="119415" y="2052"/>
                      </a:lnTo>
                      <a:cubicBezTo>
                        <a:pt x="122151" y="-684"/>
                        <a:pt x="126579" y="-684"/>
                        <a:pt x="129315" y="2052"/>
                      </a:cubicBezTo>
                      <a:lnTo>
                        <a:pt x="227214" y="99948"/>
                      </a:lnTo>
                      <a:cubicBezTo>
                        <a:pt x="229950" y="102684"/>
                        <a:pt x="229950" y="107112"/>
                        <a:pt x="227214" y="109847"/>
                      </a:cubicBezTo>
                      <a:lnTo>
                        <a:pt x="109851" y="227207"/>
                      </a:lnTo>
                      <a:cubicBezTo>
                        <a:pt x="107123" y="229942"/>
                        <a:pt x="102687" y="229942"/>
                        <a:pt x="99951" y="22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" name="Google Shape;786;p35">
                <a:extLst>
                  <a:ext uri="{FF2B5EF4-FFF2-40B4-BE49-F238E27FC236}">
                    <a16:creationId xmlns:a16="http://schemas.microsoft.com/office/drawing/2014/main" id="{99BBD210-79B6-D206-D804-32A415E47705}"/>
                  </a:ext>
                </a:extLst>
              </p:cNvPr>
              <p:cNvGrpSpPr/>
              <p:nvPr/>
            </p:nvGrpSpPr>
            <p:grpSpPr>
              <a:xfrm>
                <a:off x="1600442" y="1670711"/>
                <a:ext cx="841042" cy="152446"/>
                <a:chOff x="1600442" y="1670711"/>
                <a:chExt cx="841042" cy="152446"/>
              </a:xfrm>
            </p:grpSpPr>
            <p:sp>
              <p:nvSpPr>
                <p:cNvPr id="288" name="Google Shape;787;p35">
                  <a:extLst>
                    <a:ext uri="{FF2B5EF4-FFF2-40B4-BE49-F238E27FC236}">
                      <a16:creationId xmlns:a16="http://schemas.microsoft.com/office/drawing/2014/main" id="{1573FFEB-4F22-89C7-E4B2-416B67E530B3}"/>
                    </a:ext>
                  </a:extLst>
                </p:cNvPr>
                <p:cNvSpPr/>
                <p:nvPr/>
              </p:nvSpPr>
              <p:spPr>
                <a:xfrm>
                  <a:off x="2261504" y="1670711"/>
                  <a:ext cx="179980" cy="15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80" h="152446" extrusionOk="0">
                      <a:moveTo>
                        <a:pt x="0" y="145447"/>
                      </a:move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72981" y="0"/>
                      </a:lnTo>
                      <a:cubicBezTo>
                        <a:pt x="176850" y="0"/>
                        <a:pt x="179981" y="3131"/>
                        <a:pt x="179981" y="7000"/>
                      </a:cubicBezTo>
                      <a:lnTo>
                        <a:pt x="179981" y="145447"/>
                      </a:lnTo>
                      <a:cubicBezTo>
                        <a:pt x="179981" y="149316"/>
                        <a:pt x="176850" y="152446"/>
                        <a:pt x="172981" y="152446"/>
                      </a:cubicBezTo>
                      <a:lnTo>
                        <a:pt x="7000" y="152446"/>
                      </a:lnTo>
                      <a:cubicBezTo>
                        <a:pt x="3131" y="152446"/>
                        <a:pt x="0" y="149308"/>
                        <a:pt x="0" y="145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88;p35">
                  <a:extLst>
                    <a:ext uri="{FF2B5EF4-FFF2-40B4-BE49-F238E27FC236}">
                      <a16:creationId xmlns:a16="http://schemas.microsoft.com/office/drawing/2014/main" id="{995F83D3-2A66-7205-4285-9EDADB7DBA73}"/>
                    </a:ext>
                  </a:extLst>
                </p:cNvPr>
                <p:cNvSpPr/>
                <p:nvPr/>
              </p:nvSpPr>
              <p:spPr>
                <a:xfrm>
                  <a:off x="1600442" y="1670711"/>
                  <a:ext cx="179980" cy="15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80" h="152446" extrusionOk="0">
                      <a:moveTo>
                        <a:pt x="0" y="145447"/>
                      </a:move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72981" y="0"/>
                      </a:lnTo>
                      <a:cubicBezTo>
                        <a:pt x="176850" y="0"/>
                        <a:pt x="179981" y="3131"/>
                        <a:pt x="179981" y="7000"/>
                      </a:cubicBezTo>
                      <a:lnTo>
                        <a:pt x="179981" y="145447"/>
                      </a:lnTo>
                      <a:cubicBezTo>
                        <a:pt x="179981" y="149316"/>
                        <a:pt x="176850" y="152446"/>
                        <a:pt x="172981" y="152446"/>
                      </a:cubicBezTo>
                      <a:lnTo>
                        <a:pt x="7000" y="152446"/>
                      </a:lnTo>
                      <a:cubicBezTo>
                        <a:pt x="3138" y="152446"/>
                        <a:pt x="0" y="149308"/>
                        <a:pt x="0" y="145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" name="Google Shape;789;p35">
                <a:extLst>
                  <a:ext uri="{FF2B5EF4-FFF2-40B4-BE49-F238E27FC236}">
                    <a16:creationId xmlns:a16="http://schemas.microsoft.com/office/drawing/2014/main" id="{2A6F7F69-C53C-5DE4-52C7-59F51E584579}"/>
                  </a:ext>
                </a:extLst>
              </p:cNvPr>
              <p:cNvGrpSpPr/>
              <p:nvPr/>
            </p:nvGrpSpPr>
            <p:grpSpPr>
              <a:xfrm>
                <a:off x="1672615" y="1398586"/>
                <a:ext cx="696697" cy="696682"/>
                <a:chOff x="1672615" y="1398586"/>
                <a:chExt cx="696697" cy="696682"/>
              </a:xfrm>
            </p:grpSpPr>
            <p:sp>
              <p:nvSpPr>
                <p:cNvPr id="286" name="Google Shape;790;p35">
                  <a:extLst>
                    <a:ext uri="{FF2B5EF4-FFF2-40B4-BE49-F238E27FC236}">
                      <a16:creationId xmlns:a16="http://schemas.microsoft.com/office/drawing/2014/main" id="{C615FD6B-9E95-675A-6D2C-BF842177F472}"/>
                    </a:ext>
                  </a:extLst>
                </p:cNvPr>
                <p:cNvSpPr/>
                <p:nvPr/>
              </p:nvSpPr>
              <p:spPr>
                <a:xfrm>
                  <a:off x="2140052" y="1866010"/>
                  <a:ext cx="229260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0" h="229258" extrusionOk="0">
                      <a:moveTo>
                        <a:pt x="2046" y="99948"/>
                      </a:moveTo>
                      <a:lnTo>
                        <a:pt x="99946" y="2052"/>
                      </a:lnTo>
                      <a:cubicBezTo>
                        <a:pt x="102681" y="-684"/>
                        <a:pt x="107110" y="-684"/>
                        <a:pt x="109845" y="2052"/>
                      </a:cubicBezTo>
                      <a:lnTo>
                        <a:pt x="227208" y="119411"/>
                      </a:lnTo>
                      <a:cubicBezTo>
                        <a:pt x="229944" y="122147"/>
                        <a:pt x="229944" y="126575"/>
                        <a:pt x="227208" y="129310"/>
                      </a:cubicBezTo>
                      <a:lnTo>
                        <a:pt x="129309" y="227207"/>
                      </a:lnTo>
                      <a:cubicBezTo>
                        <a:pt x="126573" y="229942"/>
                        <a:pt x="122145" y="229942"/>
                        <a:pt x="119409" y="227207"/>
                      </a:cubicBezTo>
                      <a:lnTo>
                        <a:pt x="2046" y="109847"/>
                      </a:lnTo>
                      <a:cubicBezTo>
                        <a:pt x="-682" y="107119"/>
                        <a:pt x="-682" y="102684"/>
                        <a:pt x="2046" y="999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1;p35">
                  <a:extLst>
                    <a:ext uri="{FF2B5EF4-FFF2-40B4-BE49-F238E27FC236}">
                      <a16:creationId xmlns:a16="http://schemas.microsoft.com/office/drawing/2014/main" id="{C27D074E-D1BC-C77C-9F8C-03A62295C926}"/>
                    </a:ext>
                  </a:extLst>
                </p:cNvPr>
                <p:cNvSpPr/>
                <p:nvPr/>
              </p:nvSpPr>
              <p:spPr>
                <a:xfrm>
                  <a:off x="1672615" y="1398586"/>
                  <a:ext cx="229265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5" h="229258" extrusionOk="0">
                      <a:moveTo>
                        <a:pt x="2052" y="99948"/>
                      </a:moveTo>
                      <a:lnTo>
                        <a:pt x="99951" y="2052"/>
                      </a:lnTo>
                      <a:cubicBezTo>
                        <a:pt x="102687" y="-684"/>
                        <a:pt x="107115" y="-684"/>
                        <a:pt x="109851" y="2052"/>
                      </a:cubicBezTo>
                      <a:lnTo>
                        <a:pt x="227214" y="119411"/>
                      </a:lnTo>
                      <a:cubicBezTo>
                        <a:pt x="229950" y="122147"/>
                        <a:pt x="229950" y="126575"/>
                        <a:pt x="227214" y="129310"/>
                      </a:cubicBezTo>
                      <a:lnTo>
                        <a:pt x="129315" y="227207"/>
                      </a:lnTo>
                      <a:cubicBezTo>
                        <a:pt x="126579" y="229942"/>
                        <a:pt x="122151" y="229942"/>
                        <a:pt x="119415" y="227207"/>
                      </a:cubicBezTo>
                      <a:lnTo>
                        <a:pt x="2052" y="109847"/>
                      </a:lnTo>
                      <a:cubicBezTo>
                        <a:pt x="-684" y="107119"/>
                        <a:pt x="-684" y="102684"/>
                        <a:pt x="2052" y="999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9" name="Google Shape;792;p35">
              <a:extLst>
                <a:ext uri="{FF2B5EF4-FFF2-40B4-BE49-F238E27FC236}">
                  <a16:creationId xmlns:a16="http://schemas.microsoft.com/office/drawing/2014/main" id="{17160E5A-2430-692B-4DDB-17AC22ADC9F1}"/>
                </a:ext>
              </a:extLst>
            </p:cNvPr>
            <p:cNvSpPr/>
            <p:nvPr/>
          </p:nvSpPr>
          <p:spPr>
            <a:xfrm>
              <a:off x="1223863" y="3878647"/>
              <a:ext cx="3381070" cy="81914"/>
            </a:xfrm>
            <a:custGeom>
              <a:avLst/>
              <a:gdLst/>
              <a:ahLst/>
              <a:cxnLst/>
              <a:rect l="l" t="t" r="r" b="b"/>
              <a:pathLst>
                <a:path w="2450051" h="88556" extrusionOk="0">
                  <a:moveTo>
                    <a:pt x="2405772" y="88556"/>
                  </a:moveTo>
                  <a:lnTo>
                    <a:pt x="44280" y="88556"/>
                  </a:lnTo>
                  <a:cubicBezTo>
                    <a:pt x="19829" y="88556"/>
                    <a:pt x="0" y="68735"/>
                    <a:pt x="0" y="44278"/>
                  </a:cubicBezTo>
                  <a:lnTo>
                    <a:pt x="0" y="44278"/>
                  </a:lnTo>
                  <a:cubicBezTo>
                    <a:pt x="0" y="19828"/>
                    <a:pt x="19821" y="0"/>
                    <a:pt x="44280" y="0"/>
                  </a:cubicBezTo>
                  <a:lnTo>
                    <a:pt x="2405772" y="0"/>
                  </a:lnTo>
                  <a:cubicBezTo>
                    <a:pt x="2430223" y="0"/>
                    <a:pt x="2450052" y="19821"/>
                    <a:pt x="2450052" y="44278"/>
                  </a:cubicBezTo>
                  <a:lnTo>
                    <a:pt x="2450052" y="44278"/>
                  </a:lnTo>
                  <a:cubicBezTo>
                    <a:pt x="2450052" y="68735"/>
                    <a:pt x="2430230" y="88556"/>
                    <a:pt x="2405772" y="88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793;p35">
              <a:extLst>
                <a:ext uri="{FF2B5EF4-FFF2-40B4-BE49-F238E27FC236}">
                  <a16:creationId xmlns:a16="http://schemas.microsoft.com/office/drawing/2014/main" id="{76834C5B-08EB-32E7-B9C0-FB7092CDD3F7}"/>
                </a:ext>
              </a:extLst>
            </p:cNvPr>
            <p:cNvGrpSpPr/>
            <p:nvPr/>
          </p:nvGrpSpPr>
          <p:grpSpPr>
            <a:xfrm>
              <a:off x="1879108" y="2147771"/>
              <a:ext cx="2067136" cy="1742283"/>
              <a:chOff x="1711029" y="2284950"/>
              <a:chExt cx="1495216" cy="1260241"/>
            </a:xfrm>
          </p:grpSpPr>
          <p:sp>
            <p:nvSpPr>
              <p:cNvPr id="173" name="Google Shape;794;p35">
                <a:extLst>
                  <a:ext uri="{FF2B5EF4-FFF2-40B4-BE49-F238E27FC236}">
                    <a16:creationId xmlns:a16="http://schemas.microsoft.com/office/drawing/2014/main" id="{28E967D0-466F-FCC7-A364-EF1273D2AC5E}"/>
                  </a:ext>
                </a:extLst>
              </p:cNvPr>
              <p:cNvSpPr/>
              <p:nvPr/>
            </p:nvSpPr>
            <p:spPr>
              <a:xfrm>
                <a:off x="2355837" y="3100000"/>
                <a:ext cx="205592" cy="240793"/>
              </a:xfrm>
              <a:custGeom>
                <a:avLst/>
                <a:gdLst/>
                <a:ahLst/>
                <a:cxnLst/>
                <a:rect l="l" t="t" r="r" b="b"/>
                <a:pathLst>
                  <a:path w="1495216" h="240793" extrusionOk="0">
                    <a:moveTo>
                      <a:pt x="100427" y="3258"/>
                    </a:moveTo>
                    <a:lnTo>
                      <a:pt x="0" y="198499"/>
                    </a:lnTo>
                    <a:lnTo>
                      <a:pt x="3720" y="227779"/>
                    </a:lnTo>
                    <a:lnTo>
                      <a:pt x="1495217" y="240794"/>
                    </a:lnTo>
                    <a:lnTo>
                      <a:pt x="1495217" y="201749"/>
                    </a:lnTo>
                    <a:lnTo>
                      <a:pt x="139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795;p35">
                <a:extLst>
                  <a:ext uri="{FF2B5EF4-FFF2-40B4-BE49-F238E27FC236}">
                    <a16:creationId xmlns:a16="http://schemas.microsoft.com/office/drawing/2014/main" id="{839D88FB-EF9E-AA90-22B1-31ACB2F66CEF}"/>
                  </a:ext>
                </a:extLst>
              </p:cNvPr>
              <p:cNvGrpSpPr/>
              <p:nvPr/>
            </p:nvGrpSpPr>
            <p:grpSpPr>
              <a:xfrm>
                <a:off x="1711029" y="3304398"/>
                <a:ext cx="1495216" cy="240793"/>
                <a:chOff x="4361054" y="2766848"/>
                <a:chExt cx="1495216" cy="240793"/>
              </a:xfrm>
            </p:grpSpPr>
            <p:sp>
              <p:nvSpPr>
                <p:cNvPr id="279" name="Google Shape;796;p35">
                  <a:extLst>
                    <a:ext uri="{FF2B5EF4-FFF2-40B4-BE49-F238E27FC236}">
                      <a16:creationId xmlns:a16="http://schemas.microsoft.com/office/drawing/2014/main" id="{2BD75AD6-8E1B-4EB1-678D-FACA637D593A}"/>
                    </a:ext>
                  </a:extLst>
                </p:cNvPr>
                <p:cNvSpPr/>
                <p:nvPr/>
              </p:nvSpPr>
              <p:spPr>
                <a:xfrm>
                  <a:off x="4361054" y="2766848"/>
                  <a:ext cx="1495216" cy="240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216" h="240793" extrusionOk="0">
                      <a:moveTo>
                        <a:pt x="100427" y="3258"/>
                      </a:moveTo>
                      <a:lnTo>
                        <a:pt x="0" y="198499"/>
                      </a:lnTo>
                      <a:lnTo>
                        <a:pt x="3720" y="227779"/>
                      </a:lnTo>
                      <a:lnTo>
                        <a:pt x="1495217" y="240794"/>
                      </a:lnTo>
                      <a:lnTo>
                        <a:pt x="1495217" y="201749"/>
                      </a:lnTo>
                      <a:lnTo>
                        <a:pt x="139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7;p35">
                  <a:extLst>
                    <a:ext uri="{FF2B5EF4-FFF2-40B4-BE49-F238E27FC236}">
                      <a16:creationId xmlns:a16="http://schemas.microsoft.com/office/drawing/2014/main" id="{7A422A83-94AC-CD41-AD7B-8605426B92D4}"/>
                    </a:ext>
                  </a:extLst>
                </p:cNvPr>
                <p:cNvSpPr/>
                <p:nvPr/>
              </p:nvSpPr>
              <p:spPr>
                <a:xfrm>
                  <a:off x="4361054" y="2965346"/>
                  <a:ext cx="1495216" cy="4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216" h="42295" extrusionOk="0">
                      <a:moveTo>
                        <a:pt x="0" y="0"/>
                      </a:moveTo>
                      <a:lnTo>
                        <a:pt x="3720" y="29280"/>
                      </a:lnTo>
                      <a:lnTo>
                        <a:pt x="1495217" y="42295"/>
                      </a:lnTo>
                      <a:lnTo>
                        <a:pt x="1495217" y="3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" name="Google Shape;798;p35">
                <a:extLst>
                  <a:ext uri="{FF2B5EF4-FFF2-40B4-BE49-F238E27FC236}">
                    <a16:creationId xmlns:a16="http://schemas.microsoft.com/office/drawing/2014/main" id="{C570C8B3-DFFE-CBE5-9D7F-5FD111CBE644}"/>
                  </a:ext>
                </a:extLst>
              </p:cNvPr>
              <p:cNvGrpSpPr/>
              <p:nvPr/>
            </p:nvGrpSpPr>
            <p:grpSpPr>
              <a:xfrm>
                <a:off x="1727838" y="2284950"/>
                <a:ext cx="1461600" cy="927600"/>
                <a:chOff x="492925" y="2286575"/>
                <a:chExt cx="1461600" cy="927600"/>
              </a:xfrm>
            </p:grpSpPr>
            <p:sp>
              <p:nvSpPr>
                <p:cNvPr id="276" name="Google Shape;799;p35">
                  <a:extLst>
                    <a:ext uri="{FF2B5EF4-FFF2-40B4-BE49-F238E27FC236}">
                      <a16:creationId xmlns:a16="http://schemas.microsoft.com/office/drawing/2014/main" id="{D9EFB7A9-DA24-D3C4-329C-1A110CBD4D71}"/>
                    </a:ext>
                  </a:extLst>
                </p:cNvPr>
                <p:cNvSpPr/>
                <p:nvPr/>
              </p:nvSpPr>
              <p:spPr>
                <a:xfrm>
                  <a:off x="492925" y="2286575"/>
                  <a:ext cx="1461600" cy="88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277" name="Google Shape;800;p35">
                  <a:extLst>
                    <a:ext uri="{FF2B5EF4-FFF2-40B4-BE49-F238E27FC236}">
                      <a16:creationId xmlns:a16="http://schemas.microsoft.com/office/drawing/2014/main" id="{73960DB0-B1C6-FC21-A202-C7DFDAD0F5E5}"/>
                    </a:ext>
                  </a:extLst>
                </p:cNvPr>
                <p:cNvSpPr/>
                <p:nvPr/>
              </p:nvSpPr>
              <p:spPr>
                <a:xfrm>
                  <a:off x="492925" y="3171875"/>
                  <a:ext cx="1461600" cy="423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278" name="Google Shape;801;p35">
                  <a:extLst>
                    <a:ext uri="{FF2B5EF4-FFF2-40B4-BE49-F238E27FC236}">
                      <a16:creationId xmlns:a16="http://schemas.microsoft.com/office/drawing/2014/main" id="{F9DB38DB-E008-B472-E4FD-71B07706BABF}"/>
                    </a:ext>
                  </a:extLst>
                </p:cNvPr>
                <p:cNvSpPr/>
                <p:nvPr/>
              </p:nvSpPr>
              <p:spPr>
                <a:xfrm>
                  <a:off x="556975" y="2317925"/>
                  <a:ext cx="1333500" cy="82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</p:grpSp>
          <p:grpSp>
            <p:nvGrpSpPr>
              <p:cNvPr id="176" name="Google Shape;802;p35">
                <a:extLst>
                  <a:ext uri="{FF2B5EF4-FFF2-40B4-BE49-F238E27FC236}">
                    <a16:creationId xmlns:a16="http://schemas.microsoft.com/office/drawing/2014/main" id="{0FF479A6-AA2A-52B1-AA25-4CA0403AD8C7}"/>
                  </a:ext>
                </a:extLst>
              </p:cNvPr>
              <p:cNvGrpSpPr/>
              <p:nvPr/>
            </p:nvGrpSpPr>
            <p:grpSpPr>
              <a:xfrm>
                <a:off x="1876027" y="2366645"/>
                <a:ext cx="1154033" cy="727927"/>
                <a:chOff x="4526052" y="1847250"/>
                <a:chExt cx="1154033" cy="727927"/>
              </a:xfrm>
            </p:grpSpPr>
            <p:grpSp>
              <p:nvGrpSpPr>
                <p:cNvPr id="177" name="Google Shape;803;p35">
                  <a:extLst>
                    <a:ext uri="{FF2B5EF4-FFF2-40B4-BE49-F238E27FC236}">
                      <a16:creationId xmlns:a16="http://schemas.microsoft.com/office/drawing/2014/main" id="{98AE9200-3D34-6884-AA7D-DB52ABE5AB85}"/>
                    </a:ext>
                  </a:extLst>
                </p:cNvPr>
                <p:cNvGrpSpPr/>
                <p:nvPr/>
              </p:nvGrpSpPr>
              <p:grpSpPr>
                <a:xfrm>
                  <a:off x="4723394" y="1924990"/>
                  <a:ext cx="956691" cy="650187"/>
                  <a:chOff x="4723394" y="1924990"/>
                  <a:chExt cx="956691" cy="650187"/>
                </a:xfrm>
              </p:grpSpPr>
              <p:grpSp>
                <p:nvGrpSpPr>
                  <p:cNvPr id="228" name="Google Shape;804;p35">
                    <a:extLst>
                      <a:ext uri="{FF2B5EF4-FFF2-40B4-BE49-F238E27FC236}">
                        <a16:creationId xmlns:a16="http://schemas.microsoft.com/office/drawing/2014/main" id="{DD623FF8-2943-0675-1384-C67F1393B371}"/>
                      </a:ext>
                    </a:extLst>
                  </p:cNvPr>
                  <p:cNvGrpSpPr/>
                  <p:nvPr/>
                </p:nvGrpSpPr>
                <p:grpSpPr>
                  <a:xfrm>
                    <a:off x="4723394" y="1924990"/>
                    <a:ext cx="956691" cy="650187"/>
                    <a:chOff x="4723394" y="1924990"/>
                    <a:chExt cx="956691" cy="650187"/>
                  </a:xfrm>
                </p:grpSpPr>
                <p:sp>
                  <p:nvSpPr>
                    <p:cNvPr id="274" name="Google Shape;805;p35">
                      <a:extLst>
                        <a:ext uri="{FF2B5EF4-FFF2-40B4-BE49-F238E27FC236}">
                          <a16:creationId xmlns:a16="http://schemas.microsoft.com/office/drawing/2014/main" id="{6B38BA8E-C266-9245-F127-E3D27E2A5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017" y="1927614"/>
                      <a:ext cx="951435" cy="644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644932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644932"/>
                          </a:lnTo>
                          <a:lnTo>
                            <a:pt x="0" y="644932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" name="Google Shape;806;p35">
                      <a:extLst>
                        <a:ext uri="{FF2B5EF4-FFF2-40B4-BE49-F238E27FC236}">
                          <a16:creationId xmlns:a16="http://schemas.microsoft.com/office/drawing/2014/main" id="{3C55BB9B-DAED-4560-06C2-61818FE3A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394" y="1924990"/>
                      <a:ext cx="956691" cy="650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6691" h="650187" extrusionOk="0">
                          <a:moveTo>
                            <a:pt x="956691" y="650187"/>
                          </a:moveTo>
                          <a:lnTo>
                            <a:pt x="0" y="650187"/>
                          </a:lnTo>
                          <a:lnTo>
                            <a:pt x="0" y="0"/>
                          </a:lnTo>
                          <a:lnTo>
                            <a:pt x="956691" y="0"/>
                          </a:lnTo>
                          <a:lnTo>
                            <a:pt x="956691" y="650187"/>
                          </a:lnTo>
                          <a:close/>
                          <a:moveTo>
                            <a:pt x="5255" y="644932"/>
                          </a:moveTo>
                          <a:lnTo>
                            <a:pt x="951428" y="644932"/>
                          </a:lnTo>
                          <a:lnTo>
                            <a:pt x="951428" y="5255"/>
                          </a:lnTo>
                          <a:lnTo>
                            <a:pt x="5255" y="5255"/>
                          </a:lnTo>
                          <a:lnTo>
                            <a:pt x="5255" y="64493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29" name="Google Shape;807;p35">
                    <a:extLst>
                      <a:ext uri="{FF2B5EF4-FFF2-40B4-BE49-F238E27FC236}">
                        <a16:creationId xmlns:a16="http://schemas.microsoft.com/office/drawing/2014/main" id="{6AE32148-505A-200F-E571-51C4D56446DB}"/>
                      </a:ext>
                    </a:extLst>
                  </p:cNvPr>
                  <p:cNvSpPr/>
                  <p:nvPr/>
                </p:nvSpPr>
                <p:spPr>
                  <a:xfrm>
                    <a:off x="4753867" y="197856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808;p35">
                    <a:extLst>
                      <a:ext uri="{FF2B5EF4-FFF2-40B4-BE49-F238E27FC236}">
                        <a16:creationId xmlns:a16="http://schemas.microsoft.com/office/drawing/2014/main" id="{BAC41958-AC16-674D-DC76-287A9508AB14}"/>
                      </a:ext>
                    </a:extLst>
                  </p:cNvPr>
                  <p:cNvSpPr/>
                  <p:nvPr/>
                </p:nvSpPr>
                <p:spPr>
                  <a:xfrm>
                    <a:off x="4753867" y="201945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809;p35">
                    <a:extLst>
                      <a:ext uri="{FF2B5EF4-FFF2-40B4-BE49-F238E27FC236}">
                        <a16:creationId xmlns:a16="http://schemas.microsoft.com/office/drawing/2014/main" id="{505FA057-649E-5C1D-CC62-281D902C19B1}"/>
                      </a:ext>
                    </a:extLst>
                  </p:cNvPr>
                  <p:cNvSpPr/>
                  <p:nvPr/>
                </p:nvSpPr>
                <p:spPr>
                  <a:xfrm>
                    <a:off x="4753867" y="2060336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810;p35">
                    <a:extLst>
                      <a:ext uri="{FF2B5EF4-FFF2-40B4-BE49-F238E27FC236}">
                        <a16:creationId xmlns:a16="http://schemas.microsoft.com/office/drawing/2014/main" id="{8173AAFA-8999-ABA1-94B5-B1433E532FDA}"/>
                      </a:ext>
                    </a:extLst>
                  </p:cNvPr>
                  <p:cNvSpPr/>
                  <p:nvPr/>
                </p:nvSpPr>
                <p:spPr>
                  <a:xfrm>
                    <a:off x="4753867" y="210122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811;p35">
                    <a:extLst>
                      <a:ext uri="{FF2B5EF4-FFF2-40B4-BE49-F238E27FC236}">
                        <a16:creationId xmlns:a16="http://schemas.microsoft.com/office/drawing/2014/main" id="{04194C4B-108A-01E3-E5B9-BD56CB8D1232}"/>
                      </a:ext>
                    </a:extLst>
                  </p:cNvPr>
                  <p:cNvSpPr/>
                  <p:nvPr/>
                </p:nvSpPr>
                <p:spPr>
                  <a:xfrm>
                    <a:off x="4753867" y="2142109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812;p35">
                    <a:extLst>
                      <a:ext uri="{FF2B5EF4-FFF2-40B4-BE49-F238E27FC236}">
                        <a16:creationId xmlns:a16="http://schemas.microsoft.com/office/drawing/2014/main" id="{AE038B11-F9D6-CBEB-9C44-5D0ECEAA0D73}"/>
                      </a:ext>
                    </a:extLst>
                  </p:cNvPr>
                  <p:cNvSpPr/>
                  <p:nvPr/>
                </p:nvSpPr>
                <p:spPr>
                  <a:xfrm>
                    <a:off x="4753867" y="2182996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813;p35">
                    <a:extLst>
                      <a:ext uri="{FF2B5EF4-FFF2-40B4-BE49-F238E27FC236}">
                        <a16:creationId xmlns:a16="http://schemas.microsoft.com/office/drawing/2014/main" id="{B5D6D346-D2F2-743B-E3E2-942DBFE57246}"/>
                      </a:ext>
                    </a:extLst>
                  </p:cNvPr>
                  <p:cNvSpPr/>
                  <p:nvPr/>
                </p:nvSpPr>
                <p:spPr>
                  <a:xfrm>
                    <a:off x="4753867" y="2223882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814;p35">
                    <a:extLst>
                      <a:ext uri="{FF2B5EF4-FFF2-40B4-BE49-F238E27FC236}">
                        <a16:creationId xmlns:a16="http://schemas.microsoft.com/office/drawing/2014/main" id="{220563C7-DF43-8E5E-A961-41A4A552A78C}"/>
                      </a:ext>
                    </a:extLst>
                  </p:cNvPr>
                  <p:cNvSpPr/>
                  <p:nvPr/>
                </p:nvSpPr>
                <p:spPr>
                  <a:xfrm>
                    <a:off x="4753867" y="226476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815;p35">
                    <a:extLst>
                      <a:ext uri="{FF2B5EF4-FFF2-40B4-BE49-F238E27FC236}">
                        <a16:creationId xmlns:a16="http://schemas.microsoft.com/office/drawing/2014/main" id="{BC8FE2A8-5262-96F6-CFFB-CB38249E63A2}"/>
                      </a:ext>
                    </a:extLst>
                  </p:cNvPr>
                  <p:cNvSpPr/>
                  <p:nvPr/>
                </p:nvSpPr>
                <p:spPr>
                  <a:xfrm>
                    <a:off x="4753867" y="2305655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816;p35">
                    <a:extLst>
                      <a:ext uri="{FF2B5EF4-FFF2-40B4-BE49-F238E27FC236}">
                        <a16:creationId xmlns:a16="http://schemas.microsoft.com/office/drawing/2014/main" id="{B35B6E8A-FD68-989B-DD49-6BEDF0C285EF}"/>
                      </a:ext>
                    </a:extLst>
                  </p:cNvPr>
                  <p:cNvSpPr/>
                  <p:nvPr/>
                </p:nvSpPr>
                <p:spPr>
                  <a:xfrm>
                    <a:off x="4753867" y="2346541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817;p35">
                    <a:extLst>
                      <a:ext uri="{FF2B5EF4-FFF2-40B4-BE49-F238E27FC236}">
                        <a16:creationId xmlns:a16="http://schemas.microsoft.com/office/drawing/2014/main" id="{F60EA11A-E141-5690-52D8-729D6477F2DD}"/>
                      </a:ext>
                    </a:extLst>
                  </p:cNvPr>
                  <p:cNvSpPr/>
                  <p:nvPr/>
                </p:nvSpPr>
                <p:spPr>
                  <a:xfrm>
                    <a:off x="4753867" y="238742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818;p35">
                    <a:extLst>
                      <a:ext uri="{FF2B5EF4-FFF2-40B4-BE49-F238E27FC236}">
                        <a16:creationId xmlns:a16="http://schemas.microsoft.com/office/drawing/2014/main" id="{A8FA25A3-07CF-B310-B0AF-CDE008E86C8F}"/>
                      </a:ext>
                    </a:extLst>
                  </p:cNvPr>
                  <p:cNvSpPr/>
                  <p:nvPr/>
                </p:nvSpPr>
                <p:spPr>
                  <a:xfrm>
                    <a:off x="4753867" y="2428314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819;p35">
                    <a:extLst>
                      <a:ext uri="{FF2B5EF4-FFF2-40B4-BE49-F238E27FC236}">
                        <a16:creationId xmlns:a16="http://schemas.microsoft.com/office/drawing/2014/main" id="{DD2493C6-8A83-E53A-C0C7-E44B1B46BA8E}"/>
                      </a:ext>
                    </a:extLst>
                  </p:cNvPr>
                  <p:cNvSpPr/>
                  <p:nvPr/>
                </p:nvSpPr>
                <p:spPr>
                  <a:xfrm>
                    <a:off x="4753867" y="246920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820;p35">
                    <a:extLst>
                      <a:ext uri="{FF2B5EF4-FFF2-40B4-BE49-F238E27FC236}">
                        <a16:creationId xmlns:a16="http://schemas.microsoft.com/office/drawing/2014/main" id="{9C3C8728-42EB-26EB-F597-104B8F4CAF1F}"/>
                      </a:ext>
                    </a:extLst>
                  </p:cNvPr>
                  <p:cNvSpPr/>
                  <p:nvPr/>
                </p:nvSpPr>
                <p:spPr>
                  <a:xfrm>
                    <a:off x="4753867" y="2510087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821;p35">
                    <a:extLst>
                      <a:ext uri="{FF2B5EF4-FFF2-40B4-BE49-F238E27FC236}">
                        <a16:creationId xmlns:a16="http://schemas.microsoft.com/office/drawing/2014/main" id="{401D565F-E63D-7D6E-262E-1AE6D455444D}"/>
                      </a:ext>
                    </a:extLst>
                  </p:cNvPr>
                  <p:cNvSpPr/>
                  <p:nvPr/>
                </p:nvSpPr>
                <p:spPr>
                  <a:xfrm>
                    <a:off x="4918402" y="1978563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822;p35">
                    <a:extLst>
                      <a:ext uri="{FF2B5EF4-FFF2-40B4-BE49-F238E27FC236}">
                        <a16:creationId xmlns:a16="http://schemas.microsoft.com/office/drawing/2014/main" id="{DDBF71FB-D04B-7FF0-A7AF-DA653FA8DFE6}"/>
                      </a:ext>
                    </a:extLst>
                  </p:cNvPr>
                  <p:cNvSpPr/>
                  <p:nvPr/>
                </p:nvSpPr>
                <p:spPr>
                  <a:xfrm>
                    <a:off x="5027506" y="1978563"/>
                    <a:ext cx="40561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19" h="21319" extrusionOk="0">
                        <a:moveTo>
                          <a:pt x="0" y="0"/>
                        </a:moveTo>
                        <a:lnTo>
                          <a:pt x="405620" y="0"/>
                        </a:lnTo>
                        <a:lnTo>
                          <a:pt x="40562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823;p35">
                    <a:extLst>
                      <a:ext uri="{FF2B5EF4-FFF2-40B4-BE49-F238E27FC236}">
                        <a16:creationId xmlns:a16="http://schemas.microsoft.com/office/drawing/2014/main" id="{3901DC9E-ADCB-DC5A-3E15-77102A158561}"/>
                      </a:ext>
                    </a:extLst>
                  </p:cNvPr>
                  <p:cNvSpPr/>
                  <p:nvPr/>
                </p:nvSpPr>
                <p:spPr>
                  <a:xfrm>
                    <a:off x="4888048" y="2019450"/>
                    <a:ext cx="10470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5" h="21319" extrusionOk="0">
                        <a:moveTo>
                          <a:pt x="0" y="0"/>
                        </a:moveTo>
                        <a:lnTo>
                          <a:pt x="104705" y="0"/>
                        </a:lnTo>
                        <a:lnTo>
                          <a:pt x="10470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824;p35">
                    <a:extLst>
                      <a:ext uri="{FF2B5EF4-FFF2-40B4-BE49-F238E27FC236}">
                        <a16:creationId xmlns:a16="http://schemas.microsoft.com/office/drawing/2014/main" id="{E18B48DE-82F3-4A04-15E2-4F457857772D}"/>
                      </a:ext>
                    </a:extLst>
                  </p:cNvPr>
                  <p:cNvSpPr/>
                  <p:nvPr/>
                </p:nvSpPr>
                <p:spPr>
                  <a:xfrm>
                    <a:off x="5018270" y="2019450"/>
                    <a:ext cx="45313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134" h="21319" extrusionOk="0">
                        <a:moveTo>
                          <a:pt x="0" y="0"/>
                        </a:moveTo>
                        <a:lnTo>
                          <a:pt x="453135" y="0"/>
                        </a:lnTo>
                        <a:lnTo>
                          <a:pt x="45313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825;p35">
                    <a:extLst>
                      <a:ext uri="{FF2B5EF4-FFF2-40B4-BE49-F238E27FC236}">
                        <a16:creationId xmlns:a16="http://schemas.microsoft.com/office/drawing/2014/main" id="{50A0F8B2-BF76-6BCB-E5BA-17C41C79A627}"/>
                      </a:ext>
                    </a:extLst>
                  </p:cNvPr>
                  <p:cNvSpPr/>
                  <p:nvPr/>
                </p:nvSpPr>
                <p:spPr>
                  <a:xfrm>
                    <a:off x="4993193" y="2060336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826;p35">
                    <a:extLst>
                      <a:ext uri="{FF2B5EF4-FFF2-40B4-BE49-F238E27FC236}">
                        <a16:creationId xmlns:a16="http://schemas.microsoft.com/office/drawing/2014/main" id="{7D4D8D2B-1536-65AE-087D-1C0275C2DD5F}"/>
                      </a:ext>
                    </a:extLst>
                  </p:cNvPr>
                  <p:cNvSpPr/>
                  <p:nvPr/>
                </p:nvSpPr>
                <p:spPr>
                  <a:xfrm>
                    <a:off x="5162126" y="2060336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5" y="0"/>
                        </a:lnTo>
                        <a:lnTo>
                          <a:pt x="3589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827;p35">
                    <a:extLst>
                      <a:ext uri="{FF2B5EF4-FFF2-40B4-BE49-F238E27FC236}">
                        <a16:creationId xmlns:a16="http://schemas.microsoft.com/office/drawing/2014/main" id="{B831BFDD-E507-3FDF-EB84-4F143EEB2EA4}"/>
                      </a:ext>
                    </a:extLst>
                  </p:cNvPr>
                  <p:cNvSpPr/>
                  <p:nvPr/>
                </p:nvSpPr>
                <p:spPr>
                  <a:xfrm>
                    <a:off x="5070183" y="2101223"/>
                    <a:ext cx="14165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57" h="21319" extrusionOk="0">
                        <a:moveTo>
                          <a:pt x="0" y="0"/>
                        </a:moveTo>
                        <a:lnTo>
                          <a:pt x="141657" y="0"/>
                        </a:lnTo>
                        <a:lnTo>
                          <a:pt x="14165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828;p35">
                    <a:extLst>
                      <a:ext uri="{FF2B5EF4-FFF2-40B4-BE49-F238E27FC236}">
                        <a16:creationId xmlns:a16="http://schemas.microsoft.com/office/drawing/2014/main" id="{A5112CED-89C6-A926-D95D-59816513033B}"/>
                      </a:ext>
                    </a:extLst>
                  </p:cNvPr>
                  <p:cNvSpPr/>
                  <p:nvPr/>
                </p:nvSpPr>
                <p:spPr>
                  <a:xfrm>
                    <a:off x="5239116" y="2101223"/>
                    <a:ext cx="35942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424" h="21319" extrusionOk="0">
                        <a:moveTo>
                          <a:pt x="0" y="0"/>
                        </a:moveTo>
                        <a:lnTo>
                          <a:pt x="359424" y="0"/>
                        </a:lnTo>
                        <a:lnTo>
                          <a:pt x="35942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829;p35">
                    <a:extLst>
                      <a:ext uri="{FF2B5EF4-FFF2-40B4-BE49-F238E27FC236}">
                        <a16:creationId xmlns:a16="http://schemas.microsoft.com/office/drawing/2014/main" id="{19748AC9-8A85-66C1-9EA2-969FC98CAAE2}"/>
                      </a:ext>
                    </a:extLst>
                  </p:cNvPr>
                  <p:cNvSpPr/>
                  <p:nvPr/>
                </p:nvSpPr>
                <p:spPr>
                  <a:xfrm>
                    <a:off x="4930061" y="2142109"/>
                    <a:ext cx="101626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26" h="21319" extrusionOk="0">
                        <a:moveTo>
                          <a:pt x="0" y="0"/>
                        </a:moveTo>
                        <a:lnTo>
                          <a:pt x="101627" y="0"/>
                        </a:lnTo>
                        <a:lnTo>
                          <a:pt x="1016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830;p35">
                    <a:extLst>
                      <a:ext uri="{FF2B5EF4-FFF2-40B4-BE49-F238E27FC236}">
                        <a16:creationId xmlns:a16="http://schemas.microsoft.com/office/drawing/2014/main" id="{AC38CB64-FA77-E1EA-CB81-1319CBD15754}"/>
                      </a:ext>
                    </a:extLst>
                  </p:cNvPr>
                  <p:cNvSpPr/>
                  <p:nvPr/>
                </p:nvSpPr>
                <p:spPr>
                  <a:xfrm>
                    <a:off x="5056765" y="2142109"/>
                    <a:ext cx="411561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561" h="21319" extrusionOk="0">
                        <a:moveTo>
                          <a:pt x="0" y="0"/>
                        </a:moveTo>
                        <a:lnTo>
                          <a:pt x="411561" y="0"/>
                        </a:lnTo>
                        <a:lnTo>
                          <a:pt x="411561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831;p35">
                    <a:extLst>
                      <a:ext uri="{FF2B5EF4-FFF2-40B4-BE49-F238E27FC236}">
                        <a16:creationId xmlns:a16="http://schemas.microsoft.com/office/drawing/2014/main" id="{83AED659-E324-BBF9-8B9E-0318A0DBEC9A}"/>
                      </a:ext>
                    </a:extLst>
                  </p:cNvPr>
                  <p:cNvSpPr/>
                  <p:nvPr/>
                </p:nvSpPr>
                <p:spPr>
                  <a:xfrm>
                    <a:off x="4886728" y="2182996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832;p35">
                    <a:extLst>
                      <a:ext uri="{FF2B5EF4-FFF2-40B4-BE49-F238E27FC236}">
                        <a16:creationId xmlns:a16="http://schemas.microsoft.com/office/drawing/2014/main" id="{9160D4D9-9150-FBD1-64FA-E4BEF5043029}"/>
                      </a:ext>
                    </a:extLst>
                  </p:cNvPr>
                  <p:cNvSpPr/>
                  <p:nvPr/>
                </p:nvSpPr>
                <p:spPr>
                  <a:xfrm>
                    <a:off x="4995832" y="2182996"/>
                    <a:ext cx="43729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293" h="21319" extrusionOk="0">
                        <a:moveTo>
                          <a:pt x="0" y="0"/>
                        </a:moveTo>
                        <a:lnTo>
                          <a:pt x="437294" y="0"/>
                        </a:lnTo>
                        <a:lnTo>
                          <a:pt x="43729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833;p35">
                    <a:extLst>
                      <a:ext uri="{FF2B5EF4-FFF2-40B4-BE49-F238E27FC236}">
                        <a16:creationId xmlns:a16="http://schemas.microsoft.com/office/drawing/2014/main" id="{10CA2B6B-6F3D-205D-8F62-E29BB186E3BD}"/>
                      </a:ext>
                    </a:extLst>
                  </p:cNvPr>
                  <p:cNvSpPr/>
                  <p:nvPr/>
                </p:nvSpPr>
                <p:spPr>
                  <a:xfrm>
                    <a:off x="5086679" y="2223882"/>
                    <a:ext cx="12626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3" h="21319" extrusionOk="0">
                        <a:moveTo>
                          <a:pt x="0" y="0"/>
                        </a:moveTo>
                        <a:lnTo>
                          <a:pt x="126264" y="0"/>
                        </a:lnTo>
                        <a:lnTo>
                          <a:pt x="12626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834;p35">
                    <a:extLst>
                      <a:ext uri="{FF2B5EF4-FFF2-40B4-BE49-F238E27FC236}">
                        <a16:creationId xmlns:a16="http://schemas.microsoft.com/office/drawing/2014/main" id="{023C15C8-B5AA-AAAE-AD30-BE0D0EA810DD}"/>
                      </a:ext>
                    </a:extLst>
                  </p:cNvPr>
                  <p:cNvSpPr/>
                  <p:nvPr/>
                </p:nvSpPr>
                <p:spPr>
                  <a:xfrm>
                    <a:off x="5241538" y="2223882"/>
                    <a:ext cx="335890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890" h="21319" extrusionOk="0">
                        <a:moveTo>
                          <a:pt x="0" y="0"/>
                        </a:moveTo>
                        <a:lnTo>
                          <a:pt x="335890" y="0"/>
                        </a:lnTo>
                        <a:lnTo>
                          <a:pt x="33589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835;p35">
                    <a:extLst>
                      <a:ext uri="{FF2B5EF4-FFF2-40B4-BE49-F238E27FC236}">
                        <a16:creationId xmlns:a16="http://schemas.microsoft.com/office/drawing/2014/main" id="{E6F8C572-9A4E-9AAD-4166-E0A73C0D9345}"/>
                      </a:ext>
                    </a:extLst>
                  </p:cNvPr>
                  <p:cNvSpPr/>
                  <p:nvPr/>
                </p:nvSpPr>
                <p:spPr>
                  <a:xfrm>
                    <a:off x="4936882" y="2264768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4" y="0"/>
                        </a:lnTo>
                        <a:lnTo>
                          <a:pt x="14781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836;p35">
                    <a:extLst>
                      <a:ext uri="{FF2B5EF4-FFF2-40B4-BE49-F238E27FC236}">
                        <a16:creationId xmlns:a16="http://schemas.microsoft.com/office/drawing/2014/main" id="{0882EAFC-0934-AAF0-97B1-B7F3BA733971}"/>
                      </a:ext>
                    </a:extLst>
                  </p:cNvPr>
                  <p:cNvSpPr/>
                  <p:nvPr/>
                </p:nvSpPr>
                <p:spPr>
                  <a:xfrm>
                    <a:off x="5109333" y="2264768"/>
                    <a:ext cx="3941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84" h="21319" extrusionOk="0">
                        <a:moveTo>
                          <a:pt x="0" y="0"/>
                        </a:moveTo>
                        <a:lnTo>
                          <a:pt x="394185" y="0"/>
                        </a:lnTo>
                        <a:lnTo>
                          <a:pt x="3941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837;p35">
                    <a:extLst>
                      <a:ext uri="{FF2B5EF4-FFF2-40B4-BE49-F238E27FC236}">
                        <a16:creationId xmlns:a16="http://schemas.microsoft.com/office/drawing/2014/main" id="{8973F7E6-BD83-09A5-942E-97345C64FB3B}"/>
                      </a:ext>
                    </a:extLst>
                  </p:cNvPr>
                  <p:cNvSpPr/>
                  <p:nvPr/>
                </p:nvSpPr>
                <p:spPr>
                  <a:xfrm>
                    <a:off x="5005508" y="2305655"/>
                    <a:ext cx="2709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999" h="21319" extrusionOk="0">
                        <a:moveTo>
                          <a:pt x="0" y="0"/>
                        </a:moveTo>
                        <a:lnTo>
                          <a:pt x="271000" y="0"/>
                        </a:lnTo>
                        <a:lnTo>
                          <a:pt x="2710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838;p35">
                    <a:extLst>
                      <a:ext uri="{FF2B5EF4-FFF2-40B4-BE49-F238E27FC236}">
                        <a16:creationId xmlns:a16="http://schemas.microsoft.com/office/drawing/2014/main" id="{7D6E4CD5-B590-6B3A-C354-E4CE2FCD5AE6}"/>
                      </a:ext>
                    </a:extLst>
                  </p:cNvPr>
                  <p:cNvSpPr/>
                  <p:nvPr/>
                </p:nvSpPr>
                <p:spPr>
                  <a:xfrm>
                    <a:off x="5301144" y="2305655"/>
                    <a:ext cx="33082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829" h="21319" extrusionOk="0">
                        <a:moveTo>
                          <a:pt x="0" y="0"/>
                        </a:moveTo>
                        <a:lnTo>
                          <a:pt x="330829" y="0"/>
                        </a:lnTo>
                        <a:lnTo>
                          <a:pt x="33082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839;p35">
                    <a:extLst>
                      <a:ext uri="{FF2B5EF4-FFF2-40B4-BE49-F238E27FC236}">
                        <a16:creationId xmlns:a16="http://schemas.microsoft.com/office/drawing/2014/main" id="{922530B6-60B6-79C0-A348-ACF3D25D493B}"/>
                      </a:ext>
                    </a:extLst>
                  </p:cNvPr>
                  <p:cNvSpPr/>
                  <p:nvPr/>
                </p:nvSpPr>
                <p:spPr>
                  <a:xfrm>
                    <a:off x="4989891" y="2346541"/>
                    <a:ext cx="20016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167" h="21319" extrusionOk="0">
                        <a:moveTo>
                          <a:pt x="0" y="0"/>
                        </a:moveTo>
                        <a:lnTo>
                          <a:pt x="200167" y="0"/>
                        </a:lnTo>
                        <a:lnTo>
                          <a:pt x="20016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840;p35">
                    <a:extLst>
                      <a:ext uri="{FF2B5EF4-FFF2-40B4-BE49-F238E27FC236}">
                        <a16:creationId xmlns:a16="http://schemas.microsoft.com/office/drawing/2014/main" id="{7AE57D00-2334-BCCF-9677-47A80B9DD321}"/>
                      </a:ext>
                    </a:extLst>
                  </p:cNvPr>
                  <p:cNvSpPr/>
                  <p:nvPr/>
                </p:nvSpPr>
                <p:spPr>
                  <a:xfrm>
                    <a:off x="5223938" y="2346541"/>
                    <a:ext cx="32885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853" h="21319" extrusionOk="0">
                        <a:moveTo>
                          <a:pt x="0" y="0"/>
                        </a:moveTo>
                        <a:lnTo>
                          <a:pt x="328854" y="0"/>
                        </a:lnTo>
                        <a:lnTo>
                          <a:pt x="32885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841;p35">
                    <a:extLst>
                      <a:ext uri="{FF2B5EF4-FFF2-40B4-BE49-F238E27FC236}">
                        <a16:creationId xmlns:a16="http://schemas.microsoft.com/office/drawing/2014/main" id="{1B3D7CF8-A1F7-D0E5-D9F1-945E2B1ED7EC}"/>
                      </a:ext>
                    </a:extLst>
                  </p:cNvPr>
                  <p:cNvSpPr/>
                  <p:nvPr/>
                </p:nvSpPr>
                <p:spPr>
                  <a:xfrm>
                    <a:off x="4936882" y="2387428"/>
                    <a:ext cx="197088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88" h="21319" extrusionOk="0">
                        <a:moveTo>
                          <a:pt x="0" y="0"/>
                        </a:moveTo>
                        <a:lnTo>
                          <a:pt x="197089" y="0"/>
                        </a:lnTo>
                        <a:lnTo>
                          <a:pt x="197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842;p35">
                    <a:extLst>
                      <a:ext uri="{FF2B5EF4-FFF2-40B4-BE49-F238E27FC236}">
                        <a16:creationId xmlns:a16="http://schemas.microsoft.com/office/drawing/2014/main" id="{CF5FDC4B-A012-EB58-684F-10481825E65F}"/>
                      </a:ext>
                    </a:extLst>
                  </p:cNvPr>
                  <p:cNvSpPr/>
                  <p:nvPr/>
                </p:nvSpPr>
                <p:spPr>
                  <a:xfrm>
                    <a:off x="5158607" y="2387428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4" y="0"/>
                        </a:lnTo>
                        <a:lnTo>
                          <a:pt x="35898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843;p35">
                    <a:extLst>
                      <a:ext uri="{FF2B5EF4-FFF2-40B4-BE49-F238E27FC236}">
                        <a16:creationId xmlns:a16="http://schemas.microsoft.com/office/drawing/2014/main" id="{AB142A30-C747-7DE0-DF9D-64B6EAB81DB7}"/>
                      </a:ext>
                    </a:extLst>
                  </p:cNvPr>
                  <p:cNvSpPr/>
                  <p:nvPr/>
                </p:nvSpPr>
                <p:spPr>
                  <a:xfrm>
                    <a:off x="4928965" y="2428314"/>
                    <a:ext cx="1354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499" h="21319" extrusionOk="0">
                        <a:moveTo>
                          <a:pt x="0" y="0"/>
                        </a:moveTo>
                        <a:lnTo>
                          <a:pt x="135500" y="0"/>
                        </a:lnTo>
                        <a:lnTo>
                          <a:pt x="1355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844;p35">
                    <a:extLst>
                      <a:ext uri="{FF2B5EF4-FFF2-40B4-BE49-F238E27FC236}">
                        <a16:creationId xmlns:a16="http://schemas.microsoft.com/office/drawing/2014/main" id="{2301EDBA-9338-CA0D-54C1-3E7CB6763C16}"/>
                      </a:ext>
                    </a:extLst>
                  </p:cNvPr>
                  <p:cNvSpPr/>
                  <p:nvPr/>
                </p:nvSpPr>
                <p:spPr>
                  <a:xfrm>
                    <a:off x="5094380" y="2428314"/>
                    <a:ext cx="37042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427" h="21319" extrusionOk="0">
                        <a:moveTo>
                          <a:pt x="0" y="0"/>
                        </a:moveTo>
                        <a:lnTo>
                          <a:pt x="370427" y="0"/>
                        </a:lnTo>
                        <a:lnTo>
                          <a:pt x="3704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845;p35">
                    <a:extLst>
                      <a:ext uri="{FF2B5EF4-FFF2-40B4-BE49-F238E27FC236}">
                        <a16:creationId xmlns:a16="http://schemas.microsoft.com/office/drawing/2014/main" id="{5AF30A04-E772-07BE-4D17-3309D271F549}"/>
                      </a:ext>
                    </a:extLst>
                  </p:cNvPr>
                  <p:cNvSpPr/>
                  <p:nvPr/>
                </p:nvSpPr>
                <p:spPr>
                  <a:xfrm>
                    <a:off x="4889807" y="2469200"/>
                    <a:ext cx="129342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42" h="21319" extrusionOk="0">
                        <a:moveTo>
                          <a:pt x="0" y="0"/>
                        </a:moveTo>
                        <a:lnTo>
                          <a:pt x="129342" y="0"/>
                        </a:lnTo>
                        <a:lnTo>
                          <a:pt x="129342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846;p35">
                    <a:extLst>
                      <a:ext uri="{FF2B5EF4-FFF2-40B4-BE49-F238E27FC236}">
                        <a16:creationId xmlns:a16="http://schemas.microsoft.com/office/drawing/2014/main" id="{E92C95FB-1336-C2C9-0EF7-002E0418FFB5}"/>
                      </a:ext>
                    </a:extLst>
                  </p:cNvPr>
                  <p:cNvSpPr/>
                  <p:nvPr/>
                </p:nvSpPr>
                <p:spPr>
                  <a:xfrm>
                    <a:off x="5041147" y="2469200"/>
                    <a:ext cx="50108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89" h="21319" extrusionOk="0">
                        <a:moveTo>
                          <a:pt x="0" y="0"/>
                        </a:moveTo>
                        <a:lnTo>
                          <a:pt x="501089" y="0"/>
                        </a:lnTo>
                        <a:lnTo>
                          <a:pt x="501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847;p35">
                    <a:extLst>
                      <a:ext uri="{FF2B5EF4-FFF2-40B4-BE49-F238E27FC236}">
                        <a16:creationId xmlns:a16="http://schemas.microsoft.com/office/drawing/2014/main" id="{85986F12-B771-B440-94D1-4B48B431F336}"/>
                      </a:ext>
                    </a:extLst>
                  </p:cNvPr>
                  <p:cNvSpPr/>
                  <p:nvPr/>
                </p:nvSpPr>
                <p:spPr>
                  <a:xfrm>
                    <a:off x="5105815" y="2510087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848;p35">
                    <a:extLst>
                      <a:ext uri="{FF2B5EF4-FFF2-40B4-BE49-F238E27FC236}">
                        <a16:creationId xmlns:a16="http://schemas.microsoft.com/office/drawing/2014/main" id="{688E2160-5ADB-B628-AB03-181799EF052C}"/>
                      </a:ext>
                    </a:extLst>
                  </p:cNvPr>
                  <p:cNvSpPr/>
                  <p:nvPr/>
                </p:nvSpPr>
                <p:spPr>
                  <a:xfrm>
                    <a:off x="5281793" y="2510087"/>
                    <a:ext cx="35194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47" h="21319" extrusionOk="0">
                        <a:moveTo>
                          <a:pt x="0" y="0"/>
                        </a:moveTo>
                        <a:lnTo>
                          <a:pt x="351947" y="0"/>
                        </a:lnTo>
                        <a:lnTo>
                          <a:pt x="35194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71" name="Google Shape;849;p35">
                    <a:extLst>
                      <a:ext uri="{FF2B5EF4-FFF2-40B4-BE49-F238E27FC236}">
                        <a16:creationId xmlns:a16="http://schemas.microsoft.com/office/drawing/2014/main" id="{815F4575-66F8-677A-67FE-B0C17B267D02}"/>
                      </a:ext>
                    </a:extLst>
                  </p:cNvPr>
                  <p:cNvGrpSpPr/>
                  <p:nvPr/>
                </p:nvGrpSpPr>
                <p:grpSpPr>
                  <a:xfrm>
                    <a:off x="4725496" y="1929187"/>
                    <a:ext cx="952486" cy="26760"/>
                    <a:chOff x="4725496" y="1929187"/>
                    <a:chExt cx="952486" cy="26760"/>
                  </a:xfrm>
                </p:grpSpPr>
                <p:sp>
                  <p:nvSpPr>
                    <p:cNvPr id="272" name="Google Shape;850;p35">
                      <a:extLst>
                        <a:ext uri="{FF2B5EF4-FFF2-40B4-BE49-F238E27FC236}">
                          <a16:creationId xmlns:a16="http://schemas.microsoft.com/office/drawing/2014/main" id="{2201C726-6001-8D4C-D0A4-3663D3B51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017" y="1929708"/>
                      <a:ext cx="951435" cy="257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25717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25717"/>
                          </a:lnTo>
                          <a:lnTo>
                            <a:pt x="0" y="2571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" name="Google Shape;851;p35">
                      <a:extLst>
                        <a:ext uri="{FF2B5EF4-FFF2-40B4-BE49-F238E27FC236}">
                          <a16:creationId xmlns:a16="http://schemas.microsoft.com/office/drawing/2014/main" id="{F1F80BC9-3529-0A65-7A46-D6F97A42C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5496" y="1929187"/>
                      <a:ext cx="952486" cy="26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486" h="26760" extrusionOk="0">
                          <a:moveTo>
                            <a:pt x="952479" y="26761"/>
                          </a:moveTo>
                          <a:lnTo>
                            <a:pt x="0" y="26761"/>
                          </a:lnTo>
                          <a:lnTo>
                            <a:pt x="0" y="0"/>
                          </a:lnTo>
                          <a:lnTo>
                            <a:pt x="952487" y="0"/>
                          </a:lnTo>
                          <a:lnTo>
                            <a:pt x="952487" y="26761"/>
                          </a:lnTo>
                          <a:close/>
                          <a:moveTo>
                            <a:pt x="1051" y="25710"/>
                          </a:moveTo>
                          <a:lnTo>
                            <a:pt x="951436" y="25710"/>
                          </a:lnTo>
                          <a:lnTo>
                            <a:pt x="951436" y="1051"/>
                          </a:lnTo>
                          <a:lnTo>
                            <a:pt x="1051" y="1051"/>
                          </a:lnTo>
                          <a:lnTo>
                            <a:pt x="1051" y="2571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78" name="Google Shape;852;p35">
                  <a:extLst>
                    <a:ext uri="{FF2B5EF4-FFF2-40B4-BE49-F238E27FC236}">
                      <a16:creationId xmlns:a16="http://schemas.microsoft.com/office/drawing/2014/main" id="{B94E2407-EA70-FF79-D3BA-EC78FFD9661F}"/>
                    </a:ext>
                  </a:extLst>
                </p:cNvPr>
                <p:cNvSpPr/>
                <p:nvPr/>
              </p:nvSpPr>
              <p:spPr>
                <a:xfrm>
                  <a:off x="4528675" y="1849874"/>
                  <a:ext cx="951435" cy="64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35" h="644932" extrusionOk="0">
                      <a:moveTo>
                        <a:pt x="0" y="0"/>
                      </a:moveTo>
                      <a:lnTo>
                        <a:pt x="951436" y="0"/>
                      </a:lnTo>
                      <a:lnTo>
                        <a:pt x="951436" y="644932"/>
                      </a:lnTo>
                      <a:lnTo>
                        <a:pt x="0" y="6449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9" name="Google Shape;853;p35">
                  <a:extLst>
                    <a:ext uri="{FF2B5EF4-FFF2-40B4-BE49-F238E27FC236}">
                      <a16:creationId xmlns:a16="http://schemas.microsoft.com/office/drawing/2014/main" id="{ECEEE04D-03C8-8954-57A4-DFC7FBA35042}"/>
                    </a:ext>
                  </a:extLst>
                </p:cNvPr>
                <p:cNvGrpSpPr/>
                <p:nvPr/>
              </p:nvGrpSpPr>
              <p:grpSpPr>
                <a:xfrm>
                  <a:off x="4526052" y="1847250"/>
                  <a:ext cx="956691" cy="650187"/>
                  <a:chOff x="4526052" y="1847250"/>
                  <a:chExt cx="956691" cy="650187"/>
                </a:xfrm>
              </p:grpSpPr>
              <p:grpSp>
                <p:nvGrpSpPr>
                  <p:cNvPr id="180" name="Google Shape;854;p35">
                    <a:extLst>
                      <a:ext uri="{FF2B5EF4-FFF2-40B4-BE49-F238E27FC236}">
                        <a16:creationId xmlns:a16="http://schemas.microsoft.com/office/drawing/2014/main" id="{3F2442A8-B9CA-F046-9F95-FF3EE94101E7}"/>
                      </a:ext>
                    </a:extLst>
                  </p:cNvPr>
                  <p:cNvGrpSpPr/>
                  <p:nvPr/>
                </p:nvGrpSpPr>
                <p:grpSpPr>
                  <a:xfrm>
                    <a:off x="4526052" y="1847250"/>
                    <a:ext cx="956691" cy="650187"/>
                    <a:chOff x="4526052" y="1847250"/>
                    <a:chExt cx="956691" cy="650187"/>
                  </a:xfrm>
                </p:grpSpPr>
                <p:sp>
                  <p:nvSpPr>
                    <p:cNvPr id="226" name="Google Shape;855;p35">
                      <a:extLst>
                        <a:ext uri="{FF2B5EF4-FFF2-40B4-BE49-F238E27FC236}">
                          <a16:creationId xmlns:a16="http://schemas.microsoft.com/office/drawing/2014/main" id="{4BCB97C0-BD9C-6E3D-F2EB-373371D28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675" y="1849874"/>
                      <a:ext cx="951435" cy="644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644932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644932"/>
                          </a:lnTo>
                          <a:lnTo>
                            <a:pt x="0" y="644932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" name="Google Shape;856;p35">
                      <a:extLst>
                        <a:ext uri="{FF2B5EF4-FFF2-40B4-BE49-F238E27FC236}">
                          <a16:creationId xmlns:a16="http://schemas.microsoft.com/office/drawing/2014/main" id="{06739284-97FD-D37E-2B5C-6BEB98FBA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6052" y="1847250"/>
                      <a:ext cx="956691" cy="650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6691" h="650187" extrusionOk="0">
                          <a:moveTo>
                            <a:pt x="956683" y="650187"/>
                          </a:moveTo>
                          <a:lnTo>
                            <a:pt x="0" y="650187"/>
                          </a:lnTo>
                          <a:lnTo>
                            <a:pt x="0" y="0"/>
                          </a:lnTo>
                          <a:lnTo>
                            <a:pt x="956691" y="0"/>
                          </a:lnTo>
                          <a:lnTo>
                            <a:pt x="956691" y="650187"/>
                          </a:lnTo>
                          <a:close/>
                          <a:moveTo>
                            <a:pt x="5255" y="644932"/>
                          </a:moveTo>
                          <a:lnTo>
                            <a:pt x="951435" y="644932"/>
                          </a:lnTo>
                          <a:lnTo>
                            <a:pt x="951435" y="5255"/>
                          </a:lnTo>
                          <a:lnTo>
                            <a:pt x="5255" y="5255"/>
                          </a:lnTo>
                          <a:lnTo>
                            <a:pt x="5255" y="64493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81" name="Google Shape;857;p35">
                    <a:extLst>
                      <a:ext uri="{FF2B5EF4-FFF2-40B4-BE49-F238E27FC236}">
                        <a16:creationId xmlns:a16="http://schemas.microsoft.com/office/drawing/2014/main" id="{C3141F00-710E-05C0-6630-07451C106AF1}"/>
                      </a:ext>
                    </a:extLst>
                  </p:cNvPr>
                  <p:cNvSpPr/>
                  <p:nvPr/>
                </p:nvSpPr>
                <p:spPr>
                  <a:xfrm>
                    <a:off x="4556525" y="190082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858;p35">
                    <a:extLst>
                      <a:ext uri="{FF2B5EF4-FFF2-40B4-BE49-F238E27FC236}">
                        <a16:creationId xmlns:a16="http://schemas.microsoft.com/office/drawing/2014/main" id="{327B0E72-8D06-2F98-0518-BE8FDC1B145E}"/>
                      </a:ext>
                    </a:extLst>
                  </p:cNvPr>
                  <p:cNvSpPr/>
                  <p:nvPr/>
                </p:nvSpPr>
                <p:spPr>
                  <a:xfrm>
                    <a:off x="4556525" y="194171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859;p35">
                    <a:extLst>
                      <a:ext uri="{FF2B5EF4-FFF2-40B4-BE49-F238E27FC236}">
                        <a16:creationId xmlns:a16="http://schemas.microsoft.com/office/drawing/2014/main" id="{C50F0967-C11B-30FA-8CE5-6482CC4A74E7}"/>
                      </a:ext>
                    </a:extLst>
                  </p:cNvPr>
                  <p:cNvSpPr/>
                  <p:nvPr/>
                </p:nvSpPr>
                <p:spPr>
                  <a:xfrm>
                    <a:off x="4556525" y="1982596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860;p35">
                    <a:extLst>
                      <a:ext uri="{FF2B5EF4-FFF2-40B4-BE49-F238E27FC236}">
                        <a16:creationId xmlns:a16="http://schemas.microsoft.com/office/drawing/2014/main" id="{D572515A-FBEC-3A22-DFAF-135CF865BC2D}"/>
                      </a:ext>
                    </a:extLst>
                  </p:cNvPr>
                  <p:cNvSpPr/>
                  <p:nvPr/>
                </p:nvSpPr>
                <p:spPr>
                  <a:xfrm>
                    <a:off x="4556525" y="202348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861;p35">
                    <a:extLst>
                      <a:ext uri="{FF2B5EF4-FFF2-40B4-BE49-F238E27FC236}">
                        <a16:creationId xmlns:a16="http://schemas.microsoft.com/office/drawing/2014/main" id="{83BBFDFE-46F2-5EAF-B0FD-36A2FABCF354}"/>
                      </a:ext>
                    </a:extLst>
                  </p:cNvPr>
                  <p:cNvSpPr/>
                  <p:nvPr/>
                </p:nvSpPr>
                <p:spPr>
                  <a:xfrm>
                    <a:off x="4556525" y="2064369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862;p35">
                    <a:extLst>
                      <a:ext uri="{FF2B5EF4-FFF2-40B4-BE49-F238E27FC236}">
                        <a16:creationId xmlns:a16="http://schemas.microsoft.com/office/drawing/2014/main" id="{9408E475-ED3E-709F-5BF9-6A0EF395A180}"/>
                      </a:ext>
                    </a:extLst>
                  </p:cNvPr>
                  <p:cNvSpPr/>
                  <p:nvPr/>
                </p:nvSpPr>
                <p:spPr>
                  <a:xfrm>
                    <a:off x="4556525" y="2105255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863;p35">
                    <a:extLst>
                      <a:ext uri="{FF2B5EF4-FFF2-40B4-BE49-F238E27FC236}">
                        <a16:creationId xmlns:a16="http://schemas.microsoft.com/office/drawing/2014/main" id="{5CC4C9E3-25F1-7853-6BC4-F34265E52160}"/>
                      </a:ext>
                    </a:extLst>
                  </p:cNvPr>
                  <p:cNvSpPr/>
                  <p:nvPr/>
                </p:nvSpPr>
                <p:spPr>
                  <a:xfrm>
                    <a:off x="4556525" y="2146142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864;p35">
                    <a:extLst>
                      <a:ext uri="{FF2B5EF4-FFF2-40B4-BE49-F238E27FC236}">
                        <a16:creationId xmlns:a16="http://schemas.microsoft.com/office/drawing/2014/main" id="{DB837FE1-EB23-D5AC-5502-CD5EAF908D87}"/>
                      </a:ext>
                    </a:extLst>
                  </p:cNvPr>
                  <p:cNvSpPr/>
                  <p:nvPr/>
                </p:nvSpPr>
                <p:spPr>
                  <a:xfrm>
                    <a:off x="4556525" y="218702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865;p35">
                    <a:extLst>
                      <a:ext uri="{FF2B5EF4-FFF2-40B4-BE49-F238E27FC236}">
                        <a16:creationId xmlns:a16="http://schemas.microsoft.com/office/drawing/2014/main" id="{8F4BADFB-937D-A683-DC36-C52DC5CBA17A}"/>
                      </a:ext>
                    </a:extLst>
                  </p:cNvPr>
                  <p:cNvSpPr/>
                  <p:nvPr/>
                </p:nvSpPr>
                <p:spPr>
                  <a:xfrm>
                    <a:off x="4556525" y="2227915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866;p35">
                    <a:extLst>
                      <a:ext uri="{FF2B5EF4-FFF2-40B4-BE49-F238E27FC236}">
                        <a16:creationId xmlns:a16="http://schemas.microsoft.com/office/drawing/2014/main" id="{CDC46B16-2F93-B2CB-6249-4DB7392D0383}"/>
                      </a:ext>
                    </a:extLst>
                  </p:cNvPr>
                  <p:cNvSpPr/>
                  <p:nvPr/>
                </p:nvSpPr>
                <p:spPr>
                  <a:xfrm>
                    <a:off x="4556525" y="2268801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867;p35">
                    <a:extLst>
                      <a:ext uri="{FF2B5EF4-FFF2-40B4-BE49-F238E27FC236}">
                        <a16:creationId xmlns:a16="http://schemas.microsoft.com/office/drawing/2014/main" id="{A79D1B5F-7F09-28EF-E02E-2A99A2CB8743}"/>
                      </a:ext>
                    </a:extLst>
                  </p:cNvPr>
                  <p:cNvSpPr/>
                  <p:nvPr/>
                </p:nvSpPr>
                <p:spPr>
                  <a:xfrm>
                    <a:off x="4556525" y="230968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868;p35">
                    <a:extLst>
                      <a:ext uri="{FF2B5EF4-FFF2-40B4-BE49-F238E27FC236}">
                        <a16:creationId xmlns:a16="http://schemas.microsoft.com/office/drawing/2014/main" id="{477A2808-7015-F616-051A-B80AC2F6E6EB}"/>
                      </a:ext>
                    </a:extLst>
                  </p:cNvPr>
                  <p:cNvSpPr/>
                  <p:nvPr/>
                </p:nvSpPr>
                <p:spPr>
                  <a:xfrm>
                    <a:off x="4556525" y="2350574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869;p35">
                    <a:extLst>
                      <a:ext uri="{FF2B5EF4-FFF2-40B4-BE49-F238E27FC236}">
                        <a16:creationId xmlns:a16="http://schemas.microsoft.com/office/drawing/2014/main" id="{5D0CAE38-1F3A-0ABC-A95B-4E9937A7B6D8}"/>
                      </a:ext>
                    </a:extLst>
                  </p:cNvPr>
                  <p:cNvSpPr/>
                  <p:nvPr/>
                </p:nvSpPr>
                <p:spPr>
                  <a:xfrm>
                    <a:off x="4556525" y="239146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" name="Google Shape;870;p35">
                    <a:extLst>
                      <a:ext uri="{FF2B5EF4-FFF2-40B4-BE49-F238E27FC236}">
                        <a16:creationId xmlns:a16="http://schemas.microsoft.com/office/drawing/2014/main" id="{14B9F9D5-C5D4-924A-179C-9FE9ECB973E9}"/>
                      </a:ext>
                    </a:extLst>
                  </p:cNvPr>
                  <p:cNvSpPr/>
                  <p:nvPr/>
                </p:nvSpPr>
                <p:spPr>
                  <a:xfrm>
                    <a:off x="4556525" y="2432347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871;p35">
                    <a:extLst>
                      <a:ext uri="{FF2B5EF4-FFF2-40B4-BE49-F238E27FC236}">
                        <a16:creationId xmlns:a16="http://schemas.microsoft.com/office/drawing/2014/main" id="{D89F7A94-9D1C-71E1-674E-54FAD14D1126}"/>
                      </a:ext>
                    </a:extLst>
                  </p:cNvPr>
                  <p:cNvSpPr/>
                  <p:nvPr/>
                </p:nvSpPr>
                <p:spPr>
                  <a:xfrm>
                    <a:off x="4721060" y="1900823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872;p35">
                    <a:extLst>
                      <a:ext uri="{FF2B5EF4-FFF2-40B4-BE49-F238E27FC236}">
                        <a16:creationId xmlns:a16="http://schemas.microsoft.com/office/drawing/2014/main" id="{E06D1354-B55F-0DC8-37CC-581465D92493}"/>
                      </a:ext>
                    </a:extLst>
                  </p:cNvPr>
                  <p:cNvSpPr/>
                  <p:nvPr/>
                </p:nvSpPr>
                <p:spPr>
                  <a:xfrm>
                    <a:off x="4830164" y="1900823"/>
                    <a:ext cx="40561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19" h="21319" extrusionOk="0">
                        <a:moveTo>
                          <a:pt x="0" y="0"/>
                        </a:moveTo>
                        <a:lnTo>
                          <a:pt x="405620" y="0"/>
                        </a:lnTo>
                        <a:lnTo>
                          <a:pt x="40562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873;p35">
                    <a:extLst>
                      <a:ext uri="{FF2B5EF4-FFF2-40B4-BE49-F238E27FC236}">
                        <a16:creationId xmlns:a16="http://schemas.microsoft.com/office/drawing/2014/main" id="{1A740906-FE7E-2EB8-42CB-CE49235C1A19}"/>
                      </a:ext>
                    </a:extLst>
                  </p:cNvPr>
                  <p:cNvSpPr/>
                  <p:nvPr/>
                </p:nvSpPr>
                <p:spPr>
                  <a:xfrm>
                    <a:off x="4690706" y="1941710"/>
                    <a:ext cx="10470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5" h="21319" extrusionOk="0">
                        <a:moveTo>
                          <a:pt x="0" y="0"/>
                        </a:moveTo>
                        <a:lnTo>
                          <a:pt x="104705" y="0"/>
                        </a:lnTo>
                        <a:lnTo>
                          <a:pt x="10470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" name="Google Shape;874;p35">
                    <a:extLst>
                      <a:ext uri="{FF2B5EF4-FFF2-40B4-BE49-F238E27FC236}">
                        <a16:creationId xmlns:a16="http://schemas.microsoft.com/office/drawing/2014/main" id="{D4688CBB-ECD4-F574-7487-BEBC13B8EB19}"/>
                      </a:ext>
                    </a:extLst>
                  </p:cNvPr>
                  <p:cNvSpPr/>
                  <p:nvPr/>
                </p:nvSpPr>
                <p:spPr>
                  <a:xfrm>
                    <a:off x="4820928" y="1941710"/>
                    <a:ext cx="45313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134" h="21319" extrusionOk="0">
                        <a:moveTo>
                          <a:pt x="0" y="0"/>
                        </a:moveTo>
                        <a:lnTo>
                          <a:pt x="453135" y="0"/>
                        </a:lnTo>
                        <a:lnTo>
                          <a:pt x="45313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875;p35">
                    <a:extLst>
                      <a:ext uri="{FF2B5EF4-FFF2-40B4-BE49-F238E27FC236}">
                        <a16:creationId xmlns:a16="http://schemas.microsoft.com/office/drawing/2014/main" id="{B329C491-E503-CB7A-49F8-B944225EEA9E}"/>
                      </a:ext>
                    </a:extLst>
                  </p:cNvPr>
                  <p:cNvSpPr/>
                  <p:nvPr/>
                </p:nvSpPr>
                <p:spPr>
                  <a:xfrm>
                    <a:off x="4795851" y="1982596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876;p35">
                    <a:extLst>
                      <a:ext uri="{FF2B5EF4-FFF2-40B4-BE49-F238E27FC236}">
                        <a16:creationId xmlns:a16="http://schemas.microsoft.com/office/drawing/2014/main" id="{BE97AB05-3890-1240-99EA-2F653DFAC1EA}"/>
                      </a:ext>
                    </a:extLst>
                  </p:cNvPr>
                  <p:cNvSpPr/>
                  <p:nvPr/>
                </p:nvSpPr>
                <p:spPr>
                  <a:xfrm>
                    <a:off x="4964784" y="1982596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5" y="0"/>
                        </a:lnTo>
                        <a:lnTo>
                          <a:pt x="3589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877;p35">
                    <a:extLst>
                      <a:ext uri="{FF2B5EF4-FFF2-40B4-BE49-F238E27FC236}">
                        <a16:creationId xmlns:a16="http://schemas.microsoft.com/office/drawing/2014/main" id="{4EF21A8E-D65D-952F-AFDD-76ABF9B43A38}"/>
                      </a:ext>
                    </a:extLst>
                  </p:cNvPr>
                  <p:cNvSpPr/>
                  <p:nvPr/>
                </p:nvSpPr>
                <p:spPr>
                  <a:xfrm>
                    <a:off x="4872841" y="2023483"/>
                    <a:ext cx="14165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57" h="21319" extrusionOk="0">
                        <a:moveTo>
                          <a:pt x="0" y="0"/>
                        </a:moveTo>
                        <a:lnTo>
                          <a:pt x="141657" y="0"/>
                        </a:lnTo>
                        <a:lnTo>
                          <a:pt x="14165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878;p35">
                    <a:extLst>
                      <a:ext uri="{FF2B5EF4-FFF2-40B4-BE49-F238E27FC236}">
                        <a16:creationId xmlns:a16="http://schemas.microsoft.com/office/drawing/2014/main" id="{9FE617A7-EDC0-362F-A122-6B4340F30EBB}"/>
                      </a:ext>
                    </a:extLst>
                  </p:cNvPr>
                  <p:cNvSpPr/>
                  <p:nvPr/>
                </p:nvSpPr>
                <p:spPr>
                  <a:xfrm>
                    <a:off x="5041774" y="2023483"/>
                    <a:ext cx="35942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424" h="21319" extrusionOk="0">
                        <a:moveTo>
                          <a:pt x="0" y="0"/>
                        </a:moveTo>
                        <a:lnTo>
                          <a:pt x="359424" y="0"/>
                        </a:lnTo>
                        <a:lnTo>
                          <a:pt x="35942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879;p35">
                    <a:extLst>
                      <a:ext uri="{FF2B5EF4-FFF2-40B4-BE49-F238E27FC236}">
                        <a16:creationId xmlns:a16="http://schemas.microsoft.com/office/drawing/2014/main" id="{4CF3C4A9-183C-955F-0296-174EE8FAC6A0}"/>
                      </a:ext>
                    </a:extLst>
                  </p:cNvPr>
                  <p:cNvSpPr/>
                  <p:nvPr/>
                </p:nvSpPr>
                <p:spPr>
                  <a:xfrm>
                    <a:off x="4732719" y="2064369"/>
                    <a:ext cx="101626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26" h="21319" extrusionOk="0">
                        <a:moveTo>
                          <a:pt x="0" y="0"/>
                        </a:moveTo>
                        <a:lnTo>
                          <a:pt x="101627" y="0"/>
                        </a:lnTo>
                        <a:lnTo>
                          <a:pt x="1016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880;p35">
                    <a:extLst>
                      <a:ext uri="{FF2B5EF4-FFF2-40B4-BE49-F238E27FC236}">
                        <a16:creationId xmlns:a16="http://schemas.microsoft.com/office/drawing/2014/main" id="{6EADEB44-0AAC-8B45-72DB-4698B03805E1}"/>
                      </a:ext>
                    </a:extLst>
                  </p:cNvPr>
                  <p:cNvSpPr/>
                  <p:nvPr/>
                </p:nvSpPr>
                <p:spPr>
                  <a:xfrm>
                    <a:off x="4859423" y="2064369"/>
                    <a:ext cx="411561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561" h="21319" extrusionOk="0">
                        <a:moveTo>
                          <a:pt x="0" y="0"/>
                        </a:moveTo>
                        <a:lnTo>
                          <a:pt x="411561" y="0"/>
                        </a:lnTo>
                        <a:lnTo>
                          <a:pt x="411561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881;p35">
                    <a:extLst>
                      <a:ext uri="{FF2B5EF4-FFF2-40B4-BE49-F238E27FC236}">
                        <a16:creationId xmlns:a16="http://schemas.microsoft.com/office/drawing/2014/main" id="{4416BFF9-531F-7E9C-DD78-7F92DE0D73E3}"/>
                      </a:ext>
                    </a:extLst>
                  </p:cNvPr>
                  <p:cNvSpPr/>
                  <p:nvPr/>
                </p:nvSpPr>
                <p:spPr>
                  <a:xfrm>
                    <a:off x="4689386" y="2105255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882;p35">
                    <a:extLst>
                      <a:ext uri="{FF2B5EF4-FFF2-40B4-BE49-F238E27FC236}">
                        <a16:creationId xmlns:a16="http://schemas.microsoft.com/office/drawing/2014/main" id="{17EF85BA-B4CB-3F3D-1047-4A2D2257C462}"/>
                      </a:ext>
                    </a:extLst>
                  </p:cNvPr>
                  <p:cNvSpPr/>
                  <p:nvPr/>
                </p:nvSpPr>
                <p:spPr>
                  <a:xfrm>
                    <a:off x="4798490" y="2105255"/>
                    <a:ext cx="43729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293" h="21319" extrusionOk="0">
                        <a:moveTo>
                          <a:pt x="0" y="0"/>
                        </a:moveTo>
                        <a:lnTo>
                          <a:pt x="437294" y="0"/>
                        </a:lnTo>
                        <a:lnTo>
                          <a:pt x="43729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883;p35">
                    <a:extLst>
                      <a:ext uri="{FF2B5EF4-FFF2-40B4-BE49-F238E27FC236}">
                        <a16:creationId xmlns:a16="http://schemas.microsoft.com/office/drawing/2014/main" id="{7AFCB3D1-548E-0A2C-5623-DF7CD8856927}"/>
                      </a:ext>
                    </a:extLst>
                  </p:cNvPr>
                  <p:cNvSpPr/>
                  <p:nvPr/>
                </p:nvSpPr>
                <p:spPr>
                  <a:xfrm>
                    <a:off x="4889337" y="2146142"/>
                    <a:ext cx="12626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3" h="21319" extrusionOk="0">
                        <a:moveTo>
                          <a:pt x="0" y="0"/>
                        </a:moveTo>
                        <a:lnTo>
                          <a:pt x="126264" y="0"/>
                        </a:lnTo>
                        <a:lnTo>
                          <a:pt x="12626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884;p35">
                    <a:extLst>
                      <a:ext uri="{FF2B5EF4-FFF2-40B4-BE49-F238E27FC236}">
                        <a16:creationId xmlns:a16="http://schemas.microsoft.com/office/drawing/2014/main" id="{586DE0E5-2122-3497-B8F7-CD66C39AFBBA}"/>
                      </a:ext>
                    </a:extLst>
                  </p:cNvPr>
                  <p:cNvSpPr/>
                  <p:nvPr/>
                </p:nvSpPr>
                <p:spPr>
                  <a:xfrm>
                    <a:off x="5044196" y="2146142"/>
                    <a:ext cx="335890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890" h="21319" extrusionOk="0">
                        <a:moveTo>
                          <a:pt x="0" y="0"/>
                        </a:moveTo>
                        <a:lnTo>
                          <a:pt x="335890" y="0"/>
                        </a:lnTo>
                        <a:lnTo>
                          <a:pt x="33589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885;p35">
                    <a:extLst>
                      <a:ext uri="{FF2B5EF4-FFF2-40B4-BE49-F238E27FC236}">
                        <a16:creationId xmlns:a16="http://schemas.microsoft.com/office/drawing/2014/main" id="{2429C60E-C804-1C1B-3AF7-1A08C9AAECFE}"/>
                      </a:ext>
                    </a:extLst>
                  </p:cNvPr>
                  <p:cNvSpPr/>
                  <p:nvPr/>
                </p:nvSpPr>
                <p:spPr>
                  <a:xfrm>
                    <a:off x="4739540" y="2187028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886;p35">
                    <a:extLst>
                      <a:ext uri="{FF2B5EF4-FFF2-40B4-BE49-F238E27FC236}">
                        <a16:creationId xmlns:a16="http://schemas.microsoft.com/office/drawing/2014/main" id="{5D5403CC-8E1B-7210-E1E0-219C596293A1}"/>
                      </a:ext>
                    </a:extLst>
                  </p:cNvPr>
                  <p:cNvSpPr/>
                  <p:nvPr/>
                </p:nvSpPr>
                <p:spPr>
                  <a:xfrm>
                    <a:off x="4911991" y="2187028"/>
                    <a:ext cx="3941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84" h="21319" extrusionOk="0">
                        <a:moveTo>
                          <a:pt x="0" y="0"/>
                        </a:moveTo>
                        <a:lnTo>
                          <a:pt x="394185" y="0"/>
                        </a:lnTo>
                        <a:lnTo>
                          <a:pt x="3941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887;p35">
                    <a:extLst>
                      <a:ext uri="{FF2B5EF4-FFF2-40B4-BE49-F238E27FC236}">
                        <a16:creationId xmlns:a16="http://schemas.microsoft.com/office/drawing/2014/main" id="{06AB770B-A5C3-A0CD-1E04-5AA76AFCBE6E}"/>
                      </a:ext>
                    </a:extLst>
                  </p:cNvPr>
                  <p:cNvSpPr/>
                  <p:nvPr/>
                </p:nvSpPr>
                <p:spPr>
                  <a:xfrm>
                    <a:off x="4808166" y="2227915"/>
                    <a:ext cx="2709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999" h="21319" extrusionOk="0">
                        <a:moveTo>
                          <a:pt x="0" y="0"/>
                        </a:moveTo>
                        <a:lnTo>
                          <a:pt x="271000" y="0"/>
                        </a:lnTo>
                        <a:lnTo>
                          <a:pt x="2710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888;p35">
                    <a:extLst>
                      <a:ext uri="{FF2B5EF4-FFF2-40B4-BE49-F238E27FC236}">
                        <a16:creationId xmlns:a16="http://schemas.microsoft.com/office/drawing/2014/main" id="{00B55D77-3247-3738-BD34-A2454412B9D0}"/>
                      </a:ext>
                    </a:extLst>
                  </p:cNvPr>
                  <p:cNvSpPr/>
                  <p:nvPr/>
                </p:nvSpPr>
                <p:spPr>
                  <a:xfrm>
                    <a:off x="5103802" y="2227915"/>
                    <a:ext cx="33082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829" h="21319" extrusionOk="0">
                        <a:moveTo>
                          <a:pt x="0" y="0"/>
                        </a:moveTo>
                        <a:lnTo>
                          <a:pt x="330829" y="0"/>
                        </a:lnTo>
                        <a:lnTo>
                          <a:pt x="33082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889;p35">
                    <a:extLst>
                      <a:ext uri="{FF2B5EF4-FFF2-40B4-BE49-F238E27FC236}">
                        <a16:creationId xmlns:a16="http://schemas.microsoft.com/office/drawing/2014/main" id="{64A63CDA-9D7C-5654-20C2-9CF528F6BF0F}"/>
                      </a:ext>
                    </a:extLst>
                  </p:cNvPr>
                  <p:cNvSpPr/>
                  <p:nvPr/>
                </p:nvSpPr>
                <p:spPr>
                  <a:xfrm>
                    <a:off x="4792549" y="2268801"/>
                    <a:ext cx="20016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167" h="21319" extrusionOk="0">
                        <a:moveTo>
                          <a:pt x="0" y="0"/>
                        </a:moveTo>
                        <a:lnTo>
                          <a:pt x="200167" y="0"/>
                        </a:lnTo>
                        <a:lnTo>
                          <a:pt x="20016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890;p35">
                    <a:extLst>
                      <a:ext uri="{FF2B5EF4-FFF2-40B4-BE49-F238E27FC236}">
                        <a16:creationId xmlns:a16="http://schemas.microsoft.com/office/drawing/2014/main" id="{3A7BE447-C0A6-9A37-0658-1179F1DAD252}"/>
                      </a:ext>
                    </a:extLst>
                  </p:cNvPr>
                  <p:cNvSpPr/>
                  <p:nvPr/>
                </p:nvSpPr>
                <p:spPr>
                  <a:xfrm>
                    <a:off x="5026596" y="2268801"/>
                    <a:ext cx="32885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853" h="21319" extrusionOk="0">
                        <a:moveTo>
                          <a:pt x="0" y="0"/>
                        </a:moveTo>
                        <a:lnTo>
                          <a:pt x="328854" y="0"/>
                        </a:lnTo>
                        <a:lnTo>
                          <a:pt x="32885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891;p35">
                    <a:extLst>
                      <a:ext uri="{FF2B5EF4-FFF2-40B4-BE49-F238E27FC236}">
                        <a16:creationId xmlns:a16="http://schemas.microsoft.com/office/drawing/2014/main" id="{5B5165EB-8506-AD6F-441C-860E61ABA0FA}"/>
                      </a:ext>
                    </a:extLst>
                  </p:cNvPr>
                  <p:cNvSpPr/>
                  <p:nvPr/>
                </p:nvSpPr>
                <p:spPr>
                  <a:xfrm>
                    <a:off x="4739540" y="2309688"/>
                    <a:ext cx="197088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88" h="21319" extrusionOk="0">
                        <a:moveTo>
                          <a:pt x="0" y="0"/>
                        </a:moveTo>
                        <a:lnTo>
                          <a:pt x="197089" y="0"/>
                        </a:lnTo>
                        <a:lnTo>
                          <a:pt x="197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892;p35">
                    <a:extLst>
                      <a:ext uri="{FF2B5EF4-FFF2-40B4-BE49-F238E27FC236}">
                        <a16:creationId xmlns:a16="http://schemas.microsoft.com/office/drawing/2014/main" id="{F72C50EB-45BC-1085-00DF-E1EC3DFADB4D}"/>
                      </a:ext>
                    </a:extLst>
                  </p:cNvPr>
                  <p:cNvSpPr/>
                  <p:nvPr/>
                </p:nvSpPr>
                <p:spPr>
                  <a:xfrm>
                    <a:off x="4961265" y="2309688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4" y="0"/>
                        </a:lnTo>
                        <a:lnTo>
                          <a:pt x="35898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893;p35">
                    <a:extLst>
                      <a:ext uri="{FF2B5EF4-FFF2-40B4-BE49-F238E27FC236}">
                        <a16:creationId xmlns:a16="http://schemas.microsoft.com/office/drawing/2014/main" id="{F9C8CF6E-D3C4-E069-92DF-F1D8DF810F91}"/>
                      </a:ext>
                    </a:extLst>
                  </p:cNvPr>
                  <p:cNvSpPr/>
                  <p:nvPr/>
                </p:nvSpPr>
                <p:spPr>
                  <a:xfrm>
                    <a:off x="4731623" y="2350574"/>
                    <a:ext cx="1354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499" h="21319" extrusionOk="0">
                        <a:moveTo>
                          <a:pt x="0" y="0"/>
                        </a:moveTo>
                        <a:lnTo>
                          <a:pt x="135500" y="0"/>
                        </a:lnTo>
                        <a:lnTo>
                          <a:pt x="1355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894;p35">
                    <a:extLst>
                      <a:ext uri="{FF2B5EF4-FFF2-40B4-BE49-F238E27FC236}">
                        <a16:creationId xmlns:a16="http://schemas.microsoft.com/office/drawing/2014/main" id="{C2B66A05-F77C-C2CA-4901-F41E9A0BD11F}"/>
                      </a:ext>
                    </a:extLst>
                  </p:cNvPr>
                  <p:cNvSpPr/>
                  <p:nvPr/>
                </p:nvSpPr>
                <p:spPr>
                  <a:xfrm>
                    <a:off x="4897038" y="2350574"/>
                    <a:ext cx="37042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427" h="21319" extrusionOk="0">
                        <a:moveTo>
                          <a:pt x="0" y="0"/>
                        </a:moveTo>
                        <a:lnTo>
                          <a:pt x="370427" y="0"/>
                        </a:lnTo>
                        <a:lnTo>
                          <a:pt x="3704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895;p35">
                    <a:extLst>
                      <a:ext uri="{FF2B5EF4-FFF2-40B4-BE49-F238E27FC236}">
                        <a16:creationId xmlns:a16="http://schemas.microsoft.com/office/drawing/2014/main" id="{225A7132-E879-57CE-4F50-1E9081E4B34A}"/>
                      </a:ext>
                    </a:extLst>
                  </p:cNvPr>
                  <p:cNvSpPr/>
                  <p:nvPr/>
                </p:nvSpPr>
                <p:spPr>
                  <a:xfrm>
                    <a:off x="4692465" y="2391460"/>
                    <a:ext cx="129342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42" h="21319" extrusionOk="0">
                        <a:moveTo>
                          <a:pt x="0" y="0"/>
                        </a:moveTo>
                        <a:lnTo>
                          <a:pt x="129342" y="0"/>
                        </a:lnTo>
                        <a:lnTo>
                          <a:pt x="129342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896;p35">
                    <a:extLst>
                      <a:ext uri="{FF2B5EF4-FFF2-40B4-BE49-F238E27FC236}">
                        <a16:creationId xmlns:a16="http://schemas.microsoft.com/office/drawing/2014/main" id="{C420E73F-377C-150A-A0DA-A2941D006205}"/>
                      </a:ext>
                    </a:extLst>
                  </p:cNvPr>
                  <p:cNvSpPr/>
                  <p:nvPr/>
                </p:nvSpPr>
                <p:spPr>
                  <a:xfrm>
                    <a:off x="4843805" y="2391460"/>
                    <a:ext cx="50108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89" h="21319" extrusionOk="0">
                        <a:moveTo>
                          <a:pt x="0" y="0"/>
                        </a:moveTo>
                        <a:lnTo>
                          <a:pt x="501089" y="0"/>
                        </a:lnTo>
                        <a:lnTo>
                          <a:pt x="501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897;p35">
                    <a:extLst>
                      <a:ext uri="{FF2B5EF4-FFF2-40B4-BE49-F238E27FC236}">
                        <a16:creationId xmlns:a16="http://schemas.microsoft.com/office/drawing/2014/main" id="{4DC63FAE-A3BF-402B-DF33-621B862D21CE}"/>
                      </a:ext>
                    </a:extLst>
                  </p:cNvPr>
                  <p:cNvSpPr/>
                  <p:nvPr/>
                </p:nvSpPr>
                <p:spPr>
                  <a:xfrm>
                    <a:off x="4908473" y="2432347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898;p35">
                    <a:extLst>
                      <a:ext uri="{FF2B5EF4-FFF2-40B4-BE49-F238E27FC236}">
                        <a16:creationId xmlns:a16="http://schemas.microsoft.com/office/drawing/2014/main" id="{7DC6A7DE-ACF5-C272-F227-E8D92A735CB6}"/>
                      </a:ext>
                    </a:extLst>
                  </p:cNvPr>
                  <p:cNvSpPr/>
                  <p:nvPr/>
                </p:nvSpPr>
                <p:spPr>
                  <a:xfrm>
                    <a:off x="5084450" y="2432347"/>
                    <a:ext cx="35194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47" h="21319" extrusionOk="0">
                        <a:moveTo>
                          <a:pt x="0" y="0"/>
                        </a:moveTo>
                        <a:lnTo>
                          <a:pt x="351947" y="0"/>
                        </a:lnTo>
                        <a:lnTo>
                          <a:pt x="35194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3" name="Google Shape;899;p35">
                    <a:extLst>
                      <a:ext uri="{FF2B5EF4-FFF2-40B4-BE49-F238E27FC236}">
                        <a16:creationId xmlns:a16="http://schemas.microsoft.com/office/drawing/2014/main" id="{5AB08F1D-50A4-3B43-E7CB-A1D309E0D44F}"/>
                      </a:ext>
                    </a:extLst>
                  </p:cNvPr>
                  <p:cNvGrpSpPr/>
                  <p:nvPr/>
                </p:nvGrpSpPr>
                <p:grpSpPr>
                  <a:xfrm>
                    <a:off x="4528154" y="1851446"/>
                    <a:ext cx="952479" cy="26760"/>
                    <a:chOff x="4528154" y="1851446"/>
                    <a:chExt cx="952479" cy="26760"/>
                  </a:xfrm>
                </p:grpSpPr>
                <p:sp>
                  <p:nvSpPr>
                    <p:cNvPr id="224" name="Google Shape;900;p35">
                      <a:extLst>
                        <a:ext uri="{FF2B5EF4-FFF2-40B4-BE49-F238E27FC236}">
                          <a16:creationId xmlns:a16="http://schemas.microsoft.com/office/drawing/2014/main" id="{53C1F6EB-140D-AF4B-3ACD-9947765C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675" y="1851968"/>
                      <a:ext cx="951435" cy="257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25717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25717"/>
                          </a:lnTo>
                          <a:lnTo>
                            <a:pt x="0" y="2571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5" name="Google Shape;901;p35">
                      <a:extLst>
                        <a:ext uri="{FF2B5EF4-FFF2-40B4-BE49-F238E27FC236}">
                          <a16:creationId xmlns:a16="http://schemas.microsoft.com/office/drawing/2014/main" id="{933CF864-F143-7723-B51E-7FED61C00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154" y="1851446"/>
                      <a:ext cx="952479" cy="26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479" h="26760" extrusionOk="0">
                          <a:moveTo>
                            <a:pt x="952479" y="26761"/>
                          </a:moveTo>
                          <a:lnTo>
                            <a:pt x="0" y="26761"/>
                          </a:lnTo>
                          <a:lnTo>
                            <a:pt x="0" y="0"/>
                          </a:lnTo>
                          <a:lnTo>
                            <a:pt x="952479" y="0"/>
                          </a:lnTo>
                          <a:lnTo>
                            <a:pt x="952479" y="26761"/>
                          </a:lnTo>
                          <a:close/>
                          <a:moveTo>
                            <a:pt x="1051" y="25710"/>
                          </a:moveTo>
                          <a:lnTo>
                            <a:pt x="951436" y="25710"/>
                          </a:lnTo>
                          <a:lnTo>
                            <a:pt x="951436" y="1051"/>
                          </a:lnTo>
                          <a:lnTo>
                            <a:pt x="1051" y="1051"/>
                          </a:lnTo>
                          <a:lnTo>
                            <a:pt x="1051" y="2571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51" name="Google Shape;902;p35">
              <a:extLst>
                <a:ext uri="{FF2B5EF4-FFF2-40B4-BE49-F238E27FC236}">
                  <a16:creationId xmlns:a16="http://schemas.microsoft.com/office/drawing/2014/main" id="{79F5C27B-B21C-F7DF-038C-D1754F3B9D58}"/>
                </a:ext>
              </a:extLst>
            </p:cNvPr>
            <p:cNvGrpSpPr/>
            <p:nvPr/>
          </p:nvGrpSpPr>
          <p:grpSpPr>
            <a:xfrm>
              <a:off x="1223324" y="2443099"/>
              <a:ext cx="355488" cy="429877"/>
              <a:chOff x="5204624" y="1127336"/>
              <a:chExt cx="355488" cy="429877"/>
            </a:xfrm>
          </p:grpSpPr>
          <p:sp>
            <p:nvSpPr>
              <p:cNvPr id="168" name="Google Shape;903;p35">
                <a:extLst>
                  <a:ext uri="{FF2B5EF4-FFF2-40B4-BE49-F238E27FC236}">
                    <a16:creationId xmlns:a16="http://schemas.microsoft.com/office/drawing/2014/main" id="{6717C789-3F7B-8491-65F4-1239C722D939}"/>
                  </a:ext>
                </a:extLst>
              </p:cNvPr>
              <p:cNvSpPr/>
              <p:nvPr/>
            </p:nvSpPr>
            <p:spPr>
              <a:xfrm>
                <a:off x="5204624" y="1127336"/>
                <a:ext cx="355488" cy="429877"/>
              </a:xfrm>
              <a:custGeom>
                <a:avLst/>
                <a:gdLst/>
                <a:ahLst/>
                <a:cxnLst/>
                <a:rect l="l" t="t" r="r" b="b"/>
                <a:pathLst>
                  <a:path w="355488" h="429877" extrusionOk="0">
                    <a:moveTo>
                      <a:pt x="355488" y="177739"/>
                    </a:moveTo>
                    <a:cubicBezTo>
                      <a:pt x="355488" y="79574"/>
                      <a:pt x="275912" y="0"/>
                      <a:pt x="177744" y="0"/>
                    </a:cubicBezTo>
                    <a:cubicBezTo>
                      <a:pt x="79576" y="0"/>
                      <a:pt x="0" y="79574"/>
                      <a:pt x="0" y="177739"/>
                    </a:cubicBezTo>
                    <a:cubicBezTo>
                      <a:pt x="0" y="268218"/>
                      <a:pt x="67627" y="342850"/>
                      <a:pt x="155082" y="353986"/>
                    </a:cubicBezTo>
                    <a:lnTo>
                      <a:pt x="206682" y="429878"/>
                    </a:lnTo>
                    <a:lnTo>
                      <a:pt x="230604" y="347486"/>
                    </a:lnTo>
                    <a:cubicBezTo>
                      <a:pt x="302957" y="324982"/>
                      <a:pt x="355488" y="257491"/>
                      <a:pt x="355488" y="1777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904;p35">
                <a:extLst>
                  <a:ext uri="{FF2B5EF4-FFF2-40B4-BE49-F238E27FC236}">
                    <a16:creationId xmlns:a16="http://schemas.microsoft.com/office/drawing/2014/main" id="{FC343BBB-093A-60BE-BBBC-6486A731740E}"/>
                  </a:ext>
                </a:extLst>
              </p:cNvPr>
              <p:cNvGrpSpPr/>
              <p:nvPr/>
            </p:nvGrpSpPr>
            <p:grpSpPr>
              <a:xfrm>
                <a:off x="5269620" y="1252127"/>
                <a:ext cx="250350" cy="93274"/>
                <a:chOff x="5269620" y="1252127"/>
                <a:chExt cx="250350" cy="93274"/>
              </a:xfrm>
            </p:grpSpPr>
            <p:sp>
              <p:nvSpPr>
                <p:cNvPr id="170" name="Google Shape;905;p35">
                  <a:extLst>
                    <a:ext uri="{FF2B5EF4-FFF2-40B4-BE49-F238E27FC236}">
                      <a16:creationId xmlns:a16="http://schemas.microsoft.com/office/drawing/2014/main" id="{B1CB6C5C-63ED-BA35-FD18-9D5226626C9E}"/>
                    </a:ext>
                  </a:extLst>
                </p:cNvPr>
                <p:cNvSpPr/>
                <p:nvPr/>
              </p:nvSpPr>
              <p:spPr>
                <a:xfrm>
                  <a:off x="5269620" y="1252134"/>
                  <a:ext cx="67694" cy="9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4" h="93267" extrusionOk="0">
                      <a:moveTo>
                        <a:pt x="67694" y="29660"/>
                      </a:moveTo>
                      <a:cubicBezTo>
                        <a:pt x="67694" y="40081"/>
                        <a:pt x="64623" y="48132"/>
                        <a:pt x="58473" y="53805"/>
                      </a:cubicBezTo>
                      <a:cubicBezTo>
                        <a:pt x="52323" y="59485"/>
                        <a:pt x="43594" y="62325"/>
                        <a:pt x="32285" y="62325"/>
                      </a:cubicBezTo>
                      <a:lnTo>
                        <a:pt x="25204" y="62325"/>
                      </a:lnTo>
                      <a:lnTo>
                        <a:pt x="25204" y="93267"/>
                      </a:lnTo>
                      <a:lnTo>
                        <a:pt x="0" y="93267"/>
                      </a:lnTo>
                      <a:lnTo>
                        <a:pt x="0" y="0"/>
                      </a:lnTo>
                      <a:lnTo>
                        <a:pt x="32285" y="0"/>
                      </a:lnTo>
                      <a:cubicBezTo>
                        <a:pt x="44071" y="0"/>
                        <a:pt x="52912" y="2572"/>
                        <a:pt x="58823" y="7723"/>
                      </a:cubicBezTo>
                      <a:cubicBezTo>
                        <a:pt x="64734" y="12859"/>
                        <a:pt x="67694" y="20171"/>
                        <a:pt x="67694" y="29660"/>
                      </a:cubicBezTo>
                      <a:close/>
                      <a:moveTo>
                        <a:pt x="25204" y="41781"/>
                      </a:moveTo>
                      <a:lnTo>
                        <a:pt x="29795" y="41781"/>
                      </a:lnTo>
                      <a:cubicBezTo>
                        <a:pt x="33582" y="41781"/>
                        <a:pt x="36586" y="40715"/>
                        <a:pt x="38823" y="38591"/>
                      </a:cubicBezTo>
                      <a:cubicBezTo>
                        <a:pt x="41059" y="36466"/>
                        <a:pt x="42170" y="33529"/>
                        <a:pt x="42170" y="29787"/>
                      </a:cubicBezTo>
                      <a:cubicBezTo>
                        <a:pt x="42170" y="23496"/>
                        <a:pt x="38681" y="20343"/>
                        <a:pt x="31704" y="20343"/>
                      </a:cubicBezTo>
                      <a:lnTo>
                        <a:pt x="25196" y="20343"/>
                      </a:lnTo>
                      <a:lnTo>
                        <a:pt x="25196" y="41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906;p35">
                  <a:extLst>
                    <a:ext uri="{FF2B5EF4-FFF2-40B4-BE49-F238E27FC236}">
                      <a16:creationId xmlns:a16="http://schemas.microsoft.com/office/drawing/2014/main" id="{164EAA95-F10C-6E58-7226-AA481993A393}"/>
                    </a:ext>
                  </a:extLst>
                </p:cNvPr>
                <p:cNvSpPr/>
                <p:nvPr/>
              </p:nvSpPr>
              <p:spPr>
                <a:xfrm>
                  <a:off x="5352178" y="1252127"/>
                  <a:ext cx="79941" cy="9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41" h="93267" extrusionOk="0">
                      <a:moveTo>
                        <a:pt x="79941" y="93267"/>
                      </a:moveTo>
                      <a:lnTo>
                        <a:pt x="54611" y="93267"/>
                      </a:lnTo>
                      <a:lnTo>
                        <a:pt x="54611" y="55243"/>
                      </a:lnTo>
                      <a:lnTo>
                        <a:pt x="25330" y="55243"/>
                      </a:lnTo>
                      <a:lnTo>
                        <a:pt x="25330" y="93267"/>
                      </a:lnTo>
                      <a:lnTo>
                        <a:pt x="0" y="93267"/>
                      </a:lnTo>
                      <a:lnTo>
                        <a:pt x="0" y="0"/>
                      </a:lnTo>
                      <a:lnTo>
                        <a:pt x="25330" y="0"/>
                      </a:lnTo>
                      <a:lnTo>
                        <a:pt x="25330" y="34580"/>
                      </a:lnTo>
                      <a:lnTo>
                        <a:pt x="54611" y="34580"/>
                      </a:lnTo>
                      <a:lnTo>
                        <a:pt x="54611" y="0"/>
                      </a:lnTo>
                      <a:lnTo>
                        <a:pt x="79941" y="0"/>
                      </a:lnTo>
                      <a:lnTo>
                        <a:pt x="79941" y="932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907;p35">
                  <a:extLst>
                    <a:ext uri="{FF2B5EF4-FFF2-40B4-BE49-F238E27FC236}">
                      <a16:creationId xmlns:a16="http://schemas.microsoft.com/office/drawing/2014/main" id="{F8F803C3-F77D-0B68-70E6-11B9BAB21A9E}"/>
                    </a:ext>
                  </a:extLst>
                </p:cNvPr>
                <p:cNvSpPr/>
                <p:nvPr/>
              </p:nvSpPr>
              <p:spPr>
                <a:xfrm>
                  <a:off x="5452276" y="1252134"/>
                  <a:ext cx="67694" cy="9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4" h="93267" extrusionOk="0">
                      <a:moveTo>
                        <a:pt x="67694" y="29660"/>
                      </a:moveTo>
                      <a:cubicBezTo>
                        <a:pt x="67694" y="40081"/>
                        <a:pt x="64623" y="48132"/>
                        <a:pt x="58473" y="53805"/>
                      </a:cubicBezTo>
                      <a:cubicBezTo>
                        <a:pt x="52330" y="59485"/>
                        <a:pt x="43594" y="62325"/>
                        <a:pt x="32285" y="62325"/>
                      </a:cubicBezTo>
                      <a:lnTo>
                        <a:pt x="25204" y="62325"/>
                      </a:lnTo>
                      <a:lnTo>
                        <a:pt x="25204" y="93267"/>
                      </a:lnTo>
                      <a:lnTo>
                        <a:pt x="0" y="93267"/>
                      </a:lnTo>
                      <a:lnTo>
                        <a:pt x="0" y="0"/>
                      </a:lnTo>
                      <a:lnTo>
                        <a:pt x="32285" y="0"/>
                      </a:lnTo>
                      <a:cubicBezTo>
                        <a:pt x="44063" y="0"/>
                        <a:pt x="52912" y="2572"/>
                        <a:pt x="58823" y="7723"/>
                      </a:cubicBezTo>
                      <a:cubicBezTo>
                        <a:pt x="64734" y="12859"/>
                        <a:pt x="67694" y="20171"/>
                        <a:pt x="67694" y="29660"/>
                      </a:cubicBezTo>
                      <a:close/>
                      <a:moveTo>
                        <a:pt x="25204" y="41781"/>
                      </a:moveTo>
                      <a:lnTo>
                        <a:pt x="29796" y="41781"/>
                      </a:lnTo>
                      <a:cubicBezTo>
                        <a:pt x="33582" y="41781"/>
                        <a:pt x="36594" y="40715"/>
                        <a:pt x="38823" y="38591"/>
                      </a:cubicBezTo>
                      <a:cubicBezTo>
                        <a:pt x="41059" y="36466"/>
                        <a:pt x="42170" y="33529"/>
                        <a:pt x="42170" y="29787"/>
                      </a:cubicBezTo>
                      <a:cubicBezTo>
                        <a:pt x="42170" y="23496"/>
                        <a:pt x="38681" y="20343"/>
                        <a:pt x="31704" y="20343"/>
                      </a:cubicBezTo>
                      <a:lnTo>
                        <a:pt x="25196" y="20343"/>
                      </a:lnTo>
                      <a:lnTo>
                        <a:pt x="25196" y="41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2" name="Google Shape;908;p35">
              <a:extLst>
                <a:ext uri="{FF2B5EF4-FFF2-40B4-BE49-F238E27FC236}">
                  <a16:creationId xmlns:a16="http://schemas.microsoft.com/office/drawing/2014/main" id="{16457E40-F60F-155E-849E-C1EF07ED8FE9}"/>
                </a:ext>
              </a:extLst>
            </p:cNvPr>
            <p:cNvGrpSpPr/>
            <p:nvPr/>
          </p:nvGrpSpPr>
          <p:grpSpPr>
            <a:xfrm>
              <a:off x="1457994" y="2986164"/>
              <a:ext cx="841015" cy="779292"/>
              <a:chOff x="2321453" y="2755055"/>
              <a:chExt cx="599398" cy="555407"/>
            </a:xfrm>
          </p:grpSpPr>
          <p:sp>
            <p:nvSpPr>
              <p:cNvPr id="157" name="Google Shape;909;p35">
                <a:extLst>
                  <a:ext uri="{FF2B5EF4-FFF2-40B4-BE49-F238E27FC236}">
                    <a16:creationId xmlns:a16="http://schemas.microsoft.com/office/drawing/2014/main" id="{BEB0894D-7596-D622-CFFB-313D11D269A1}"/>
                  </a:ext>
                </a:extLst>
              </p:cNvPr>
              <p:cNvSpPr/>
              <p:nvPr/>
            </p:nvSpPr>
            <p:spPr>
              <a:xfrm>
                <a:off x="2321453" y="2755055"/>
                <a:ext cx="599398" cy="59805"/>
              </a:xfrm>
              <a:custGeom>
                <a:avLst/>
                <a:gdLst/>
                <a:ahLst/>
                <a:cxnLst/>
                <a:rect l="l" t="t" r="r" b="b"/>
                <a:pathLst>
                  <a:path w="599398" h="59805" extrusionOk="0">
                    <a:moveTo>
                      <a:pt x="0" y="0"/>
                    </a:moveTo>
                    <a:lnTo>
                      <a:pt x="599399" y="0"/>
                    </a:lnTo>
                    <a:lnTo>
                      <a:pt x="599399" y="59805"/>
                    </a:lnTo>
                    <a:lnTo>
                      <a:pt x="0" y="598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910;p35">
                <a:extLst>
                  <a:ext uri="{FF2B5EF4-FFF2-40B4-BE49-F238E27FC236}">
                    <a16:creationId xmlns:a16="http://schemas.microsoft.com/office/drawing/2014/main" id="{CD5E81C5-DD6C-0A20-E737-1A3057B6C25A}"/>
                  </a:ext>
                </a:extLst>
              </p:cNvPr>
              <p:cNvSpPr/>
              <p:nvPr/>
            </p:nvSpPr>
            <p:spPr>
              <a:xfrm>
                <a:off x="2321453" y="2814853"/>
                <a:ext cx="599398" cy="495609"/>
              </a:xfrm>
              <a:custGeom>
                <a:avLst/>
                <a:gdLst/>
                <a:ahLst/>
                <a:cxnLst/>
                <a:rect l="l" t="t" r="r" b="b"/>
                <a:pathLst>
                  <a:path w="599398" h="495609" extrusionOk="0">
                    <a:moveTo>
                      <a:pt x="0" y="0"/>
                    </a:moveTo>
                    <a:lnTo>
                      <a:pt x="599399" y="0"/>
                    </a:lnTo>
                    <a:lnTo>
                      <a:pt x="599399" y="495609"/>
                    </a:lnTo>
                    <a:lnTo>
                      <a:pt x="0" y="4956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911;p35">
                <a:extLst>
                  <a:ext uri="{FF2B5EF4-FFF2-40B4-BE49-F238E27FC236}">
                    <a16:creationId xmlns:a16="http://schemas.microsoft.com/office/drawing/2014/main" id="{6F49C334-16B9-F281-7404-E923FE250858}"/>
                  </a:ext>
                </a:extLst>
              </p:cNvPr>
              <p:cNvSpPr/>
              <p:nvPr/>
            </p:nvSpPr>
            <p:spPr>
              <a:xfrm>
                <a:off x="2469909" y="3119291"/>
                <a:ext cx="302472" cy="32120"/>
              </a:xfrm>
              <a:custGeom>
                <a:avLst/>
                <a:gdLst/>
                <a:ahLst/>
                <a:cxnLst/>
                <a:rect l="l" t="t" r="r" b="b"/>
                <a:pathLst>
                  <a:path w="302472" h="32120" extrusionOk="0">
                    <a:moveTo>
                      <a:pt x="0" y="0"/>
                    </a:moveTo>
                    <a:lnTo>
                      <a:pt x="302472" y="0"/>
                    </a:lnTo>
                    <a:lnTo>
                      <a:pt x="302472" y="32120"/>
                    </a:lnTo>
                    <a:lnTo>
                      <a:pt x="0" y="32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912;p35">
                <a:extLst>
                  <a:ext uri="{FF2B5EF4-FFF2-40B4-BE49-F238E27FC236}">
                    <a16:creationId xmlns:a16="http://schemas.microsoft.com/office/drawing/2014/main" id="{49679207-11F3-C8F8-99F1-597685F9B228}"/>
                  </a:ext>
                </a:extLst>
              </p:cNvPr>
              <p:cNvSpPr/>
              <p:nvPr/>
            </p:nvSpPr>
            <p:spPr>
              <a:xfrm>
                <a:off x="2469909" y="3194310"/>
                <a:ext cx="302472" cy="32120"/>
              </a:xfrm>
              <a:custGeom>
                <a:avLst/>
                <a:gdLst/>
                <a:ahLst/>
                <a:cxnLst/>
                <a:rect l="l" t="t" r="r" b="b"/>
                <a:pathLst>
                  <a:path w="302472" h="32120" extrusionOk="0">
                    <a:moveTo>
                      <a:pt x="0" y="0"/>
                    </a:moveTo>
                    <a:lnTo>
                      <a:pt x="302472" y="0"/>
                    </a:lnTo>
                    <a:lnTo>
                      <a:pt x="302472" y="32120"/>
                    </a:lnTo>
                    <a:lnTo>
                      <a:pt x="0" y="32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913;p35">
                <a:extLst>
                  <a:ext uri="{FF2B5EF4-FFF2-40B4-BE49-F238E27FC236}">
                    <a16:creationId xmlns:a16="http://schemas.microsoft.com/office/drawing/2014/main" id="{5BE2A5BC-49D8-36D7-D76F-D1EF261DCC0D}"/>
                  </a:ext>
                </a:extLst>
              </p:cNvPr>
              <p:cNvSpPr/>
              <p:nvPr/>
            </p:nvSpPr>
            <p:spPr>
              <a:xfrm>
                <a:off x="2353224" y="2774518"/>
                <a:ext cx="20872" cy="20871"/>
              </a:xfrm>
              <a:custGeom>
                <a:avLst/>
                <a:gdLst/>
                <a:ahLst/>
                <a:cxnLst/>
                <a:rect l="l" t="t" r="r" b="b"/>
                <a:pathLst>
                  <a:path w="20872" h="20871" extrusionOk="0">
                    <a:moveTo>
                      <a:pt x="20872" y="10436"/>
                    </a:moveTo>
                    <a:cubicBezTo>
                      <a:pt x="20872" y="16199"/>
                      <a:pt x="16200" y="20872"/>
                      <a:pt x="10436" y="20872"/>
                    </a:cubicBezTo>
                    <a:cubicBezTo>
                      <a:pt x="4672" y="20872"/>
                      <a:pt x="0" y="16199"/>
                      <a:pt x="0" y="10436"/>
                    </a:cubicBezTo>
                    <a:cubicBezTo>
                      <a:pt x="0" y="4672"/>
                      <a:pt x="4672" y="0"/>
                      <a:pt x="10436" y="0"/>
                    </a:cubicBezTo>
                    <a:cubicBezTo>
                      <a:pt x="16200" y="0"/>
                      <a:pt x="20872" y="4672"/>
                      <a:pt x="20872" y="104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914;p35">
                <a:extLst>
                  <a:ext uri="{FF2B5EF4-FFF2-40B4-BE49-F238E27FC236}">
                    <a16:creationId xmlns:a16="http://schemas.microsoft.com/office/drawing/2014/main" id="{C476A7EE-5019-88D1-243E-EB387529CF8F}"/>
                  </a:ext>
                </a:extLst>
              </p:cNvPr>
              <p:cNvSpPr/>
              <p:nvPr/>
            </p:nvSpPr>
            <p:spPr>
              <a:xfrm>
                <a:off x="2405457" y="2774518"/>
                <a:ext cx="20872" cy="20871"/>
              </a:xfrm>
              <a:custGeom>
                <a:avLst/>
                <a:gdLst/>
                <a:ahLst/>
                <a:cxnLst/>
                <a:rect l="l" t="t" r="r" b="b"/>
                <a:pathLst>
                  <a:path w="20872" h="20871" extrusionOk="0">
                    <a:moveTo>
                      <a:pt x="20873" y="10436"/>
                    </a:moveTo>
                    <a:cubicBezTo>
                      <a:pt x="20873" y="16198"/>
                      <a:pt x="16199" y="20872"/>
                      <a:pt x="10436" y="20872"/>
                    </a:cubicBezTo>
                    <a:cubicBezTo>
                      <a:pt x="4674" y="20872"/>
                      <a:pt x="0" y="16198"/>
                      <a:pt x="0" y="10436"/>
                    </a:cubicBezTo>
                    <a:cubicBezTo>
                      <a:pt x="0" y="4674"/>
                      <a:pt x="4674" y="0"/>
                      <a:pt x="10436" y="0"/>
                    </a:cubicBezTo>
                    <a:cubicBezTo>
                      <a:pt x="16206" y="0"/>
                      <a:pt x="20873" y="4674"/>
                      <a:pt x="20873" y="104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915;p35">
                <a:extLst>
                  <a:ext uri="{FF2B5EF4-FFF2-40B4-BE49-F238E27FC236}">
                    <a16:creationId xmlns:a16="http://schemas.microsoft.com/office/drawing/2014/main" id="{D989D8F0-B11F-701E-6396-5D3565A04FA4}"/>
                  </a:ext>
                </a:extLst>
              </p:cNvPr>
              <p:cNvSpPr/>
              <p:nvPr/>
            </p:nvSpPr>
            <p:spPr>
              <a:xfrm>
                <a:off x="2457698" y="2774518"/>
                <a:ext cx="20872" cy="20871"/>
              </a:xfrm>
              <a:custGeom>
                <a:avLst/>
                <a:gdLst/>
                <a:ahLst/>
                <a:cxnLst/>
                <a:rect l="l" t="t" r="r" b="b"/>
                <a:pathLst>
                  <a:path w="20872" h="20871" extrusionOk="0">
                    <a:moveTo>
                      <a:pt x="20873" y="10436"/>
                    </a:moveTo>
                    <a:cubicBezTo>
                      <a:pt x="20873" y="16198"/>
                      <a:pt x="16199" y="20872"/>
                      <a:pt x="10436" y="20872"/>
                    </a:cubicBezTo>
                    <a:cubicBezTo>
                      <a:pt x="4674" y="20872"/>
                      <a:pt x="0" y="16198"/>
                      <a:pt x="0" y="10436"/>
                    </a:cubicBezTo>
                    <a:cubicBezTo>
                      <a:pt x="0" y="4674"/>
                      <a:pt x="4674" y="0"/>
                      <a:pt x="10436" y="0"/>
                    </a:cubicBezTo>
                    <a:cubicBezTo>
                      <a:pt x="16206" y="0"/>
                      <a:pt x="20873" y="4674"/>
                      <a:pt x="20873" y="104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" name="Google Shape;916;p35">
                <a:extLst>
                  <a:ext uri="{FF2B5EF4-FFF2-40B4-BE49-F238E27FC236}">
                    <a16:creationId xmlns:a16="http://schemas.microsoft.com/office/drawing/2014/main" id="{48862858-0442-93B3-19ED-BB1D5082C3B8}"/>
                  </a:ext>
                </a:extLst>
              </p:cNvPr>
              <p:cNvGrpSpPr/>
              <p:nvPr/>
            </p:nvGrpSpPr>
            <p:grpSpPr>
              <a:xfrm>
                <a:off x="2490110" y="2895813"/>
                <a:ext cx="288048" cy="177224"/>
                <a:chOff x="2490110" y="2895813"/>
                <a:chExt cx="288048" cy="177224"/>
              </a:xfrm>
            </p:grpSpPr>
            <p:sp>
              <p:nvSpPr>
                <p:cNvPr id="165" name="Google Shape;917;p35">
                  <a:extLst>
                    <a:ext uri="{FF2B5EF4-FFF2-40B4-BE49-F238E27FC236}">
                      <a16:creationId xmlns:a16="http://schemas.microsoft.com/office/drawing/2014/main" id="{8C0A38F1-C8F6-CCE5-340D-A0368504D453}"/>
                    </a:ext>
                  </a:extLst>
                </p:cNvPr>
                <p:cNvSpPr/>
                <p:nvPr/>
              </p:nvSpPr>
              <p:spPr>
                <a:xfrm>
                  <a:off x="2490110" y="2933345"/>
                  <a:ext cx="89945" cy="10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45" h="107489" extrusionOk="0">
                      <a:moveTo>
                        <a:pt x="52860" y="49302"/>
                      </a:moveTo>
                      <a:cubicBezTo>
                        <a:pt x="49088" y="51151"/>
                        <a:pt x="44786" y="52634"/>
                        <a:pt x="39978" y="53745"/>
                      </a:cubicBezTo>
                      <a:cubicBezTo>
                        <a:pt x="44794" y="54856"/>
                        <a:pt x="49088" y="56339"/>
                        <a:pt x="52860" y="58188"/>
                      </a:cubicBezTo>
                      <a:lnTo>
                        <a:pt x="84392" y="75288"/>
                      </a:lnTo>
                      <a:cubicBezTo>
                        <a:pt x="86397" y="76249"/>
                        <a:pt x="87821" y="77457"/>
                        <a:pt x="88663" y="78895"/>
                      </a:cubicBezTo>
                      <a:cubicBezTo>
                        <a:pt x="89513" y="80342"/>
                        <a:pt x="89946" y="81914"/>
                        <a:pt x="89946" y="83614"/>
                      </a:cubicBezTo>
                      <a:lnTo>
                        <a:pt x="89946" y="107490"/>
                      </a:lnTo>
                      <a:lnTo>
                        <a:pt x="0" y="60521"/>
                      </a:lnTo>
                      <a:lnTo>
                        <a:pt x="0" y="47081"/>
                      </a:lnTo>
                      <a:lnTo>
                        <a:pt x="89946" y="0"/>
                      </a:lnTo>
                      <a:lnTo>
                        <a:pt x="89946" y="23876"/>
                      </a:lnTo>
                      <a:cubicBezTo>
                        <a:pt x="89946" y="25583"/>
                        <a:pt x="89521" y="27148"/>
                        <a:pt x="88663" y="28594"/>
                      </a:cubicBezTo>
                      <a:cubicBezTo>
                        <a:pt x="87814" y="30041"/>
                        <a:pt x="86390" y="31278"/>
                        <a:pt x="84392" y="32314"/>
                      </a:cubicBezTo>
                      <a:lnTo>
                        <a:pt x="52860" y="49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918;p35">
                  <a:extLst>
                    <a:ext uri="{FF2B5EF4-FFF2-40B4-BE49-F238E27FC236}">
                      <a16:creationId xmlns:a16="http://schemas.microsoft.com/office/drawing/2014/main" id="{C3847EF1-B5CB-6B99-1841-1D7134C37347}"/>
                    </a:ext>
                  </a:extLst>
                </p:cNvPr>
                <p:cNvSpPr/>
                <p:nvPr/>
              </p:nvSpPr>
              <p:spPr>
                <a:xfrm>
                  <a:off x="2586616" y="2895813"/>
                  <a:ext cx="95051" cy="17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51" h="177224" extrusionOk="0">
                      <a:moveTo>
                        <a:pt x="32643" y="164902"/>
                      </a:moveTo>
                      <a:cubicBezTo>
                        <a:pt x="31823" y="166900"/>
                        <a:pt x="30772" y="168674"/>
                        <a:pt x="29475" y="170232"/>
                      </a:cubicBezTo>
                      <a:cubicBezTo>
                        <a:pt x="28178" y="171783"/>
                        <a:pt x="26739" y="173080"/>
                        <a:pt x="25144" y="174116"/>
                      </a:cubicBezTo>
                      <a:cubicBezTo>
                        <a:pt x="23549" y="175152"/>
                        <a:pt x="21842" y="175935"/>
                        <a:pt x="20038" y="176449"/>
                      </a:cubicBezTo>
                      <a:cubicBezTo>
                        <a:pt x="18219" y="176971"/>
                        <a:pt x="16430" y="177224"/>
                        <a:pt x="14655" y="177224"/>
                      </a:cubicBezTo>
                      <a:lnTo>
                        <a:pt x="0" y="177224"/>
                      </a:lnTo>
                      <a:lnTo>
                        <a:pt x="63072" y="11659"/>
                      </a:lnTo>
                      <a:cubicBezTo>
                        <a:pt x="64556" y="7887"/>
                        <a:pt x="66807" y="5002"/>
                        <a:pt x="69848" y="2997"/>
                      </a:cubicBezTo>
                      <a:cubicBezTo>
                        <a:pt x="72882" y="999"/>
                        <a:pt x="76401" y="0"/>
                        <a:pt x="80396" y="0"/>
                      </a:cubicBezTo>
                      <a:lnTo>
                        <a:pt x="95052" y="0"/>
                      </a:lnTo>
                      <a:lnTo>
                        <a:pt x="32643" y="1649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919;p35">
                  <a:extLst>
                    <a:ext uri="{FF2B5EF4-FFF2-40B4-BE49-F238E27FC236}">
                      <a16:creationId xmlns:a16="http://schemas.microsoft.com/office/drawing/2014/main" id="{1982A1F6-470A-72E0-B3D1-666607D747B5}"/>
                    </a:ext>
                  </a:extLst>
                </p:cNvPr>
                <p:cNvSpPr/>
                <p:nvPr/>
              </p:nvSpPr>
              <p:spPr>
                <a:xfrm>
                  <a:off x="2688213" y="2933353"/>
                  <a:ext cx="89945" cy="10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45" h="107489" extrusionOk="0">
                      <a:moveTo>
                        <a:pt x="89946" y="47081"/>
                      </a:moveTo>
                      <a:lnTo>
                        <a:pt x="89946" y="60521"/>
                      </a:lnTo>
                      <a:lnTo>
                        <a:pt x="0" y="107490"/>
                      </a:lnTo>
                      <a:lnTo>
                        <a:pt x="0" y="83614"/>
                      </a:lnTo>
                      <a:cubicBezTo>
                        <a:pt x="0" y="81914"/>
                        <a:pt x="425" y="80342"/>
                        <a:pt x="1282" y="78895"/>
                      </a:cubicBezTo>
                      <a:cubicBezTo>
                        <a:pt x="2132" y="77449"/>
                        <a:pt x="3563" y="76249"/>
                        <a:pt x="5554" y="75288"/>
                      </a:cubicBezTo>
                      <a:lnTo>
                        <a:pt x="37086" y="58188"/>
                      </a:lnTo>
                      <a:cubicBezTo>
                        <a:pt x="40865" y="56339"/>
                        <a:pt x="45159" y="54856"/>
                        <a:pt x="49967" y="53745"/>
                      </a:cubicBezTo>
                      <a:cubicBezTo>
                        <a:pt x="45152" y="52634"/>
                        <a:pt x="40865" y="51151"/>
                        <a:pt x="37086" y="49302"/>
                      </a:cubicBezTo>
                      <a:lnTo>
                        <a:pt x="5554" y="32314"/>
                      </a:lnTo>
                      <a:cubicBezTo>
                        <a:pt x="3556" y="31278"/>
                        <a:pt x="2124" y="30033"/>
                        <a:pt x="1282" y="28594"/>
                      </a:cubicBezTo>
                      <a:cubicBezTo>
                        <a:pt x="432" y="27148"/>
                        <a:pt x="0" y="25583"/>
                        <a:pt x="0" y="23876"/>
                      </a:cubicBezTo>
                      <a:lnTo>
                        <a:pt x="0" y="0"/>
                      </a:lnTo>
                      <a:lnTo>
                        <a:pt x="89946" y="4708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3" name="Google Shape;920;p35">
              <a:extLst>
                <a:ext uri="{FF2B5EF4-FFF2-40B4-BE49-F238E27FC236}">
                  <a16:creationId xmlns:a16="http://schemas.microsoft.com/office/drawing/2014/main" id="{B03F9F38-1051-489F-AAA2-BD408A599325}"/>
                </a:ext>
              </a:extLst>
            </p:cNvPr>
            <p:cNvGrpSpPr/>
            <p:nvPr/>
          </p:nvGrpSpPr>
          <p:grpSpPr>
            <a:xfrm>
              <a:off x="3676829" y="1871802"/>
              <a:ext cx="722493" cy="491735"/>
              <a:chOff x="-3880867" y="1504519"/>
              <a:chExt cx="453457" cy="308646"/>
            </a:xfrm>
          </p:grpSpPr>
          <p:sp>
            <p:nvSpPr>
              <p:cNvPr id="154" name="Google Shape;921;p35">
                <a:extLst>
                  <a:ext uri="{FF2B5EF4-FFF2-40B4-BE49-F238E27FC236}">
                    <a16:creationId xmlns:a16="http://schemas.microsoft.com/office/drawing/2014/main" id="{4F0A6703-187F-7484-7B36-BE9F6B9AF2C8}"/>
                  </a:ext>
                </a:extLst>
              </p:cNvPr>
              <p:cNvSpPr/>
              <p:nvPr/>
            </p:nvSpPr>
            <p:spPr>
              <a:xfrm>
                <a:off x="-3718315" y="1504519"/>
                <a:ext cx="290905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353684" h="103800" extrusionOk="0">
                    <a:moveTo>
                      <a:pt x="353685" y="103800"/>
                    </a:moveTo>
                    <a:lnTo>
                      <a:pt x="353685" y="32038"/>
                    </a:lnTo>
                    <a:cubicBezTo>
                      <a:pt x="353685" y="14342"/>
                      <a:pt x="339342" y="0"/>
                      <a:pt x="321645" y="0"/>
                    </a:cubicBezTo>
                    <a:lnTo>
                      <a:pt x="116372" y="0"/>
                    </a:lnTo>
                    <a:cubicBezTo>
                      <a:pt x="109066" y="0"/>
                      <a:pt x="101977" y="2497"/>
                      <a:pt x="96282" y="7082"/>
                    </a:cubicBezTo>
                    <a:lnTo>
                      <a:pt x="0" y="84576"/>
                    </a:lnTo>
                    <a:lnTo>
                      <a:pt x="353685" y="103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922;p35">
                <a:extLst>
                  <a:ext uri="{FF2B5EF4-FFF2-40B4-BE49-F238E27FC236}">
                    <a16:creationId xmlns:a16="http://schemas.microsoft.com/office/drawing/2014/main" id="{620CF008-E02C-A0B3-78C2-A4A3F3688751}"/>
                  </a:ext>
                </a:extLst>
              </p:cNvPr>
              <p:cNvSpPr/>
              <p:nvPr/>
            </p:nvSpPr>
            <p:spPr>
              <a:xfrm>
                <a:off x="-3880867" y="1550975"/>
                <a:ext cx="453213" cy="262190"/>
              </a:xfrm>
              <a:custGeom>
                <a:avLst/>
                <a:gdLst/>
                <a:ahLst/>
                <a:cxnLst/>
                <a:rect l="l" t="t" r="r" b="b"/>
                <a:pathLst>
                  <a:path w="551019" h="318772" extrusionOk="0">
                    <a:moveTo>
                      <a:pt x="503609" y="318772"/>
                    </a:moveTo>
                    <a:lnTo>
                      <a:pt x="47410" y="318772"/>
                    </a:lnTo>
                    <a:cubicBezTo>
                      <a:pt x="21223" y="318772"/>
                      <a:pt x="0" y="297543"/>
                      <a:pt x="0" y="271364"/>
                    </a:cubicBezTo>
                    <a:lnTo>
                      <a:pt x="0" y="47409"/>
                    </a:lnTo>
                    <a:cubicBezTo>
                      <a:pt x="0" y="21222"/>
                      <a:pt x="21230" y="0"/>
                      <a:pt x="47410" y="0"/>
                    </a:cubicBezTo>
                    <a:lnTo>
                      <a:pt x="503609" y="0"/>
                    </a:lnTo>
                    <a:cubicBezTo>
                      <a:pt x="529796" y="0"/>
                      <a:pt x="551019" y="21230"/>
                      <a:pt x="551019" y="47409"/>
                    </a:cubicBezTo>
                    <a:lnTo>
                      <a:pt x="551019" y="271364"/>
                    </a:lnTo>
                    <a:cubicBezTo>
                      <a:pt x="551019" y="297543"/>
                      <a:pt x="529789" y="318772"/>
                      <a:pt x="503609" y="318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923;p35">
                <a:extLst>
                  <a:ext uri="{FF2B5EF4-FFF2-40B4-BE49-F238E27FC236}">
                    <a16:creationId xmlns:a16="http://schemas.microsoft.com/office/drawing/2014/main" id="{429CB431-80A6-7D47-2424-C2DC14FF5DB3}"/>
                  </a:ext>
                </a:extLst>
              </p:cNvPr>
              <p:cNvSpPr/>
              <p:nvPr/>
            </p:nvSpPr>
            <p:spPr>
              <a:xfrm>
                <a:off x="-3880867" y="1550951"/>
                <a:ext cx="453207" cy="262208"/>
              </a:xfrm>
              <a:custGeom>
                <a:avLst/>
                <a:gdLst/>
                <a:ahLst/>
                <a:cxnLst/>
                <a:rect l="l" t="t" r="r" b="b"/>
                <a:pathLst>
                  <a:path w="551011" h="318794" extrusionOk="0">
                    <a:moveTo>
                      <a:pt x="551012" y="265154"/>
                    </a:moveTo>
                    <a:lnTo>
                      <a:pt x="551012" y="271371"/>
                    </a:lnTo>
                    <a:cubicBezTo>
                      <a:pt x="551012" y="297565"/>
                      <a:pt x="529781" y="318795"/>
                      <a:pt x="503586" y="318795"/>
                    </a:cubicBezTo>
                    <a:lnTo>
                      <a:pt x="47425" y="318795"/>
                    </a:lnTo>
                    <a:cubicBezTo>
                      <a:pt x="21230" y="318795"/>
                      <a:pt x="0" y="297565"/>
                      <a:pt x="0" y="271371"/>
                    </a:cubicBezTo>
                    <a:lnTo>
                      <a:pt x="0" y="47424"/>
                    </a:lnTo>
                    <a:cubicBezTo>
                      <a:pt x="0" y="21230"/>
                      <a:pt x="21230" y="0"/>
                      <a:pt x="47425" y="0"/>
                    </a:cubicBezTo>
                    <a:lnTo>
                      <a:pt x="75894" y="0"/>
                    </a:lnTo>
                    <a:lnTo>
                      <a:pt x="75894" y="217790"/>
                    </a:lnTo>
                    <a:cubicBezTo>
                      <a:pt x="75894" y="243925"/>
                      <a:pt x="97124" y="265154"/>
                      <a:pt x="123319" y="265154"/>
                    </a:cubicBezTo>
                    <a:lnTo>
                      <a:pt x="551012" y="265154"/>
                    </a:lnTo>
                    <a:close/>
                  </a:path>
                </a:pathLst>
              </a:custGeom>
              <a:solidFill>
                <a:srgbClr val="141A1F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4586-813C-716A-6A28-80232A6B8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4E73AC-A0B9-65C7-9566-E4945EC28A1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7C4AAC5-C2FA-DCE4-E577-8F5B2AA5D154}"/>
              </a:ext>
            </a:extLst>
          </p:cNvPr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5A77D6B-3E04-951C-D772-C806FDB155BD}"/>
              </a:ext>
            </a:extLst>
          </p:cNvPr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B5B202E-ACD4-2C2A-DF03-673B9EBF3E67}"/>
              </a:ext>
            </a:extLst>
          </p:cNvPr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 dirty="0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08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408BF22-F387-DF03-928C-F29066BF1D2D}"/>
              </a:ext>
            </a:extLst>
          </p:cNvPr>
          <p:cNvSpPr txBox="1"/>
          <p:nvPr/>
        </p:nvSpPr>
        <p:spPr>
          <a:xfrm>
            <a:off x="6858000" y="1472784"/>
            <a:ext cx="426996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DEMO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9EB71FF-C236-A925-8954-92E6C60A4D4C}"/>
              </a:ext>
            </a:extLst>
          </p:cNvPr>
          <p:cNvSpPr txBox="1"/>
          <p:nvPr/>
        </p:nvSpPr>
        <p:spPr>
          <a:xfrm>
            <a:off x="3596330" y="9794298"/>
            <a:ext cx="10206967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pic>
        <p:nvPicPr>
          <p:cNvPr id="1026" name="Picture 2" descr="Computer Cartoon Images – Browse 958,668 Stock Photos, Vectors, and Video |  Adobe Stock">
            <a:hlinkClick r:id="rId5"/>
            <a:extLst>
              <a:ext uri="{FF2B5EF4-FFF2-40B4-BE49-F238E27FC236}">
                <a16:creationId xmlns:a16="http://schemas.microsoft.com/office/drawing/2014/main" id="{49459DF6-F972-B6ED-7B45-0C84BB6A1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613" y="2783381"/>
            <a:ext cx="5486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03F35-8724-9C2B-27A9-9E9ED0B6A7EC}"/>
              </a:ext>
            </a:extLst>
          </p:cNvPr>
          <p:cNvSpPr txBox="1"/>
          <p:nvPr/>
        </p:nvSpPr>
        <p:spPr>
          <a:xfrm>
            <a:off x="3048000" y="7608253"/>
            <a:ext cx="131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Click the image above to watch the demo video (use VLC media player to avoid any playback issues).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02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 dirty="0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07477" y="1021699"/>
            <a:ext cx="10266947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95355" y="9794298"/>
            <a:ext cx="1049119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5293" y="3151571"/>
            <a:ext cx="1151255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Automatically marks attendance with face recognition and eye-blink detection to prevent spoofing.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Sends 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email notifications </a:t>
            </a: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to absentees, improving communication.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Enforces a 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cutoff time </a:t>
            </a:r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to ensure timely attendance.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Reduces manual work and increases accuracy in attendance tracking.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33707-20A3-9A91-C589-BE0B73D0E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74" y="2442348"/>
            <a:ext cx="4996832" cy="5018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656</Words>
  <Application>Microsoft Macintosh PowerPoint</Application>
  <PresentationFormat>Custom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Poppins Semi-Bold</vt:lpstr>
      <vt:lpstr>Calibri</vt:lpstr>
      <vt:lpstr>Wingdings</vt:lpstr>
      <vt:lpstr>Copperplate Gothic Bold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Pink Gradient Modern Minimalist Computer Technology Presentation</dc:title>
  <dc:creator/>
  <cp:lastModifiedBy>phoenixbanu@gmail.com</cp:lastModifiedBy>
  <cp:revision>9</cp:revision>
  <dcterms:created xsi:type="dcterms:W3CDTF">2006-08-16T00:00:00Z</dcterms:created>
  <dcterms:modified xsi:type="dcterms:W3CDTF">2025-04-30T16:10:28Z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6F93061D5AED47788064166BFC5884A1_12</vt:lpwstr>
  </property>
  <property fmtid="{D5CDD505-2E9C-101B-9397-08002B2CF9AE}" pid="3" name="KSOProductBuildVer">
    <vt:lpwstr>1033-12.2.0.20795</vt:lpwstr>
  </property>
</Properties>
</file>